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Override1.xml" ContentType="application/vnd.openxmlformats-officedocument.themeOverride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07"/>
  </p:notesMasterIdLst>
  <p:sldIdLst>
    <p:sldId id="256" r:id="rId2"/>
    <p:sldId id="257" r:id="rId3"/>
    <p:sldId id="259" r:id="rId4"/>
    <p:sldId id="261" r:id="rId5"/>
    <p:sldId id="262" r:id="rId6"/>
    <p:sldId id="263" r:id="rId7"/>
    <p:sldId id="260" r:id="rId8"/>
    <p:sldId id="264" r:id="rId9"/>
    <p:sldId id="265" r:id="rId10"/>
    <p:sldId id="266" r:id="rId11"/>
    <p:sldId id="273" r:id="rId12"/>
    <p:sldId id="268" r:id="rId13"/>
    <p:sldId id="269" r:id="rId14"/>
    <p:sldId id="270" r:id="rId15"/>
    <p:sldId id="271" r:id="rId16"/>
    <p:sldId id="272" r:id="rId17"/>
    <p:sldId id="274" r:id="rId18"/>
    <p:sldId id="275" r:id="rId19"/>
    <p:sldId id="276" r:id="rId20"/>
    <p:sldId id="277" r:id="rId21"/>
    <p:sldId id="278" r:id="rId22"/>
    <p:sldId id="280" r:id="rId23"/>
    <p:sldId id="281" r:id="rId24"/>
    <p:sldId id="286" r:id="rId25"/>
    <p:sldId id="373" r:id="rId26"/>
    <p:sldId id="287" r:id="rId27"/>
    <p:sldId id="288" r:id="rId28"/>
    <p:sldId id="289" r:id="rId29"/>
    <p:sldId id="290" r:id="rId30"/>
    <p:sldId id="292" r:id="rId31"/>
    <p:sldId id="293" r:id="rId32"/>
    <p:sldId id="294" r:id="rId33"/>
    <p:sldId id="295" r:id="rId34"/>
    <p:sldId id="297" r:id="rId35"/>
    <p:sldId id="298" r:id="rId36"/>
    <p:sldId id="299" r:id="rId37"/>
    <p:sldId id="300" r:id="rId38"/>
    <p:sldId id="301" r:id="rId39"/>
    <p:sldId id="303" r:id="rId40"/>
    <p:sldId id="304" r:id="rId41"/>
    <p:sldId id="375" r:id="rId42"/>
    <p:sldId id="307" r:id="rId43"/>
    <p:sldId id="305" r:id="rId44"/>
    <p:sldId id="306" r:id="rId45"/>
    <p:sldId id="296" r:id="rId46"/>
    <p:sldId id="302" r:id="rId47"/>
    <p:sldId id="308" r:id="rId48"/>
    <p:sldId id="282" r:id="rId49"/>
    <p:sldId id="283" r:id="rId50"/>
    <p:sldId id="309" r:id="rId51"/>
    <p:sldId id="310" r:id="rId52"/>
    <p:sldId id="311" r:id="rId53"/>
    <p:sldId id="312" r:id="rId54"/>
    <p:sldId id="313" r:id="rId55"/>
    <p:sldId id="314" r:id="rId56"/>
    <p:sldId id="315" r:id="rId57"/>
    <p:sldId id="316" r:id="rId58"/>
    <p:sldId id="318" r:id="rId59"/>
    <p:sldId id="317" r:id="rId60"/>
    <p:sldId id="320" r:id="rId61"/>
    <p:sldId id="321" r:id="rId62"/>
    <p:sldId id="322" r:id="rId63"/>
    <p:sldId id="326" r:id="rId64"/>
    <p:sldId id="325" r:id="rId65"/>
    <p:sldId id="327" r:id="rId66"/>
    <p:sldId id="328" r:id="rId67"/>
    <p:sldId id="331" r:id="rId68"/>
    <p:sldId id="329" r:id="rId69"/>
    <p:sldId id="334" r:id="rId70"/>
    <p:sldId id="336" r:id="rId71"/>
    <p:sldId id="335" r:id="rId72"/>
    <p:sldId id="332" r:id="rId73"/>
    <p:sldId id="338" r:id="rId74"/>
    <p:sldId id="341" r:id="rId75"/>
    <p:sldId id="340" r:id="rId76"/>
    <p:sldId id="337" r:id="rId77"/>
    <p:sldId id="339" r:id="rId78"/>
    <p:sldId id="343" r:id="rId79"/>
    <p:sldId id="344" r:id="rId80"/>
    <p:sldId id="345" r:id="rId81"/>
    <p:sldId id="346" r:id="rId82"/>
    <p:sldId id="347" r:id="rId83"/>
    <p:sldId id="348" r:id="rId84"/>
    <p:sldId id="349" r:id="rId85"/>
    <p:sldId id="350" r:id="rId86"/>
    <p:sldId id="351" r:id="rId87"/>
    <p:sldId id="353" r:id="rId88"/>
    <p:sldId id="352" r:id="rId89"/>
    <p:sldId id="355" r:id="rId90"/>
    <p:sldId id="356" r:id="rId91"/>
    <p:sldId id="358" r:id="rId92"/>
    <p:sldId id="359" r:id="rId93"/>
    <p:sldId id="360" r:id="rId94"/>
    <p:sldId id="361" r:id="rId95"/>
    <p:sldId id="363" r:id="rId96"/>
    <p:sldId id="362" r:id="rId97"/>
    <p:sldId id="364" r:id="rId98"/>
    <p:sldId id="365" r:id="rId99"/>
    <p:sldId id="366" r:id="rId100"/>
    <p:sldId id="367" r:id="rId101"/>
    <p:sldId id="368" r:id="rId102"/>
    <p:sldId id="369" r:id="rId103"/>
    <p:sldId id="370" r:id="rId104"/>
    <p:sldId id="371" r:id="rId105"/>
    <p:sldId id="372" r:id="rId10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F2F0910B-96C7-492E-A851-EB64AA95448B}">
          <p14:sldIdLst>
            <p14:sldId id="256"/>
            <p14:sldId id="257"/>
            <p14:sldId id="259"/>
          </p14:sldIdLst>
        </p14:section>
        <p14:section name="Background Information" id="{45F02BA1-F6BF-4915-9A77-8ACF58B6D52A}">
          <p14:sldIdLst>
            <p14:sldId id="261"/>
            <p14:sldId id="262"/>
            <p14:sldId id="263"/>
            <p14:sldId id="260"/>
            <p14:sldId id="264"/>
          </p14:sldIdLst>
        </p14:section>
        <p14:section name="Request by Client" id="{3B89871F-676C-4B99-9C2C-F6F81AC3AF9A}">
          <p14:sldIdLst>
            <p14:sldId id="265"/>
            <p14:sldId id="266"/>
            <p14:sldId id="273"/>
            <p14:sldId id="268"/>
            <p14:sldId id="269"/>
            <p14:sldId id="270"/>
            <p14:sldId id="271"/>
            <p14:sldId id="272"/>
            <p14:sldId id="274"/>
            <p14:sldId id="275"/>
            <p14:sldId id="276"/>
            <p14:sldId id="277"/>
            <p14:sldId id="278"/>
            <p14:sldId id="280"/>
            <p14:sldId id="281"/>
            <p14:sldId id="286"/>
            <p14:sldId id="373"/>
          </p14:sldIdLst>
        </p14:section>
        <p14:section name="UML Diagrams" id="{367E13A6-148D-4B23-8282-8A621496FBBA}">
          <p14:sldIdLst>
            <p14:sldId id="287"/>
            <p14:sldId id="288"/>
            <p14:sldId id="289"/>
            <p14:sldId id="290"/>
            <p14:sldId id="292"/>
            <p14:sldId id="293"/>
            <p14:sldId id="294"/>
            <p14:sldId id="295"/>
            <p14:sldId id="297"/>
            <p14:sldId id="298"/>
            <p14:sldId id="299"/>
            <p14:sldId id="300"/>
            <p14:sldId id="301"/>
            <p14:sldId id="303"/>
            <p14:sldId id="304"/>
            <p14:sldId id="375"/>
            <p14:sldId id="307"/>
            <p14:sldId id="305"/>
            <p14:sldId id="306"/>
            <p14:sldId id="296"/>
            <p14:sldId id="302"/>
            <p14:sldId id="308"/>
          </p14:sldIdLst>
        </p14:section>
        <p14:section name="UI Design" id="{B1A13090-D726-490E-BC53-F64BA7F64850}">
          <p14:sldIdLst>
            <p14:sldId id="282"/>
            <p14:sldId id="283"/>
            <p14:sldId id="309"/>
            <p14:sldId id="310"/>
            <p14:sldId id="311"/>
            <p14:sldId id="312"/>
            <p14:sldId id="313"/>
            <p14:sldId id="314"/>
            <p14:sldId id="315"/>
            <p14:sldId id="316"/>
            <p14:sldId id="318"/>
            <p14:sldId id="317"/>
            <p14:sldId id="320"/>
            <p14:sldId id="321"/>
            <p14:sldId id="322"/>
            <p14:sldId id="326"/>
            <p14:sldId id="325"/>
            <p14:sldId id="327"/>
            <p14:sldId id="328"/>
            <p14:sldId id="331"/>
            <p14:sldId id="329"/>
            <p14:sldId id="334"/>
            <p14:sldId id="336"/>
            <p14:sldId id="335"/>
            <p14:sldId id="332"/>
            <p14:sldId id="338"/>
            <p14:sldId id="341"/>
            <p14:sldId id="340"/>
            <p14:sldId id="337"/>
            <p14:sldId id="339"/>
            <p14:sldId id="343"/>
            <p14:sldId id="344"/>
            <p14:sldId id="345"/>
            <p14:sldId id="346"/>
            <p14:sldId id="347"/>
            <p14:sldId id="348"/>
            <p14:sldId id="349"/>
            <p14:sldId id="350"/>
            <p14:sldId id="351"/>
            <p14:sldId id="353"/>
            <p14:sldId id="352"/>
            <p14:sldId id="355"/>
            <p14:sldId id="356"/>
            <p14:sldId id="358"/>
            <p14:sldId id="359"/>
            <p14:sldId id="360"/>
            <p14:sldId id="361"/>
            <p14:sldId id="363"/>
            <p14:sldId id="362"/>
            <p14:sldId id="364"/>
            <p14:sldId id="365"/>
            <p14:sldId id="366"/>
            <p14:sldId id="367"/>
            <p14:sldId id="368"/>
            <p14:sldId id="369"/>
            <p14:sldId id="370"/>
            <p14:sldId id="371"/>
            <p14:sldId id="37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hao Frankie" initials="ZF" lastIdx="2" clrIdx="0">
    <p:extLst>
      <p:ext uri="{19B8F6BF-5375-455C-9EA6-DF929625EA0E}">
        <p15:presenceInfo xmlns:p15="http://schemas.microsoft.com/office/powerpoint/2012/main" userId="2aaa414fb963e56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CECEC"/>
    <a:srgbClr val="55969D"/>
    <a:srgbClr val="2E5871"/>
    <a:srgbClr val="F9F9F9"/>
    <a:srgbClr val="F5F5F5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382" autoAdjust="0"/>
    <p:restoredTop sz="85279" autoAdjust="0"/>
  </p:normalViewPr>
  <p:slideViewPr>
    <p:cSldViewPr snapToGrid="0">
      <p:cViewPr varScale="1">
        <p:scale>
          <a:sx n="66" d="100"/>
          <a:sy n="66" d="100"/>
        </p:scale>
        <p:origin x="1373" y="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45000" cy="450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tableStyles" Target="tableStyles.xml"/><Relationship Id="rId16" Type="http://schemas.openxmlformats.org/officeDocument/2006/relationships/slide" Target="slides/slide15.xml"/><Relationship Id="rId107" Type="http://schemas.openxmlformats.org/officeDocument/2006/relationships/notesMaster" Target="notesMasters/notesMaster1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microsoft.com/office/2016/11/relationships/changesInfo" Target="changesInfos/changesInfo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commentAuthors" Target="commentAuthor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presProps" Target="presProp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YAN WEI REN" userId="baa84558-a4d9-440c-845e-04f2d496a1e9" providerId="ADAL" clId="{BC76C5C9-1267-444E-9FEE-CEB0ED423737}"/>
    <pc:docChg chg="modSld">
      <pc:chgData name="RYAN WEI REN" userId="baa84558-a4d9-440c-845e-04f2d496a1e9" providerId="ADAL" clId="{BC76C5C9-1267-444E-9FEE-CEB0ED423737}" dt="2020-10-20T10:07:11.574" v="1" actId="20577"/>
      <pc:docMkLst>
        <pc:docMk/>
      </pc:docMkLst>
      <pc:sldChg chg="modSp">
        <pc:chgData name="RYAN WEI REN" userId="baa84558-a4d9-440c-845e-04f2d496a1e9" providerId="ADAL" clId="{BC76C5C9-1267-444E-9FEE-CEB0ED423737}" dt="2020-10-20T10:07:11.574" v="1" actId="20577"/>
        <pc:sldMkLst>
          <pc:docMk/>
          <pc:sldMk cId="4073136341" sldId="281"/>
        </pc:sldMkLst>
        <pc:spChg chg="mod">
          <ac:chgData name="RYAN WEI REN" userId="baa84558-a4d9-440c-845e-04f2d496a1e9" providerId="ADAL" clId="{BC76C5C9-1267-444E-9FEE-CEB0ED423737}" dt="2020-10-20T10:07:11.574" v="1" actId="20577"/>
          <ac:spMkLst>
            <pc:docMk/>
            <pc:sldMk cId="4073136341" sldId="281"/>
            <ac:spMk id="5" creationId="{B3207492-A39B-409D-B0E1-91A8762024A7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141147-E5DA-41E5-8E3B-C3CF15AEDB44}" type="datetimeFigureOut">
              <a:rPr lang="en-US" smtClean="0"/>
              <a:t>10/20/2020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B0822A-621E-4F1E-8381-6CD2B7774E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7034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B0822A-621E-4F1E-8381-6CD2B7774E9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722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B0822A-621E-4F1E-8381-6CD2B7774E9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9451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B0822A-621E-4F1E-8381-6CD2B7774E9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807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B0822A-621E-4F1E-8381-6CD2B7774E9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6390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B0822A-621E-4F1E-8381-6CD2B7774E9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7310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B0822A-621E-4F1E-8381-6CD2B7774E9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5831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B0822A-621E-4F1E-8381-6CD2B7774E9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9761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B0822A-621E-4F1E-8381-6CD2B7774E9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4339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B0822A-621E-4F1E-8381-6CD2B7774E93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7561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Where did this idea came from?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B0822A-621E-4F1E-8381-6CD2B7774E93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6035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Where did this idea came from?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B0822A-621E-4F1E-8381-6CD2B7774E93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9452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Where did this idea came from?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B0822A-621E-4F1E-8381-6CD2B7774E9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3876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B0822A-621E-4F1E-8381-6CD2B7774E9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1380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B0822A-621E-4F1E-8381-6CD2B7774E9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3874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B0822A-621E-4F1E-8381-6CD2B7774E9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5152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Where did this idea came from?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B0822A-621E-4F1E-8381-6CD2B7774E9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3016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B0822A-621E-4F1E-8381-6CD2B7774E9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5196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B0822A-621E-4F1E-8381-6CD2B7774E9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3075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B0822A-621E-4F1E-8381-6CD2B7774E9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19113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C9021228-CDC5-4BC2-B53B-0EC38E8ABA82}"/>
              </a:ext>
            </a:extLst>
          </p:cNvPr>
          <p:cNvSpPr/>
          <p:nvPr userDrawn="1"/>
        </p:nvSpPr>
        <p:spPr>
          <a:xfrm>
            <a:off x="331149" y="214340"/>
            <a:ext cx="11526352" cy="6414248"/>
          </a:xfrm>
          <a:prstGeom prst="roundRect">
            <a:avLst>
              <a:gd name="adj" fmla="val 1445"/>
            </a:avLst>
          </a:prstGeom>
          <a:pattFill prst="lgGrid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032D4D9-DDAF-44C2-AD3A-3CBF9017D768}"/>
              </a:ext>
            </a:extLst>
          </p:cNvPr>
          <p:cNvSpPr/>
          <p:nvPr userDrawn="1"/>
        </p:nvSpPr>
        <p:spPr>
          <a:xfrm>
            <a:off x="215146" y="974264"/>
            <a:ext cx="10566735" cy="200267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5A0D59-824F-4189-A309-E71C7A0AE5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2175" y="974264"/>
            <a:ext cx="10252267" cy="2002674"/>
          </a:xfrm>
        </p:spPr>
        <p:txBody>
          <a:bodyPr anchor="b"/>
          <a:lstStyle>
            <a:lvl1pPr algn="l">
              <a:defRPr sz="6000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934F10E-1D42-4254-83CD-0719190C46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2176" y="3150184"/>
            <a:ext cx="9211826" cy="1236804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B240E6-C6E9-47CA-9357-CD945268A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105BCB-45F0-46A1-8F31-1E12D975FCE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algn="r"/>
            <a:r>
              <a:rPr lang="en-US"/>
              <a:t>© 2020 Xuanao Zhao, Ryan Cheah, Yong Liang Poo, Tiew Shou Cheng.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0686EFD-B7BF-4789-9DF4-EF6354080D55}"/>
              </a:ext>
            </a:extLst>
          </p:cNvPr>
          <p:cNvSpPr/>
          <p:nvPr userDrawn="1"/>
        </p:nvSpPr>
        <p:spPr>
          <a:xfrm>
            <a:off x="182445" y="974264"/>
            <a:ext cx="207963" cy="2002674"/>
          </a:xfrm>
          <a:prstGeom prst="rect">
            <a:avLst/>
          </a:prstGeom>
          <a:pattFill prst="pct70">
            <a:fgClr>
              <a:schemeClr val="accent6">
                <a:lumMod val="75000"/>
              </a:schemeClr>
            </a:fgClr>
            <a:bgClr>
              <a:schemeClr val="bg1"/>
            </a:bgClr>
          </a:pattFill>
          <a:ln>
            <a:noFill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75972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24038818-D19B-48AE-8D65-4F5E67FCBF3F}"/>
              </a:ext>
            </a:extLst>
          </p:cNvPr>
          <p:cNvSpPr/>
          <p:nvPr userDrawn="1"/>
        </p:nvSpPr>
        <p:spPr>
          <a:xfrm>
            <a:off x="7643267" y="380804"/>
            <a:ext cx="3402961" cy="3831990"/>
          </a:xfrm>
          <a:custGeom>
            <a:avLst/>
            <a:gdLst>
              <a:gd name="connsiteX0" fmla="*/ 1947656 w 3402961"/>
              <a:gd name="connsiteY0" fmla="*/ 0 h 3831990"/>
              <a:gd name="connsiteX1" fmla="*/ 3402961 w 3402961"/>
              <a:gd name="connsiteY1" fmla="*/ 0 h 3831990"/>
              <a:gd name="connsiteX2" fmla="*/ 2978705 w 3402961"/>
              <a:gd name="connsiteY2" fmla="*/ 2516544 h 3831990"/>
              <a:gd name="connsiteX3" fmla="*/ 0 w 3402961"/>
              <a:gd name="connsiteY3" fmla="*/ 3831990 h 3831990"/>
              <a:gd name="connsiteX4" fmla="*/ 541319 w 3402961"/>
              <a:gd name="connsiteY4" fmla="*/ 621062 h 3831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02961" h="3831990">
                <a:moveTo>
                  <a:pt x="1947656" y="0"/>
                </a:moveTo>
                <a:lnTo>
                  <a:pt x="3402961" y="0"/>
                </a:lnTo>
                <a:lnTo>
                  <a:pt x="2978705" y="2516544"/>
                </a:lnTo>
                <a:lnTo>
                  <a:pt x="0" y="3831990"/>
                </a:lnTo>
                <a:lnTo>
                  <a:pt x="541319" y="621062"/>
                </a:lnTo>
                <a:close/>
              </a:path>
            </a:pathLst>
          </a:custGeom>
          <a:noFill/>
          <a:ln w="762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B9940A63-4829-4279-B116-A53CD1FE11B1}"/>
              </a:ext>
            </a:extLst>
          </p:cNvPr>
          <p:cNvSpPr/>
          <p:nvPr userDrawn="1"/>
        </p:nvSpPr>
        <p:spPr>
          <a:xfrm>
            <a:off x="2180262" y="290795"/>
            <a:ext cx="3824405" cy="3683448"/>
          </a:xfrm>
          <a:custGeom>
            <a:avLst/>
            <a:gdLst>
              <a:gd name="connsiteX0" fmla="*/ 548228 w 3824405"/>
              <a:gd name="connsiteY0" fmla="*/ 0 h 3683448"/>
              <a:gd name="connsiteX1" fmla="*/ 1109670 w 3824405"/>
              <a:gd name="connsiteY1" fmla="*/ 0 h 3683448"/>
              <a:gd name="connsiteX2" fmla="*/ 3824405 w 3824405"/>
              <a:gd name="connsiteY2" fmla="*/ 2165534 h 3683448"/>
              <a:gd name="connsiteX3" fmla="*/ 0 w 3824405"/>
              <a:gd name="connsiteY3" fmla="*/ 3683448 h 3683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24405" h="3683448">
                <a:moveTo>
                  <a:pt x="548228" y="0"/>
                </a:moveTo>
                <a:lnTo>
                  <a:pt x="1109670" y="0"/>
                </a:lnTo>
                <a:lnTo>
                  <a:pt x="3824405" y="2165534"/>
                </a:lnTo>
                <a:lnTo>
                  <a:pt x="0" y="3683448"/>
                </a:lnTo>
                <a:close/>
              </a:path>
            </a:pathLst>
          </a:custGeom>
          <a:noFill/>
          <a:ln w="762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4B12A366-0967-4D2B-A9DA-C396D2F0B46F}"/>
              </a:ext>
            </a:extLst>
          </p:cNvPr>
          <p:cNvSpPr/>
          <p:nvPr userDrawn="1"/>
        </p:nvSpPr>
        <p:spPr>
          <a:xfrm>
            <a:off x="2946400" y="3789680"/>
            <a:ext cx="3885594" cy="2642590"/>
          </a:xfrm>
          <a:custGeom>
            <a:avLst/>
            <a:gdLst>
              <a:gd name="connsiteX0" fmla="*/ 2468880 w 3911600"/>
              <a:gd name="connsiteY0" fmla="*/ 1422400 h 2905760"/>
              <a:gd name="connsiteX1" fmla="*/ 3911600 w 3911600"/>
              <a:gd name="connsiteY1" fmla="*/ 0 h 2905760"/>
              <a:gd name="connsiteX2" fmla="*/ 0 w 3911600"/>
              <a:gd name="connsiteY2" fmla="*/ 751840 h 2905760"/>
              <a:gd name="connsiteX3" fmla="*/ 3789680 w 3911600"/>
              <a:gd name="connsiteY3" fmla="*/ 2905760 h 2905760"/>
              <a:gd name="connsiteX4" fmla="*/ 2468880 w 3911600"/>
              <a:gd name="connsiteY4" fmla="*/ 1422400 h 2905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11600" h="2905760">
                <a:moveTo>
                  <a:pt x="2468880" y="1422400"/>
                </a:moveTo>
                <a:lnTo>
                  <a:pt x="3911600" y="0"/>
                </a:lnTo>
                <a:lnTo>
                  <a:pt x="0" y="751840"/>
                </a:lnTo>
                <a:lnTo>
                  <a:pt x="3789680" y="2905760"/>
                </a:lnTo>
                <a:lnTo>
                  <a:pt x="2468880" y="1422400"/>
                </a:lnTo>
                <a:close/>
              </a:path>
            </a:pathLst>
          </a:custGeom>
          <a:noFill/>
          <a:ln w="762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0814AED6-F053-40CC-A006-49E4230BA109}"/>
              </a:ext>
            </a:extLst>
          </p:cNvPr>
          <p:cNvSpPr/>
          <p:nvPr userDrawn="1"/>
        </p:nvSpPr>
        <p:spPr>
          <a:xfrm>
            <a:off x="506410" y="4577994"/>
            <a:ext cx="2083139" cy="1862886"/>
          </a:xfrm>
          <a:custGeom>
            <a:avLst/>
            <a:gdLst>
              <a:gd name="connsiteX0" fmla="*/ 416571 w 2083139"/>
              <a:gd name="connsiteY0" fmla="*/ 0 h 1862886"/>
              <a:gd name="connsiteX1" fmla="*/ 2083139 w 2083139"/>
              <a:gd name="connsiteY1" fmla="*/ 1666568 h 1862886"/>
              <a:gd name="connsiteX2" fmla="*/ 2074535 w 2083139"/>
              <a:gd name="connsiteY2" fmla="*/ 1836965 h 1862886"/>
              <a:gd name="connsiteX3" fmla="*/ 2070579 w 2083139"/>
              <a:gd name="connsiteY3" fmla="*/ 1862886 h 1862886"/>
              <a:gd name="connsiteX4" fmla="*/ 0 w 2083139"/>
              <a:gd name="connsiteY4" fmla="*/ 1862886 h 1862886"/>
              <a:gd name="connsiteX5" fmla="*/ 0 w 2083139"/>
              <a:gd name="connsiteY5" fmla="*/ 54609 h 1862886"/>
              <a:gd name="connsiteX6" fmla="*/ 80699 w 2083139"/>
              <a:gd name="connsiteY6" fmla="*/ 33859 h 1862886"/>
              <a:gd name="connsiteX7" fmla="*/ 416571 w 2083139"/>
              <a:gd name="connsiteY7" fmla="*/ 0 h 1862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83139" h="1862886">
                <a:moveTo>
                  <a:pt x="416571" y="0"/>
                </a:moveTo>
                <a:cubicBezTo>
                  <a:pt x="1336991" y="0"/>
                  <a:pt x="2083139" y="746148"/>
                  <a:pt x="2083139" y="1666568"/>
                </a:cubicBezTo>
                <a:cubicBezTo>
                  <a:pt x="2083139" y="1724094"/>
                  <a:pt x="2080224" y="1780940"/>
                  <a:pt x="2074535" y="1836965"/>
                </a:cubicBezTo>
                <a:lnTo>
                  <a:pt x="2070579" y="1862886"/>
                </a:lnTo>
                <a:lnTo>
                  <a:pt x="0" y="1862886"/>
                </a:lnTo>
                <a:lnTo>
                  <a:pt x="0" y="54609"/>
                </a:lnTo>
                <a:lnTo>
                  <a:pt x="80699" y="33859"/>
                </a:lnTo>
                <a:cubicBezTo>
                  <a:pt x="189189" y="11659"/>
                  <a:pt x="301519" y="0"/>
                  <a:pt x="416571" y="0"/>
                </a:cubicBezTo>
                <a:close/>
              </a:path>
            </a:pathLst>
          </a:custGeom>
          <a:noFill/>
          <a:ln w="762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7421282-D173-4495-9C29-55A9A6E583B4}"/>
              </a:ext>
            </a:extLst>
          </p:cNvPr>
          <p:cNvSpPr/>
          <p:nvPr userDrawn="1"/>
        </p:nvSpPr>
        <p:spPr>
          <a:xfrm>
            <a:off x="9106800" y="2968152"/>
            <a:ext cx="2634699" cy="3509044"/>
          </a:xfrm>
          <a:custGeom>
            <a:avLst/>
            <a:gdLst>
              <a:gd name="connsiteX0" fmla="*/ 1876000 w 2634699"/>
              <a:gd name="connsiteY0" fmla="*/ 0 h 3509044"/>
              <a:gd name="connsiteX1" fmla="*/ 2634699 w 2634699"/>
              <a:gd name="connsiteY1" fmla="*/ 460062 h 3509044"/>
              <a:gd name="connsiteX2" fmla="*/ 2634699 w 2634699"/>
              <a:gd name="connsiteY2" fmla="*/ 3509044 h 3509044"/>
              <a:gd name="connsiteX3" fmla="*/ 684855 w 2634699"/>
              <a:gd name="connsiteY3" fmla="*/ 3509044 h 3509044"/>
              <a:gd name="connsiteX4" fmla="*/ 0 w 2634699"/>
              <a:gd name="connsiteY4" fmla="*/ 3093761 h 3509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34699" h="3509044">
                <a:moveTo>
                  <a:pt x="1876000" y="0"/>
                </a:moveTo>
                <a:lnTo>
                  <a:pt x="2634699" y="460062"/>
                </a:lnTo>
                <a:lnTo>
                  <a:pt x="2634699" y="3509044"/>
                </a:lnTo>
                <a:lnTo>
                  <a:pt x="684855" y="3509044"/>
                </a:lnTo>
                <a:lnTo>
                  <a:pt x="0" y="3093761"/>
                </a:lnTo>
                <a:close/>
              </a:path>
            </a:pathLst>
          </a:custGeom>
          <a:noFill/>
          <a:ln w="762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4F158F45-D4ED-4F96-AD2B-901148EA0228}"/>
              </a:ext>
            </a:extLst>
          </p:cNvPr>
          <p:cNvSpPr/>
          <p:nvPr userDrawn="1"/>
        </p:nvSpPr>
        <p:spPr>
          <a:xfrm>
            <a:off x="331149" y="214340"/>
            <a:ext cx="11526352" cy="6414248"/>
          </a:xfrm>
          <a:prstGeom prst="roundRect">
            <a:avLst>
              <a:gd name="adj" fmla="val 1445"/>
            </a:avLst>
          </a:prstGeom>
          <a:pattFill prst="lgGrid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575471-51AD-4AF5-9F63-49376A1C0D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93F42AA9-F68F-4A4C-BC54-787B639F524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0502" y="1818627"/>
            <a:ext cx="11105966" cy="4218398"/>
          </a:xfrm>
        </p:spPr>
        <p:txBody>
          <a:bodyPr anchor="t"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MY" dirty="0"/>
              <a:t>Title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7F1BBC8-C793-483B-B18D-60823E6BF09D}"/>
              </a:ext>
            </a:extLst>
          </p:cNvPr>
          <p:cNvSpPr/>
          <p:nvPr userDrawn="1"/>
        </p:nvSpPr>
        <p:spPr>
          <a:xfrm>
            <a:off x="215147" y="425730"/>
            <a:ext cx="11526353" cy="122576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4CF002D-203E-430C-AF23-58F5D9A8A3F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0500" y="525896"/>
            <a:ext cx="9706223" cy="1225762"/>
          </a:xfrm>
        </p:spPr>
        <p:txBody>
          <a:bodyPr anchor="ctr">
            <a:normAutofit/>
          </a:bodyPr>
          <a:lstStyle>
            <a:lvl1pPr marL="0" indent="0">
              <a:buNone/>
              <a:defRPr sz="4400" b="0">
                <a:solidFill>
                  <a:schemeClr val="accent6">
                    <a:lumMod val="50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MY" dirty="0"/>
              <a:t>Title</a:t>
            </a:r>
            <a:endParaRPr lang="en-US" dirty="0"/>
          </a:p>
        </p:txBody>
      </p:sp>
      <p:sp>
        <p:nvSpPr>
          <p:cNvPr id="26" name="Footer Placeholder 25">
            <a:extLst>
              <a:ext uri="{FF2B5EF4-FFF2-40B4-BE49-F238E27FC236}">
                <a16:creationId xmlns:a16="http://schemas.microsoft.com/office/drawing/2014/main" id="{EAE8375E-F904-4852-ACD4-561152F68D0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12B9698-7BD4-499B-9647-31AD876D39F4}"/>
              </a:ext>
            </a:extLst>
          </p:cNvPr>
          <p:cNvSpPr/>
          <p:nvPr userDrawn="1"/>
        </p:nvSpPr>
        <p:spPr>
          <a:xfrm>
            <a:off x="227167" y="425731"/>
            <a:ext cx="207963" cy="1225761"/>
          </a:xfrm>
          <a:prstGeom prst="rect">
            <a:avLst/>
          </a:prstGeom>
          <a:pattFill prst="pct70">
            <a:fgClr>
              <a:schemeClr val="accent6">
                <a:lumMod val="75000"/>
              </a:schemeClr>
            </a:fgClr>
            <a:bgClr>
              <a:schemeClr val="bg1"/>
            </a:bgClr>
          </a:pattFill>
          <a:ln>
            <a:noFill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1947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4F158F45-D4ED-4F96-AD2B-901148EA0228}"/>
              </a:ext>
            </a:extLst>
          </p:cNvPr>
          <p:cNvSpPr/>
          <p:nvPr userDrawn="1"/>
        </p:nvSpPr>
        <p:spPr>
          <a:xfrm>
            <a:off x="331149" y="214340"/>
            <a:ext cx="11526352" cy="6414248"/>
          </a:xfrm>
          <a:prstGeom prst="roundRect">
            <a:avLst>
              <a:gd name="adj" fmla="val 1445"/>
            </a:avLst>
          </a:prstGeom>
          <a:pattFill prst="lgGrid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575471-51AD-4AF5-9F63-49376A1C0D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4CF002D-203E-430C-AF23-58F5D9A8A3F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55218" y="525896"/>
            <a:ext cx="6164826" cy="1225762"/>
          </a:xfrm>
        </p:spPr>
        <p:txBody>
          <a:bodyPr anchor="ctr">
            <a:normAutofit/>
          </a:bodyPr>
          <a:lstStyle>
            <a:lvl1pPr marL="0" indent="0">
              <a:buNone/>
              <a:defRPr sz="4400" b="0">
                <a:solidFill>
                  <a:schemeClr val="accent6">
                    <a:lumMod val="50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MY" dirty="0"/>
              <a:t>Title</a:t>
            </a:r>
            <a:endParaRPr lang="en-US" dirty="0"/>
          </a:p>
        </p:txBody>
      </p:sp>
      <p:sp>
        <p:nvSpPr>
          <p:cNvPr id="26" name="Footer Placeholder 25">
            <a:extLst>
              <a:ext uri="{FF2B5EF4-FFF2-40B4-BE49-F238E27FC236}">
                <a16:creationId xmlns:a16="http://schemas.microsoft.com/office/drawing/2014/main" id="{EAE8375E-F904-4852-ACD4-561152F68D0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6CEE7A2-D472-4261-AD3F-5E091A0A5939}"/>
              </a:ext>
            </a:extLst>
          </p:cNvPr>
          <p:cNvSpPr/>
          <p:nvPr userDrawn="1"/>
        </p:nvSpPr>
        <p:spPr>
          <a:xfrm>
            <a:off x="182444" y="1019527"/>
            <a:ext cx="3693451" cy="501749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9AF6B2F-5B0E-485C-982A-CC9964E105F0}"/>
              </a:ext>
            </a:extLst>
          </p:cNvPr>
          <p:cNvSpPr/>
          <p:nvPr userDrawn="1"/>
        </p:nvSpPr>
        <p:spPr>
          <a:xfrm>
            <a:off x="182445" y="1013137"/>
            <a:ext cx="207963" cy="5023887"/>
          </a:xfrm>
          <a:prstGeom prst="rect">
            <a:avLst/>
          </a:prstGeom>
          <a:pattFill prst="pct70">
            <a:fgClr>
              <a:schemeClr val="accent6">
                <a:lumMod val="75000"/>
              </a:schemeClr>
            </a:fgClr>
            <a:bgClr>
              <a:schemeClr val="bg1"/>
            </a:bgClr>
          </a:pattFill>
          <a:ln>
            <a:noFill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2476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4F158F45-D4ED-4F96-AD2B-901148EA0228}"/>
              </a:ext>
            </a:extLst>
          </p:cNvPr>
          <p:cNvSpPr/>
          <p:nvPr userDrawn="1"/>
        </p:nvSpPr>
        <p:spPr>
          <a:xfrm>
            <a:off x="331149" y="214340"/>
            <a:ext cx="11526352" cy="6414248"/>
          </a:xfrm>
          <a:prstGeom prst="roundRect">
            <a:avLst>
              <a:gd name="adj" fmla="val 1445"/>
            </a:avLst>
          </a:prstGeom>
          <a:pattFill prst="lgGrid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575471-51AD-4AF5-9F63-49376A1C0D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7F1BBC8-C793-483B-B18D-60823E6BF09D}"/>
              </a:ext>
            </a:extLst>
          </p:cNvPr>
          <p:cNvSpPr/>
          <p:nvPr userDrawn="1"/>
        </p:nvSpPr>
        <p:spPr>
          <a:xfrm>
            <a:off x="215147" y="425730"/>
            <a:ext cx="11526353" cy="122576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4CF002D-203E-430C-AF23-58F5D9A8A3F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0500" y="494989"/>
            <a:ext cx="11291000" cy="503391"/>
          </a:xfrm>
        </p:spPr>
        <p:txBody>
          <a:bodyPr anchor="b">
            <a:normAutofit/>
          </a:bodyPr>
          <a:lstStyle>
            <a:lvl1pPr marL="0" indent="0">
              <a:buNone/>
              <a:defRPr sz="2400">
                <a:solidFill>
                  <a:schemeClr val="accent6">
                    <a:lumMod val="75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MY" dirty="0"/>
              <a:t>Subtitle</a:t>
            </a:r>
            <a:endParaRPr lang="en-US" dirty="0"/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93F42AA9-F68F-4A4C-BC54-787B639F524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0502" y="1818627"/>
            <a:ext cx="11105966" cy="4110566"/>
          </a:xfrm>
        </p:spPr>
        <p:txBody>
          <a:bodyPr anchor="t"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MY" dirty="0"/>
              <a:t>Title</a:t>
            </a:r>
            <a:endParaRPr lang="en-US" dirty="0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2305652A-F1F1-4C35-8D20-1D5CD8AC0DF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0500" y="998380"/>
            <a:ext cx="11291000" cy="652797"/>
          </a:xfrm>
        </p:spPr>
        <p:txBody>
          <a:bodyPr anchor="b">
            <a:normAutofit/>
          </a:bodyPr>
          <a:lstStyle>
            <a:lvl1pPr marL="0" indent="0">
              <a:buNone/>
              <a:defRPr sz="4000">
                <a:solidFill>
                  <a:schemeClr val="accent6">
                    <a:lumMod val="50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MY" dirty="0"/>
              <a:t>Title</a:t>
            </a:r>
            <a:endParaRPr lang="en-US" dirty="0"/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C40F7DAF-055A-4A19-B428-A4F5B9FB84D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r"/>
            <a:r>
              <a:rPr lang="en-US"/>
              <a:t>© 2020 Xuanao Zhao, Ryan Cheah, Yong Liang Poo, Tiew Shou Cheng.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20B463B-D832-440B-B4EB-2F1D1C5B6E52}"/>
              </a:ext>
            </a:extLst>
          </p:cNvPr>
          <p:cNvSpPr/>
          <p:nvPr userDrawn="1"/>
        </p:nvSpPr>
        <p:spPr>
          <a:xfrm>
            <a:off x="227167" y="425731"/>
            <a:ext cx="207963" cy="1225761"/>
          </a:xfrm>
          <a:prstGeom prst="rect">
            <a:avLst/>
          </a:prstGeom>
          <a:pattFill prst="pct70">
            <a:fgClr>
              <a:schemeClr val="accent6">
                <a:lumMod val="75000"/>
              </a:schemeClr>
            </a:fgClr>
            <a:bgClr>
              <a:schemeClr val="bg1"/>
            </a:bgClr>
          </a:pattFill>
          <a:ln>
            <a:noFill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0289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4F158F45-D4ED-4F96-AD2B-901148EA0228}"/>
              </a:ext>
            </a:extLst>
          </p:cNvPr>
          <p:cNvSpPr/>
          <p:nvPr userDrawn="1"/>
        </p:nvSpPr>
        <p:spPr>
          <a:xfrm>
            <a:off x="331149" y="214340"/>
            <a:ext cx="11526352" cy="6414248"/>
          </a:xfrm>
          <a:prstGeom prst="roundRect">
            <a:avLst>
              <a:gd name="adj" fmla="val 1445"/>
            </a:avLst>
          </a:prstGeom>
          <a:pattFill prst="lgGrid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C40F7DAF-055A-4A19-B428-A4F5B9FB84D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5635736" y="6158630"/>
            <a:ext cx="6029419" cy="365125"/>
          </a:xfrm>
        </p:spPr>
        <p:txBody>
          <a:bodyPr/>
          <a:lstStyle/>
          <a:p>
            <a:pPr algn="r"/>
            <a:r>
              <a:rPr lang="en-US"/>
              <a:t>© 2020 Xuanao Zhao, Ryan Cheah, Yong Liang Poo, Tiew Shou Cheng.</a:t>
            </a:r>
          </a:p>
        </p:txBody>
      </p:sp>
    </p:spTree>
    <p:extLst>
      <p:ext uri="{BB962C8B-B14F-4D97-AF65-F5344CB8AC3E}">
        <p14:creationId xmlns:p14="http://schemas.microsoft.com/office/powerpoint/2010/main" val="3843019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pattFill prst="dotGrid">
          <a:fgClr>
            <a:schemeClr val="bg1">
              <a:lumMod val="85000"/>
            </a:schemeClr>
          </a:fgClr>
          <a:bgClr>
            <a:schemeClr val="bg1">
              <a:lumMod val="95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575471-51AD-4AF5-9F63-49376A1C0D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7F1BBC8-C793-483B-B18D-60823E6BF09D}"/>
              </a:ext>
            </a:extLst>
          </p:cNvPr>
          <p:cNvSpPr/>
          <p:nvPr userDrawn="1"/>
        </p:nvSpPr>
        <p:spPr>
          <a:xfrm>
            <a:off x="-190919" y="229412"/>
            <a:ext cx="11932419" cy="122576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425B4D2A-8272-495A-983C-B5B5DD89B26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373020"/>
            <a:ext cx="9706223" cy="1225762"/>
          </a:xfrm>
        </p:spPr>
        <p:txBody>
          <a:bodyPr anchor="ctr">
            <a:normAutofit/>
          </a:bodyPr>
          <a:lstStyle>
            <a:lvl1pPr marL="0" indent="0">
              <a:buNone/>
              <a:defRPr sz="4400" b="0">
                <a:solidFill>
                  <a:schemeClr val="accent6">
                    <a:lumMod val="50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MY" dirty="0"/>
              <a:t>Title</a:t>
            </a:r>
            <a:endParaRPr lang="en-US" dirty="0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8DB4BBBE-44AD-4745-9EF3-A7DF47FB950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/>
              <a:t>© 2020 Xuanao Zhao, Ryan Cheah, Yong Liang Poo, Tiew Shou Cheng.</a:t>
            </a:r>
          </a:p>
        </p:txBody>
      </p:sp>
    </p:spTree>
    <p:extLst>
      <p:ext uri="{BB962C8B-B14F-4D97-AF65-F5344CB8AC3E}">
        <p14:creationId xmlns:p14="http://schemas.microsoft.com/office/powerpoint/2010/main" val="3296508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575471-51AD-4AF5-9F63-49376A1C0D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7F1BBC8-C793-483B-B18D-60823E6BF09D}"/>
              </a:ext>
            </a:extLst>
          </p:cNvPr>
          <p:cNvSpPr/>
          <p:nvPr userDrawn="1"/>
        </p:nvSpPr>
        <p:spPr>
          <a:xfrm>
            <a:off x="-190919" y="229412"/>
            <a:ext cx="4153319" cy="64434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425B4D2A-8272-495A-983C-B5B5DD89B26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4129" y="325120"/>
            <a:ext cx="3618271" cy="548640"/>
          </a:xfrm>
        </p:spPr>
        <p:txBody>
          <a:bodyPr anchor="ctr">
            <a:normAutofit/>
          </a:bodyPr>
          <a:lstStyle>
            <a:lvl1pPr marL="0" indent="0">
              <a:buNone/>
              <a:defRPr sz="2400" b="0">
                <a:solidFill>
                  <a:schemeClr val="accent6">
                    <a:lumMod val="50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MY" dirty="0"/>
              <a:t>Title</a:t>
            </a:r>
            <a:endParaRPr lang="en-US" dirty="0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8DB4BBBE-44AD-4745-9EF3-A7DF47FB950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/>
              <a:t>© 2020 Xuanao Zhao, Ryan Cheah, Yong Liang Poo, Tiew Shou Cheng.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8E5E650-5F09-4201-B4AF-D281A65A07DE}"/>
              </a:ext>
            </a:extLst>
          </p:cNvPr>
          <p:cNvSpPr/>
          <p:nvPr userDrawn="1"/>
        </p:nvSpPr>
        <p:spPr>
          <a:xfrm>
            <a:off x="36532" y="229412"/>
            <a:ext cx="165397" cy="644348"/>
          </a:xfrm>
          <a:prstGeom prst="rect">
            <a:avLst/>
          </a:prstGeom>
          <a:pattFill prst="pct70">
            <a:fgClr>
              <a:schemeClr val="accent6">
                <a:lumMod val="75000"/>
              </a:schemeClr>
            </a:fgClr>
            <a:bgClr>
              <a:schemeClr val="bg1"/>
            </a:bgClr>
          </a:pattFill>
          <a:ln>
            <a:noFill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0617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1789F15-CA8A-4876-B1BE-CF7790D5CC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3248" y="365125"/>
            <a:ext cx="860055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8E2F22-7A12-4DFD-9A45-83326B3998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753246" y="1825625"/>
            <a:ext cx="860055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C0AB6F-DC0F-4AEB-A92D-798C113631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10452" y="6158630"/>
            <a:ext cx="5383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fld id="{06EAB740-9D63-418F-B9A8-7544901653F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736208-A3D4-4D89-A4DC-2C61BA1030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975336" y="6158630"/>
            <a:ext cx="60294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en-US" sz="120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pPr algn="r"/>
            <a:r>
              <a:rPr lang="en-US"/>
              <a:t>© 2020 Xuanao Zhao, Ryan Cheah, Yong Liang Poo, Tiew Shou Cheng.</a:t>
            </a:r>
          </a:p>
        </p:txBody>
      </p:sp>
    </p:spTree>
    <p:extLst>
      <p:ext uri="{BB962C8B-B14F-4D97-AF65-F5344CB8AC3E}">
        <p14:creationId xmlns:p14="http://schemas.microsoft.com/office/powerpoint/2010/main" val="26869349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9" r:id="rId3"/>
    <p:sldLayoutId id="2147483658" r:id="rId4"/>
    <p:sldLayoutId id="2147483661" r:id="rId5"/>
    <p:sldLayoutId id="2147483656" r:id="rId6"/>
    <p:sldLayoutId id="2147483660" r:id="rId7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Roboto Light" panose="02000000000000000000" pitchFamily="2" charset="0"/>
          <a:ea typeface="Roboto Light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Roboto Light" panose="02000000000000000000" pitchFamily="2" charset="0"/>
          <a:ea typeface="Roboto Light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Roboto Light" panose="02000000000000000000" pitchFamily="2" charset="0"/>
          <a:ea typeface="Roboto Light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Roboto Light" panose="02000000000000000000" pitchFamily="2" charset="0"/>
          <a:ea typeface="Roboto Light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Roboto Light" panose="02000000000000000000" pitchFamily="2" charset="0"/>
          <a:ea typeface="Roboto Light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Roboto Light" panose="02000000000000000000" pitchFamily="2" charset="0"/>
          <a:ea typeface="Roboto Light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microsoft.com/office/2007/relationships/hdphoto" Target="../media/hdphoto3.wdp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68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69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microsoft.com/office/2007/relationships/hdphoto" Target="../media/hdphoto7.wdp"/><Relationship Id="rId5" Type="http://schemas.openxmlformats.org/officeDocument/2006/relationships/image" Target="../media/image19.png"/><Relationship Id="rId4" Type="http://schemas.openxmlformats.org/officeDocument/2006/relationships/image" Target="../media/image18.svg"/><Relationship Id="rId9" Type="http://schemas.openxmlformats.org/officeDocument/2006/relationships/image" Target="../media/image22.jpeg"/></Relationships>
</file>

<file path=ppt/slides/_rels/slide71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1.png"/></Relationships>
</file>

<file path=ppt/slides/_rels/slide72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1.png"/></Relationships>
</file>

<file path=ppt/slides/_rels/slide73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1.png"/></Relationships>
</file>

<file path=ppt/slides/_rels/slide74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1.png"/></Relationships>
</file>

<file path=ppt/slides/_rels/slide75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1.png"/></Relationships>
</file>

<file path=ppt/slides/_rels/slide76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77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78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microsoft.com/office/2007/relationships/hdphoto" Target="../media/hdphoto6.wdp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CD8124-63BE-4B95-BA4D-D2AA19D5FE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2176" y="974264"/>
            <a:ext cx="10279464" cy="2002674"/>
          </a:xfrm>
        </p:spPr>
        <p:txBody>
          <a:bodyPr/>
          <a:lstStyle/>
          <a:p>
            <a:r>
              <a:rPr lang="en-US" dirty="0"/>
              <a:t>System Analysis and Design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F5210D-615F-471B-BCFF-33EA95EC8E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2176" y="3262661"/>
            <a:ext cx="9211826" cy="123680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Assignment 1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Online Affordable Delivery Platform (Mobile Application)</a:t>
            </a:r>
          </a:p>
        </p:txBody>
      </p:sp>
      <p:sp>
        <p:nvSpPr>
          <p:cNvPr id="9" name="Footer Placeholder 17">
            <a:extLst>
              <a:ext uri="{FF2B5EF4-FFF2-40B4-BE49-F238E27FC236}">
                <a16:creationId xmlns:a16="http://schemas.microsoft.com/office/drawing/2014/main" id="{1AB5CB32-2569-4914-BDFA-AAA986744749}"/>
              </a:ext>
            </a:extLst>
          </p:cNvPr>
          <p:cNvSpPr txBox="1">
            <a:spLocks/>
          </p:cNvSpPr>
          <p:nvPr/>
        </p:nvSpPr>
        <p:spPr>
          <a:xfrm>
            <a:off x="5686536" y="6158630"/>
            <a:ext cx="60294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>
              <a:defRPr lang="en-US" sz="120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</p:spTree>
    <p:extLst>
      <p:ext uri="{BB962C8B-B14F-4D97-AF65-F5344CB8AC3E}">
        <p14:creationId xmlns:p14="http://schemas.microsoft.com/office/powerpoint/2010/main" val="1033945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9D7A1650-7DF7-4878-ABE5-E46C63E29E43}"/>
              </a:ext>
            </a:extLst>
          </p:cNvPr>
          <p:cNvGrpSpPr/>
          <p:nvPr/>
        </p:nvGrpSpPr>
        <p:grpSpPr>
          <a:xfrm>
            <a:off x="4975336" y="2690847"/>
            <a:ext cx="1844829" cy="2428112"/>
            <a:chOff x="1262646" y="2690847"/>
            <a:chExt cx="1844829" cy="2428112"/>
          </a:xfrm>
        </p:grpSpPr>
        <p:grpSp>
          <p:nvGrpSpPr>
            <p:cNvPr id="4" name="Graphic 2">
              <a:extLst>
                <a:ext uri="{FF2B5EF4-FFF2-40B4-BE49-F238E27FC236}">
                  <a16:creationId xmlns:a16="http://schemas.microsoft.com/office/drawing/2014/main" id="{F269762E-0C32-428F-A0A1-76CCF8AEB82C}"/>
                </a:ext>
              </a:extLst>
            </p:cNvPr>
            <p:cNvGrpSpPr/>
            <p:nvPr/>
          </p:nvGrpSpPr>
          <p:grpSpPr>
            <a:xfrm>
              <a:off x="1262647" y="2690847"/>
              <a:ext cx="1844828" cy="1844828"/>
              <a:chOff x="5981700" y="3314700"/>
              <a:chExt cx="1038860" cy="1038860"/>
            </a:xfrm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B17B9F31-9D10-4287-999A-E130A0AF1D3C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1038860" cy="1038860"/>
              </a:xfrm>
              <a:custGeom>
                <a:avLst/>
                <a:gdLst>
                  <a:gd name="connsiteX0" fmla="*/ 0 w 1038860"/>
                  <a:gd name="connsiteY0" fmla="*/ 0 h 1038860"/>
                  <a:gd name="connsiteX1" fmla="*/ 1038860 w 1038860"/>
                  <a:gd name="connsiteY1" fmla="*/ 0 h 1038860"/>
                  <a:gd name="connsiteX2" fmla="*/ 1038860 w 1038860"/>
                  <a:gd name="connsiteY2" fmla="*/ 1038860 h 1038860"/>
                  <a:gd name="connsiteX3" fmla="*/ 0 w 1038860"/>
                  <a:gd name="connsiteY3" fmla="*/ 1038860 h 1038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38860" h="1038860">
                    <a:moveTo>
                      <a:pt x="0" y="0"/>
                    </a:moveTo>
                    <a:lnTo>
                      <a:pt x="1038860" y="0"/>
                    </a:lnTo>
                    <a:lnTo>
                      <a:pt x="1038860" y="1038860"/>
                    </a:lnTo>
                    <a:lnTo>
                      <a:pt x="0" y="1038860"/>
                    </a:lnTo>
                    <a:close/>
                  </a:path>
                </a:pathLst>
              </a:custGeom>
              <a:noFill/>
              <a:ln w="3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58578DF4-7A5E-4B72-976D-20C10EB3EA6F}"/>
                  </a:ext>
                </a:extLst>
              </p:cNvPr>
              <p:cNvSpPr/>
              <p:nvPr/>
            </p:nvSpPr>
            <p:spPr>
              <a:xfrm>
                <a:off x="6111557" y="3487843"/>
                <a:ext cx="779145" cy="692573"/>
              </a:xfrm>
              <a:custGeom>
                <a:avLst/>
                <a:gdLst>
                  <a:gd name="connsiteX0" fmla="*/ 735859 w 779145"/>
                  <a:gd name="connsiteY0" fmla="*/ 0 h 692573"/>
                  <a:gd name="connsiteX1" fmla="*/ 43286 w 779145"/>
                  <a:gd name="connsiteY1" fmla="*/ 0 h 692573"/>
                  <a:gd name="connsiteX2" fmla="*/ 43286 w 779145"/>
                  <a:gd name="connsiteY2" fmla="*/ 86572 h 692573"/>
                  <a:gd name="connsiteX3" fmla="*/ 735859 w 779145"/>
                  <a:gd name="connsiteY3" fmla="*/ 86572 h 692573"/>
                  <a:gd name="connsiteX4" fmla="*/ 735859 w 779145"/>
                  <a:gd name="connsiteY4" fmla="*/ 0 h 692573"/>
                  <a:gd name="connsiteX5" fmla="*/ 779145 w 779145"/>
                  <a:gd name="connsiteY5" fmla="*/ 432858 h 692573"/>
                  <a:gd name="connsiteX6" fmla="*/ 779145 w 779145"/>
                  <a:gd name="connsiteY6" fmla="*/ 346287 h 692573"/>
                  <a:gd name="connsiteX7" fmla="*/ 735859 w 779145"/>
                  <a:gd name="connsiteY7" fmla="*/ 129858 h 692573"/>
                  <a:gd name="connsiteX8" fmla="*/ 43286 w 779145"/>
                  <a:gd name="connsiteY8" fmla="*/ 129858 h 692573"/>
                  <a:gd name="connsiteX9" fmla="*/ 0 w 779145"/>
                  <a:gd name="connsiteY9" fmla="*/ 346287 h 692573"/>
                  <a:gd name="connsiteX10" fmla="*/ 0 w 779145"/>
                  <a:gd name="connsiteY10" fmla="*/ 432858 h 692573"/>
                  <a:gd name="connsiteX11" fmla="*/ 43286 w 779145"/>
                  <a:gd name="connsiteY11" fmla="*/ 432858 h 692573"/>
                  <a:gd name="connsiteX12" fmla="*/ 43286 w 779145"/>
                  <a:gd name="connsiteY12" fmla="*/ 692573 h 692573"/>
                  <a:gd name="connsiteX13" fmla="*/ 476144 w 779145"/>
                  <a:gd name="connsiteY13" fmla="*/ 692573 h 692573"/>
                  <a:gd name="connsiteX14" fmla="*/ 476144 w 779145"/>
                  <a:gd name="connsiteY14" fmla="*/ 432858 h 692573"/>
                  <a:gd name="connsiteX15" fmla="*/ 649288 w 779145"/>
                  <a:gd name="connsiteY15" fmla="*/ 432858 h 692573"/>
                  <a:gd name="connsiteX16" fmla="*/ 649288 w 779145"/>
                  <a:gd name="connsiteY16" fmla="*/ 692573 h 692573"/>
                  <a:gd name="connsiteX17" fmla="*/ 735859 w 779145"/>
                  <a:gd name="connsiteY17" fmla="*/ 692573 h 692573"/>
                  <a:gd name="connsiteX18" fmla="*/ 735859 w 779145"/>
                  <a:gd name="connsiteY18" fmla="*/ 432858 h 692573"/>
                  <a:gd name="connsiteX19" fmla="*/ 779145 w 779145"/>
                  <a:gd name="connsiteY19" fmla="*/ 432858 h 692573"/>
                  <a:gd name="connsiteX20" fmla="*/ 389573 w 779145"/>
                  <a:gd name="connsiteY20" fmla="*/ 606002 h 692573"/>
                  <a:gd name="connsiteX21" fmla="*/ 129858 w 779145"/>
                  <a:gd name="connsiteY21" fmla="*/ 606002 h 692573"/>
                  <a:gd name="connsiteX22" fmla="*/ 129858 w 779145"/>
                  <a:gd name="connsiteY22" fmla="*/ 432858 h 692573"/>
                  <a:gd name="connsiteX23" fmla="*/ 389573 w 779145"/>
                  <a:gd name="connsiteY23" fmla="*/ 432858 h 692573"/>
                  <a:gd name="connsiteX24" fmla="*/ 389573 w 779145"/>
                  <a:gd name="connsiteY24" fmla="*/ 606002 h 6925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779145" h="692573">
                    <a:moveTo>
                      <a:pt x="735859" y="0"/>
                    </a:moveTo>
                    <a:lnTo>
                      <a:pt x="43286" y="0"/>
                    </a:lnTo>
                    <a:lnTo>
                      <a:pt x="43286" y="86572"/>
                    </a:lnTo>
                    <a:lnTo>
                      <a:pt x="735859" y="86572"/>
                    </a:lnTo>
                    <a:lnTo>
                      <a:pt x="735859" y="0"/>
                    </a:lnTo>
                    <a:close/>
                    <a:moveTo>
                      <a:pt x="779145" y="432858"/>
                    </a:moveTo>
                    <a:lnTo>
                      <a:pt x="779145" y="346287"/>
                    </a:lnTo>
                    <a:lnTo>
                      <a:pt x="735859" y="129858"/>
                    </a:lnTo>
                    <a:lnTo>
                      <a:pt x="43286" y="129858"/>
                    </a:lnTo>
                    <a:lnTo>
                      <a:pt x="0" y="346287"/>
                    </a:lnTo>
                    <a:lnTo>
                      <a:pt x="0" y="432858"/>
                    </a:lnTo>
                    <a:lnTo>
                      <a:pt x="43286" y="432858"/>
                    </a:lnTo>
                    <a:lnTo>
                      <a:pt x="43286" y="692573"/>
                    </a:lnTo>
                    <a:lnTo>
                      <a:pt x="476144" y="692573"/>
                    </a:lnTo>
                    <a:lnTo>
                      <a:pt x="476144" y="432858"/>
                    </a:lnTo>
                    <a:lnTo>
                      <a:pt x="649288" y="432858"/>
                    </a:lnTo>
                    <a:lnTo>
                      <a:pt x="649288" y="692573"/>
                    </a:lnTo>
                    <a:lnTo>
                      <a:pt x="735859" y="692573"/>
                    </a:lnTo>
                    <a:lnTo>
                      <a:pt x="735859" y="432858"/>
                    </a:lnTo>
                    <a:lnTo>
                      <a:pt x="779145" y="432858"/>
                    </a:lnTo>
                    <a:close/>
                    <a:moveTo>
                      <a:pt x="389573" y="606002"/>
                    </a:moveTo>
                    <a:lnTo>
                      <a:pt x="129858" y="606002"/>
                    </a:lnTo>
                    <a:lnTo>
                      <a:pt x="129858" y="432858"/>
                    </a:lnTo>
                    <a:lnTo>
                      <a:pt x="389573" y="432858"/>
                    </a:lnTo>
                    <a:lnTo>
                      <a:pt x="389573" y="606002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3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DE90224-C6D8-4A4D-BC0D-B620F9B55F6C}"/>
                </a:ext>
              </a:extLst>
            </p:cNvPr>
            <p:cNvSpPr txBox="1"/>
            <p:nvPr/>
          </p:nvSpPr>
          <p:spPr>
            <a:xfrm>
              <a:off x="1262646" y="4718849"/>
              <a:ext cx="1844827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accent6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Sender</a:t>
              </a:r>
              <a:endParaRPr lang="en-US" sz="2000" b="1" dirty="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3BD6C58-FFD9-472B-9D5D-4911DA93B6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Requirements &amp; Design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22E60FC-CEC7-4146-81CB-1C9D08F0F64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MY" dirty="0"/>
              <a:t>Request by Client</a:t>
            </a:r>
            <a:endParaRPr lang="en-US" dirty="0"/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F145D08D-AAB8-496B-8309-185994ABB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10</a:t>
            </a:fld>
            <a:endParaRPr lang="en-US"/>
          </a:p>
        </p:txBody>
      </p:sp>
      <p:sp>
        <p:nvSpPr>
          <p:cNvPr id="27" name="Footer Placeholder 26">
            <a:extLst>
              <a:ext uri="{FF2B5EF4-FFF2-40B4-BE49-F238E27FC236}">
                <a16:creationId xmlns:a16="http://schemas.microsoft.com/office/drawing/2014/main" id="{32757006-3940-4B3F-B74C-46C842E5A7D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r"/>
            <a:r>
              <a:rPr lang="en-US"/>
              <a:t>© 2020 Xuanao Zhao, Ryan Cheah, Yong Liang Poo, Tiew Shou Cheng.</a:t>
            </a:r>
          </a:p>
        </p:txBody>
      </p:sp>
    </p:spTree>
    <p:extLst>
      <p:ext uri="{BB962C8B-B14F-4D97-AF65-F5344CB8AC3E}">
        <p14:creationId xmlns:p14="http://schemas.microsoft.com/office/powerpoint/2010/main" val="15372068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 advClick="0" advTm="260">
        <p159:morph option="byObject"/>
      </p:transition>
    </mc:Choice>
    <mc:Fallback xmlns="">
      <p:transition advClick="0" advTm="260">
        <p:fade/>
      </p:transition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F5C11E-D46B-437C-B88B-93B0E530D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100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ADAF5-AA9E-4DD4-9CD6-10CDA84BD0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UI/UX Design &amp; Demo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590781-8118-48CB-84FD-E2E68419098C}"/>
              </a:ext>
            </a:extLst>
          </p:cNvPr>
          <p:cNvSpPr/>
          <p:nvPr/>
        </p:nvSpPr>
        <p:spPr>
          <a:xfrm>
            <a:off x="7325033" y="373020"/>
            <a:ext cx="3043798" cy="54111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01C0E92-6B5B-4A7D-A7BE-4D6DC0E773FF}"/>
              </a:ext>
            </a:extLst>
          </p:cNvPr>
          <p:cNvSpPr/>
          <p:nvPr/>
        </p:nvSpPr>
        <p:spPr>
          <a:xfrm>
            <a:off x="9677827" y="7071439"/>
            <a:ext cx="365126" cy="365126"/>
          </a:xfrm>
          <a:custGeom>
            <a:avLst/>
            <a:gdLst>
              <a:gd name="connsiteX0" fmla="*/ 0 w 578997"/>
              <a:gd name="connsiteY0" fmla="*/ 0 h 578997"/>
              <a:gd name="connsiteX1" fmla="*/ 578997 w 578997"/>
              <a:gd name="connsiteY1" fmla="*/ 0 h 578997"/>
              <a:gd name="connsiteX2" fmla="*/ 578997 w 578997"/>
              <a:gd name="connsiteY2" fmla="*/ 578997 h 578997"/>
              <a:gd name="connsiteX3" fmla="*/ 0 w 578997"/>
              <a:gd name="connsiteY3" fmla="*/ 578997 h 578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997" h="578997">
                <a:moveTo>
                  <a:pt x="0" y="0"/>
                </a:moveTo>
                <a:lnTo>
                  <a:pt x="578997" y="0"/>
                </a:lnTo>
                <a:lnTo>
                  <a:pt x="578997" y="578997"/>
                </a:lnTo>
                <a:lnTo>
                  <a:pt x="0" y="578997"/>
                </a:lnTo>
                <a:close/>
              </a:path>
            </a:pathLst>
          </a:custGeom>
          <a:noFill/>
          <a:ln w="2381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9D3670E-0C8E-4C88-B7C4-368DBE7C0BF4}"/>
              </a:ext>
            </a:extLst>
          </p:cNvPr>
          <p:cNvSpPr/>
          <p:nvPr/>
        </p:nvSpPr>
        <p:spPr>
          <a:xfrm>
            <a:off x="7239099" y="0"/>
            <a:ext cx="3112324" cy="3750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2AECE15-3323-4528-8778-BB720A536300}"/>
              </a:ext>
            </a:extLst>
          </p:cNvPr>
          <p:cNvSpPr/>
          <p:nvPr/>
        </p:nvSpPr>
        <p:spPr>
          <a:xfrm>
            <a:off x="7239099" y="5775587"/>
            <a:ext cx="3112324" cy="7030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6C66C6-14B8-4E0C-89DD-BBF9F1BC1E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BFB6BDF-C5C9-4057-9CAA-57F610D8E3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8711" b="28711"/>
          <a:stretch/>
        </p:blipFill>
        <p:spPr>
          <a:xfrm>
            <a:off x="7324982" y="950526"/>
            <a:ext cx="3043847" cy="3115891"/>
          </a:xfrm>
          <a:prstGeom prst="rect">
            <a:avLst/>
          </a:prstGeom>
          <a:effectLst>
            <a:innerShdw blurRad="203200">
              <a:prstClr val="black">
                <a:alpha val="21000"/>
              </a:prstClr>
            </a:innerShdw>
          </a:effectLst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F9D96A9A-D11F-48FD-A19B-84990363C47B}"/>
              </a:ext>
            </a:extLst>
          </p:cNvPr>
          <p:cNvGrpSpPr/>
          <p:nvPr/>
        </p:nvGrpSpPr>
        <p:grpSpPr>
          <a:xfrm>
            <a:off x="7646919" y="2865119"/>
            <a:ext cx="832591" cy="1190877"/>
            <a:chOff x="7646919" y="2865119"/>
            <a:chExt cx="832591" cy="1190877"/>
          </a:xfrm>
        </p:grpSpPr>
        <p:grpSp>
          <p:nvGrpSpPr>
            <p:cNvPr id="72" name="Graphic 19">
              <a:extLst>
                <a:ext uri="{FF2B5EF4-FFF2-40B4-BE49-F238E27FC236}">
                  <a16:creationId xmlns:a16="http://schemas.microsoft.com/office/drawing/2014/main" id="{66F3A680-38CB-4FBC-8BBE-126530BD3F00}"/>
                </a:ext>
              </a:extLst>
            </p:cNvPr>
            <p:cNvGrpSpPr/>
            <p:nvPr/>
          </p:nvGrpSpPr>
          <p:grpSpPr>
            <a:xfrm>
              <a:off x="7646919" y="3194402"/>
              <a:ext cx="228600" cy="228600"/>
              <a:chOff x="5981700" y="3314700"/>
              <a:chExt cx="228600" cy="228600"/>
            </a:xfrm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grpSpPr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EF341550-EF19-44FA-9559-628BABD6E7B0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228600" cy="228600"/>
              </a:xfrm>
              <a:custGeom>
                <a:avLst/>
                <a:gdLst>
                  <a:gd name="connsiteX0" fmla="*/ 0 w 228600"/>
                  <a:gd name="connsiteY0" fmla="*/ 0 h 228600"/>
                  <a:gd name="connsiteX1" fmla="*/ 228600 w 228600"/>
                  <a:gd name="connsiteY1" fmla="*/ 0 h 228600"/>
                  <a:gd name="connsiteX2" fmla="*/ 228600 w 228600"/>
                  <a:gd name="connsiteY2" fmla="*/ 228600 h 228600"/>
                  <a:gd name="connsiteX3" fmla="*/ 0 w 228600"/>
                  <a:gd name="connsiteY3" fmla="*/ 2286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8600" h="228600">
                    <a:moveTo>
                      <a:pt x="0" y="0"/>
                    </a:moveTo>
                    <a:lnTo>
                      <a:pt x="228600" y="0"/>
                    </a:lnTo>
                    <a:lnTo>
                      <a:pt x="228600" y="228600"/>
                    </a:lnTo>
                    <a:lnTo>
                      <a:pt x="0" y="228600"/>
                    </a:lnTo>
                    <a:close/>
                  </a:path>
                </a:pathLst>
              </a:custGeom>
              <a:no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16E049A3-19DA-4A15-ADDF-21CAFE00F657}"/>
                  </a:ext>
                </a:extLst>
              </p:cNvPr>
              <p:cNvSpPr/>
              <p:nvPr/>
            </p:nvSpPr>
            <p:spPr>
              <a:xfrm>
                <a:off x="6029325" y="3333750"/>
                <a:ext cx="133350" cy="190500"/>
              </a:xfrm>
              <a:custGeom>
                <a:avLst/>
                <a:gdLst>
                  <a:gd name="connsiteX0" fmla="*/ 66675 w 133350"/>
                  <a:gd name="connsiteY0" fmla="*/ 0 h 190500"/>
                  <a:gd name="connsiteX1" fmla="*/ 0 w 133350"/>
                  <a:gd name="connsiteY1" fmla="*/ 66675 h 190500"/>
                  <a:gd name="connsiteX2" fmla="*/ 66675 w 133350"/>
                  <a:gd name="connsiteY2" fmla="*/ 190500 h 190500"/>
                  <a:gd name="connsiteX3" fmla="*/ 133350 w 133350"/>
                  <a:gd name="connsiteY3" fmla="*/ 66675 h 190500"/>
                  <a:gd name="connsiteX4" fmla="*/ 66675 w 133350"/>
                  <a:gd name="connsiteY4" fmla="*/ 0 h 190500"/>
                  <a:gd name="connsiteX5" fmla="*/ 66675 w 133350"/>
                  <a:gd name="connsiteY5" fmla="*/ 90488 h 190500"/>
                  <a:gd name="connsiteX6" fmla="*/ 42863 w 133350"/>
                  <a:gd name="connsiteY6" fmla="*/ 66675 h 190500"/>
                  <a:gd name="connsiteX7" fmla="*/ 66675 w 133350"/>
                  <a:gd name="connsiteY7" fmla="*/ 42863 h 190500"/>
                  <a:gd name="connsiteX8" fmla="*/ 90488 w 133350"/>
                  <a:gd name="connsiteY8" fmla="*/ 66675 h 190500"/>
                  <a:gd name="connsiteX9" fmla="*/ 66675 w 133350"/>
                  <a:gd name="connsiteY9" fmla="*/ 90488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3350" h="190500">
                    <a:moveTo>
                      <a:pt x="66675" y="0"/>
                    </a:moveTo>
                    <a:cubicBezTo>
                      <a:pt x="29813" y="0"/>
                      <a:pt x="0" y="29813"/>
                      <a:pt x="0" y="66675"/>
                    </a:cubicBezTo>
                    <a:cubicBezTo>
                      <a:pt x="0" y="116681"/>
                      <a:pt x="66675" y="190500"/>
                      <a:pt x="66675" y="190500"/>
                    </a:cubicBezTo>
                    <a:cubicBezTo>
                      <a:pt x="66675" y="190500"/>
                      <a:pt x="133350" y="116681"/>
                      <a:pt x="133350" y="66675"/>
                    </a:cubicBezTo>
                    <a:cubicBezTo>
                      <a:pt x="133350" y="29813"/>
                      <a:pt x="103537" y="0"/>
                      <a:pt x="66675" y="0"/>
                    </a:cubicBezTo>
                    <a:close/>
                    <a:moveTo>
                      <a:pt x="66675" y="90488"/>
                    </a:moveTo>
                    <a:cubicBezTo>
                      <a:pt x="53531" y="90488"/>
                      <a:pt x="42863" y="79820"/>
                      <a:pt x="42863" y="66675"/>
                    </a:cubicBezTo>
                    <a:cubicBezTo>
                      <a:pt x="42863" y="53531"/>
                      <a:pt x="53531" y="42863"/>
                      <a:pt x="66675" y="42863"/>
                    </a:cubicBezTo>
                    <a:cubicBezTo>
                      <a:pt x="79820" y="42863"/>
                      <a:pt x="90488" y="53531"/>
                      <a:pt x="90488" y="66675"/>
                    </a:cubicBezTo>
                    <a:cubicBezTo>
                      <a:pt x="90488" y="79820"/>
                      <a:pt x="79820" y="90488"/>
                      <a:pt x="66675" y="90488"/>
                    </a:cubicBez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591A1345-9AD2-47FE-A7FC-28D8D5239387}"/>
                </a:ext>
              </a:extLst>
            </p:cNvPr>
            <p:cNvSpPr/>
            <p:nvPr/>
          </p:nvSpPr>
          <p:spPr>
            <a:xfrm>
              <a:off x="7674863" y="2865119"/>
              <a:ext cx="804647" cy="1190877"/>
            </a:xfrm>
            <a:custGeom>
              <a:avLst/>
              <a:gdLst>
                <a:gd name="connsiteX0" fmla="*/ 762000 w 762000"/>
                <a:gd name="connsiteY0" fmla="*/ 1127760 h 1127760"/>
                <a:gd name="connsiteX1" fmla="*/ 737616 w 762000"/>
                <a:gd name="connsiteY1" fmla="*/ 1097280 h 1127760"/>
                <a:gd name="connsiteX2" fmla="*/ 725424 w 762000"/>
                <a:gd name="connsiteY2" fmla="*/ 1060704 h 1127760"/>
                <a:gd name="connsiteX3" fmla="*/ 719328 w 762000"/>
                <a:gd name="connsiteY3" fmla="*/ 1042416 h 1127760"/>
                <a:gd name="connsiteX4" fmla="*/ 707136 w 762000"/>
                <a:gd name="connsiteY4" fmla="*/ 1024128 h 1127760"/>
                <a:gd name="connsiteX5" fmla="*/ 694944 w 762000"/>
                <a:gd name="connsiteY5" fmla="*/ 987552 h 1127760"/>
                <a:gd name="connsiteX6" fmla="*/ 682752 w 762000"/>
                <a:gd name="connsiteY6" fmla="*/ 969264 h 1127760"/>
                <a:gd name="connsiteX7" fmla="*/ 676656 w 762000"/>
                <a:gd name="connsiteY7" fmla="*/ 950976 h 1127760"/>
                <a:gd name="connsiteX8" fmla="*/ 652272 w 762000"/>
                <a:gd name="connsiteY8" fmla="*/ 914400 h 1127760"/>
                <a:gd name="connsiteX9" fmla="*/ 640080 w 762000"/>
                <a:gd name="connsiteY9" fmla="*/ 896112 h 1127760"/>
                <a:gd name="connsiteX10" fmla="*/ 633984 w 762000"/>
                <a:gd name="connsiteY10" fmla="*/ 877824 h 1127760"/>
                <a:gd name="connsiteX11" fmla="*/ 591312 w 762000"/>
                <a:gd name="connsiteY11" fmla="*/ 822960 h 1127760"/>
                <a:gd name="connsiteX12" fmla="*/ 579120 w 762000"/>
                <a:gd name="connsiteY12" fmla="*/ 786384 h 1127760"/>
                <a:gd name="connsiteX13" fmla="*/ 554736 w 762000"/>
                <a:gd name="connsiteY13" fmla="*/ 749808 h 1127760"/>
                <a:gd name="connsiteX14" fmla="*/ 548640 w 762000"/>
                <a:gd name="connsiteY14" fmla="*/ 731520 h 1127760"/>
                <a:gd name="connsiteX15" fmla="*/ 536448 w 762000"/>
                <a:gd name="connsiteY15" fmla="*/ 713232 h 1127760"/>
                <a:gd name="connsiteX16" fmla="*/ 524256 w 762000"/>
                <a:gd name="connsiteY16" fmla="*/ 676656 h 1127760"/>
                <a:gd name="connsiteX17" fmla="*/ 512064 w 762000"/>
                <a:gd name="connsiteY17" fmla="*/ 658368 h 1127760"/>
                <a:gd name="connsiteX18" fmla="*/ 505968 w 762000"/>
                <a:gd name="connsiteY18" fmla="*/ 640080 h 1127760"/>
                <a:gd name="connsiteX19" fmla="*/ 481584 w 762000"/>
                <a:gd name="connsiteY19" fmla="*/ 603504 h 1127760"/>
                <a:gd name="connsiteX20" fmla="*/ 469392 w 762000"/>
                <a:gd name="connsiteY20" fmla="*/ 585216 h 1127760"/>
                <a:gd name="connsiteX21" fmla="*/ 457200 w 762000"/>
                <a:gd name="connsiteY21" fmla="*/ 566928 h 1127760"/>
                <a:gd name="connsiteX22" fmla="*/ 438912 w 762000"/>
                <a:gd name="connsiteY22" fmla="*/ 530352 h 1127760"/>
                <a:gd name="connsiteX23" fmla="*/ 426720 w 762000"/>
                <a:gd name="connsiteY23" fmla="*/ 493776 h 1127760"/>
                <a:gd name="connsiteX24" fmla="*/ 414528 w 762000"/>
                <a:gd name="connsiteY24" fmla="*/ 475488 h 1127760"/>
                <a:gd name="connsiteX25" fmla="*/ 408432 w 762000"/>
                <a:gd name="connsiteY25" fmla="*/ 457200 h 1127760"/>
                <a:gd name="connsiteX26" fmla="*/ 390144 w 762000"/>
                <a:gd name="connsiteY26" fmla="*/ 445008 h 1127760"/>
                <a:gd name="connsiteX27" fmla="*/ 341376 w 762000"/>
                <a:gd name="connsiteY27" fmla="*/ 371856 h 1127760"/>
                <a:gd name="connsiteX28" fmla="*/ 329184 w 762000"/>
                <a:gd name="connsiteY28" fmla="*/ 353568 h 1127760"/>
                <a:gd name="connsiteX29" fmla="*/ 316992 w 762000"/>
                <a:gd name="connsiteY29" fmla="*/ 335280 h 1127760"/>
                <a:gd name="connsiteX30" fmla="*/ 298704 w 762000"/>
                <a:gd name="connsiteY30" fmla="*/ 323088 h 1127760"/>
                <a:gd name="connsiteX31" fmla="*/ 268224 w 762000"/>
                <a:gd name="connsiteY31" fmla="*/ 268224 h 1127760"/>
                <a:gd name="connsiteX32" fmla="*/ 256032 w 762000"/>
                <a:gd name="connsiteY32" fmla="*/ 249936 h 1127760"/>
                <a:gd name="connsiteX33" fmla="*/ 213360 w 762000"/>
                <a:gd name="connsiteY33" fmla="*/ 195072 h 1127760"/>
                <a:gd name="connsiteX34" fmla="*/ 182880 w 762000"/>
                <a:gd name="connsiteY34" fmla="*/ 140208 h 1127760"/>
                <a:gd name="connsiteX35" fmla="*/ 164592 w 762000"/>
                <a:gd name="connsiteY35" fmla="*/ 128016 h 1127760"/>
                <a:gd name="connsiteX36" fmla="*/ 158496 w 762000"/>
                <a:gd name="connsiteY36" fmla="*/ 109728 h 1127760"/>
                <a:gd name="connsiteX37" fmla="*/ 121920 w 762000"/>
                <a:gd name="connsiteY37" fmla="*/ 54864 h 1127760"/>
                <a:gd name="connsiteX38" fmla="*/ 109728 w 762000"/>
                <a:gd name="connsiteY38" fmla="*/ 36576 h 1127760"/>
                <a:gd name="connsiteX39" fmla="*/ 85344 w 762000"/>
                <a:gd name="connsiteY39" fmla="*/ 0 h 1127760"/>
                <a:gd name="connsiteX40" fmla="*/ 54864 w 762000"/>
                <a:gd name="connsiteY40" fmla="*/ 6096 h 1127760"/>
                <a:gd name="connsiteX41" fmla="*/ 36576 w 762000"/>
                <a:gd name="connsiteY41" fmla="*/ 18288 h 1127760"/>
                <a:gd name="connsiteX42" fmla="*/ 0 w 762000"/>
                <a:gd name="connsiteY42" fmla="*/ 36576 h 1127760"/>
                <a:gd name="connsiteX43" fmla="*/ 24384 w 762000"/>
                <a:gd name="connsiteY43" fmla="*/ 91440 h 1127760"/>
                <a:gd name="connsiteX44" fmla="*/ 42672 w 762000"/>
                <a:gd name="connsiteY44" fmla="*/ 103632 h 1127760"/>
                <a:gd name="connsiteX45" fmla="*/ 60960 w 762000"/>
                <a:gd name="connsiteY45" fmla="*/ 158496 h 1127760"/>
                <a:gd name="connsiteX46" fmla="*/ 67056 w 762000"/>
                <a:gd name="connsiteY46" fmla="*/ 176784 h 1127760"/>
                <a:gd name="connsiteX47" fmla="*/ 91440 w 762000"/>
                <a:gd name="connsiteY47" fmla="*/ 213360 h 1127760"/>
                <a:gd name="connsiteX48" fmla="*/ 115824 w 762000"/>
                <a:gd name="connsiteY48" fmla="*/ 243840 h 1127760"/>
                <a:gd name="connsiteX49" fmla="*/ 146304 w 762000"/>
                <a:gd name="connsiteY49" fmla="*/ 292608 h 1127760"/>
                <a:gd name="connsiteX50" fmla="*/ 164592 w 762000"/>
                <a:gd name="connsiteY50" fmla="*/ 347472 h 1127760"/>
                <a:gd name="connsiteX51" fmla="*/ 170688 w 762000"/>
                <a:gd name="connsiteY51" fmla="*/ 365760 h 1127760"/>
                <a:gd name="connsiteX52" fmla="*/ 182880 w 762000"/>
                <a:gd name="connsiteY52" fmla="*/ 384048 h 1127760"/>
                <a:gd name="connsiteX53" fmla="*/ 164592 w 762000"/>
                <a:gd name="connsiteY53" fmla="*/ 396240 h 1127760"/>
                <a:gd name="connsiteX54" fmla="*/ 146304 w 762000"/>
                <a:gd name="connsiteY54" fmla="*/ 402336 h 1127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762000" h="1127760">
                  <a:moveTo>
                    <a:pt x="762000" y="1127760"/>
                  </a:moveTo>
                  <a:cubicBezTo>
                    <a:pt x="753872" y="1117600"/>
                    <a:pt x="743846" y="1108702"/>
                    <a:pt x="737616" y="1097280"/>
                  </a:cubicBezTo>
                  <a:cubicBezTo>
                    <a:pt x="731462" y="1085998"/>
                    <a:pt x="729488" y="1072896"/>
                    <a:pt x="725424" y="1060704"/>
                  </a:cubicBezTo>
                  <a:cubicBezTo>
                    <a:pt x="723392" y="1054608"/>
                    <a:pt x="722892" y="1047763"/>
                    <a:pt x="719328" y="1042416"/>
                  </a:cubicBezTo>
                  <a:cubicBezTo>
                    <a:pt x="715264" y="1036320"/>
                    <a:pt x="710112" y="1030823"/>
                    <a:pt x="707136" y="1024128"/>
                  </a:cubicBezTo>
                  <a:cubicBezTo>
                    <a:pt x="701917" y="1012384"/>
                    <a:pt x="702073" y="998245"/>
                    <a:pt x="694944" y="987552"/>
                  </a:cubicBezTo>
                  <a:cubicBezTo>
                    <a:pt x="690880" y="981456"/>
                    <a:pt x="686029" y="975817"/>
                    <a:pt x="682752" y="969264"/>
                  </a:cubicBezTo>
                  <a:cubicBezTo>
                    <a:pt x="679878" y="963517"/>
                    <a:pt x="679777" y="956593"/>
                    <a:pt x="676656" y="950976"/>
                  </a:cubicBezTo>
                  <a:cubicBezTo>
                    <a:pt x="669540" y="938167"/>
                    <a:pt x="660400" y="926592"/>
                    <a:pt x="652272" y="914400"/>
                  </a:cubicBezTo>
                  <a:cubicBezTo>
                    <a:pt x="648208" y="908304"/>
                    <a:pt x="642397" y="903063"/>
                    <a:pt x="640080" y="896112"/>
                  </a:cubicBezTo>
                  <a:cubicBezTo>
                    <a:pt x="638048" y="890016"/>
                    <a:pt x="637105" y="883441"/>
                    <a:pt x="633984" y="877824"/>
                  </a:cubicBezTo>
                  <a:cubicBezTo>
                    <a:pt x="615755" y="845012"/>
                    <a:pt x="613526" y="845174"/>
                    <a:pt x="591312" y="822960"/>
                  </a:cubicBezTo>
                  <a:cubicBezTo>
                    <a:pt x="587248" y="810768"/>
                    <a:pt x="586249" y="797077"/>
                    <a:pt x="579120" y="786384"/>
                  </a:cubicBezTo>
                  <a:cubicBezTo>
                    <a:pt x="570992" y="774192"/>
                    <a:pt x="559370" y="763709"/>
                    <a:pt x="554736" y="749808"/>
                  </a:cubicBezTo>
                  <a:cubicBezTo>
                    <a:pt x="552704" y="743712"/>
                    <a:pt x="551514" y="737267"/>
                    <a:pt x="548640" y="731520"/>
                  </a:cubicBezTo>
                  <a:cubicBezTo>
                    <a:pt x="545363" y="724967"/>
                    <a:pt x="539424" y="719927"/>
                    <a:pt x="536448" y="713232"/>
                  </a:cubicBezTo>
                  <a:cubicBezTo>
                    <a:pt x="531229" y="701488"/>
                    <a:pt x="531385" y="687349"/>
                    <a:pt x="524256" y="676656"/>
                  </a:cubicBezTo>
                  <a:cubicBezTo>
                    <a:pt x="520192" y="670560"/>
                    <a:pt x="515341" y="664921"/>
                    <a:pt x="512064" y="658368"/>
                  </a:cubicBezTo>
                  <a:cubicBezTo>
                    <a:pt x="509190" y="652621"/>
                    <a:pt x="509089" y="645697"/>
                    <a:pt x="505968" y="640080"/>
                  </a:cubicBezTo>
                  <a:cubicBezTo>
                    <a:pt x="498852" y="627271"/>
                    <a:pt x="489712" y="615696"/>
                    <a:pt x="481584" y="603504"/>
                  </a:cubicBezTo>
                  <a:lnTo>
                    <a:pt x="469392" y="585216"/>
                  </a:lnTo>
                  <a:cubicBezTo>
                    <a:pt x="465328" y="579120"/>
                    <a:pt x="459517" y="573879"/>
                    <a:pt x="457200" y="566928"/>
                  </a:cubicBezTo>
                  <a:cubicBezTo>
                    <a:pt x="434968" y="500232"/>
                    <a:pt x="470425" y="601256"/>
                    <a:pt x="438912" y="530352"/>
                  </a:cubicBezTo>
                  <a:cubicBezTo>
                    <a:pt x="433693" y="518608"/>
                    <a:pt x="433849" y="504469"/>
                    <a:pt x="426720" y="493776"/>
                  </a:cubicBezTo>
                  <a:cubicBezTo>
                    <a:pt x="422656" y="487680"/>
                    <a:pt x="417805" y="482041"/>
                    <a:pt x="414528" y="475488"/>
                  </a:cubicBezTo>
                  <a:cubicBezTo>
                    <a:pt x="411654" y="469741"/>
                    <a:pt x="412446" y="462218"/>
                    <a:pt x="408432" y="457200"/>
                  </a:cubicBezTo>
                  <a:cubicBezTo>
                    <a:pt x="403855" y="451479"/>
                    <a:pt x="396240" y="449072"/>
                    <a:pt x="390144" y="445008"/>
                  </a:cubicBezTo>
                  <a:lnTo>
                    <a:pt x="341376" y="371856"/>
                  </a:lnTo>
                  <a:lnTo>
                    <a:pt x="329184" y="353568"/>
                  </a:lnTo>
                  <a:cubicBezTo>
                    <a:pt x="325120" y="347472"/>
                    <a:pt x="323088" y="339344"/>
                    <a:pt x="316992" y="335280"/>
                  </a:cubicBezTo>
                  <a:lnTo>
                    <a:pt x="298704" y="323088"/>
                  </a:lnTo>
                  <a:cubicBezTo>
                    <a:pt x="287974" y="290899"/>
                    <a:pt x="296172" y="310147"/>
                    <a:pt x="268224" y="268224"/>
                  </a:cubicBezTo>
                  <a:cubicBezTo>
                    <a:pt x="264160" y="262128"/>
                    <a:pt x="261213" y="255117"/>
                    <a:pt x="256032" y="249936"/>
                  </a:cubicBezTo>
                  <a:cubicBezTo>
                    <a:pt x="240253" y="234157"/>
                    <a:pt x="220652" y="216947"/>
                    <a:pt x="213360" y="195072"/>
                  </a:cubicBezTo>
                  <a:cubicBezTo>
                    <a:pt x="207008" y="176015"/>
                    <a:pt x="200847" y="152186"/>
                    <a:pt x="182880" y="140208"/>
                  </a:cubicBezTo>
                  <a:lnTo>
                    <a:pt x="164592" y="128016"/>
                  </a:lnTo>
                  <a:cubicBezTo>
                    <a:pt x="162560" y="121920"/>
                    <a:pt x="161617" y="115345"/>
                    <a:pt x="158496" y="109728"/>
                  </a:cubicBezTo>
                  <a:lnTo>
                    <a:pt x="121920" y="54864"/>
                  </a:lnTo>
                  <a:cubicBezTo>
                    <a:pt x="117856" y="48768"/>
                    <a:pt x="112045" y="43527"/>
                    <a:pt x="109728" y="36576"/>
                  </a:cubicBezTo>
                  <a:cubicBezTo>
                    <a:pt x="100906" y="10109"/>
                    <a:pt x="108176" y="22832"/>
                    <a:pt x="85344" y="0"/>
                  </a:cubicBezTo>
                  <a:cubicBezTo>
                    <a:pt x="75184" y="2032"/>
                    <a:pt x="64566" y="2458"/>
                    <a:pt x="54864" y="6096"/>
                  </a:cubicBezTo>
                  <a:cubicBezTo>
                    <a:pt x="48004" y="8668"/>
                    <a:pt x="43129" y="15011"/>
                    <a:pt x="36576" y="18288"/>
                  </a:cubicBezTo>
                  <a:cubicBezTo>
                    <a:pt x="-13901" y="43527"/>
                    <a:pt x="52411" y="1635"/>
                    <a:pt x="0" y="36576"/>
                  </a:cubicBezTo>
                  <a:cubicBezTo>
                    <a:pt x="6036" y="54684"/>
                    <a:pt x="9893" y="76949"/>
                    <a:pt x="24384" y="91440"/>
                  </a:cubicBezTo>
                  <a:cubicBezTo>
                    <a:pt x="29565" y="96621"/>
                    <a:pt x="36576" y="99568"/>
                    <a:pt x="42672" y="103632"/>
                  </a:cubicBezTo>
                  <a:lnTo>
                    <a:pt x="60960" y="158496"/>
                  </a:lnTo>
                  <a:cubicBezTo>
                    <a:pt x="62992" y="164592"/>
                    <a:pt x="63492" y="171437"/>
                    <a:pt x="67056" y="176784"/>
                  </a:cubicBezTo>
                  <a:cubicBezTo>
                    <a:pt x="75184" y="188976"/>
                    <a:pt x="86806" y="199459"/>
                    <a:pt x="91440" y="213360"/>
                  </a:cubicBezTo>
                  <a:cubicBezTo>
                    <a:pt x="99853" y="238599"/>
                    <a:pt x="92189" y="228084"/>
                    <a:pt x="115824" y="243840"/>
                  </a:cubicBezTo>
                  <a:cubicBezTo>
                    <a:pt x="130333" y="287367"/>
                    <a:pt x="117323" y="273287"/>
                    <a:pt x="146304" y="292608"/>
                  </a:cubicBezTo>
                  <a:lnTo>
                    <a:pt x="164592" y="347472"/>
                  </a:lnTo>
                  <a:cubicBezTo>
                    <a:pt x="166624" y="353568"/>
                    <a:pt x="167124" y="360413"/>
                    <a:pt x="170688" y="365760"/>
                  </a:cubicBezTo>
                  <a:lnTo>
                    <a:pt x="182880" y="384048"/>
                  </a:lnTo>
                  <a:cubicBezTo>
                    <a:pt x="176784" y="388112"/>
                    <a:pt x="171145" y="392963"/>
                    <a:pt x="164592" y="396240"/>
                  </a:cubicBezTo>
                  <a:cubicBezTo>
                    <a:pt x="158845" y="399114"/>
                    <a:pt x="146304" y="402336"/>
                    <a:pt x="146304" y="402336"/>
                  </a:cubicBezTo>
                </a:path>
              </a:pathLst>
            </a:custGeom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4767442B-8E43-414C-84F0-29BDF975DA67}"/>
              </a:ext>
            </a:extLst>
          </p:cNvPr>
          <p:cNvSpPr txBox="1"/>
          <p:nvPr/>
        </p:nvSpPr>
        <p:spPr>
          <a:xfrm>
            <a:off x="7856663" y="3240686"/>
            <a:ext cx="967234" cy="103332"/>
          </a:xfrm>
          <a:prstGeom prst="rect">
            <a:avLst/>
          </a:prstGeom>
          <a:solidFill>
            <a:schemeClr val="accent6">
              <a:lumMod val="40000"/>
              <a:lumOff val="60000"/>
              <a:alpha val="76000"/>
            </a:schemeClr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lang="en-MY" sz="700" dirty="0" err="1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MyStore</a:t>
            </a:r>
            <a:r>
              <a:rPr lang="en-MY" sz="7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– Shah </a:t>
            </a:r>
            <a:r>
              <a:rPr lang="en-MY" sz="700" dirty="0" err="1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Alam</a:t>
            </a:r>
            <a:endParaRPr lang="en-US" sz="7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32B198A-2BB5-49A2-8AAA-E67A886D40A2}"/>
              </a:ext>
            </a:extLst>
          </p:cNvPr>
          <p:cNvSpPr/>
          <p:nvPr/>
        </p:nvSpPr>
        <p:spPr>
          <a:xfrm>
            <a:off x="7320237" y="803916"/>
            <a:ext cx="3036488" cy="2360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51A2CE-331E-4B5E-BA93-EAA4AC0C28C3}"/>
              </a:ext>
            </a:extLst>
          </p:cNvPr>
          <p:cNvSpPr/>
          <p:nvPr/>
        </p:nvSpPr>
        <p:spPr>
          <a:xfrm>
            <a:off x="7319509" y="373019"/>
            <a:ext cx="3043797" cy="73802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508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11EB690-F14F-406F-B172-20E337BD9D8E}"/>
              </a:ext>
            </a:extLst>
          </p:cNvPr>
          <p:cNvSpPr/>
          <p:nvPr/>
        </p:nvSpPr>
        <p:spPr>
          <a:xfrm>
            <a:off x="7325033" y="370727"/>
            <a:ext cx="3026390" cy="19724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2C0FA5B-DA47-4995-946F-242651DD57E1}"/>
              </a:ext>
            </a:extLst>
          </p:cNvPr>
          <p:cNvSpPr txBox="1"/>
          <p:nvPr/>
        </p:nvSpPr>
        <p:spPr>
          <a:xfrm>
            <a:off x="7441902" y="652230"/>
            <a:ext cx="2079685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Accepted Request</a:t>
            </a:r>
            <a:endParaRPr lang="en-US" sz="1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B66DC02-8392-4038-9EC4-3B06555B4850}"/>
              </a:ext>
            </a:extLst>
          </p:cNvPr>
          <p:cNvSpPr/>
          <p:nvPr/>
        </p:nvSpPr>
        <p:spPr>
          <a:xfrm>
            <a:off x="10356727" y="373020"/>
            <a:ext cx="753725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C3936A-20F8-4EE3-8F72-E1D3378BF2A4}"/>
              </a:ext>
            </a:extLst>
          </p:cNvPr>
          <p:cNvSpPr/>
          <p:nvPr/>
        </p:nvSpPr>
        <p:spPr>
          <a:xfrm>
            <a:off x="4297917" y="379356"/>
            <a:ext cx="3026390" cy="55742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16ADAF-7F31-4824-AD90-5971164C1431}"/>
              </a:ext>
            </a:extLst>
          </p:cNvPr>
          <p:cNvSpPr txBox="1"/>
          <p:nvPr/>
        </p:nvSpPr>
        <p:spPr>
          <a:xfrm>
            <a:off x="307089" y="1553371"/>
            <a:ext cx="4395462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Login/Registration Form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for Rider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Successful/Rejected 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Edit Personal Information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Post Requests</a:t>
            </a:r>
            <a:endParaRPr lang="en-MY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Manage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Accepts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Rider Manage Accepted Requests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5DBBF495-B71A-4470-BF7B-18126DCB9C67}"/>
              </a:ext>
            </a:extLst>
          </p:cNvPr>
          <p:cNvGrpSpPr/>
          <p:nvPr/>
        </p:nvGrpSpPr>
        <p:grpSpPr>
          <a:xfrm>
            <a:off x="7441902" y="4125485"/>
            <a:ext cx="2813491" cy="1032834"/>
            <a:chOff x="7441902" y="4079779"/>
            <a:chExt cx="2813491" cy="1032834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82D8EC78-813B-4953-BA39-FDFB7CFAA342}"/>
                </a:ext>
              </a:extLst>
            </p:cNvPr>
            <p:cNvGrpSpPr/>
            <p:nvPr/>
          </p:nvGrpSpPr>
          <p:grpSpPr>
            <a:xfrm>
              <a:off x="7441902" y="4079779"/>
              <a:ext cx="2813491" cy="1032834"/>
              <a:chOff x="7441902" y="4079779"/>
              <a:chExt cx="2813491" cy="1032834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1D756424-CECC-4077-BC4A-6B582DEB2982}"/>
                  </a:ext>
                </a:extLst>
              </p:cNvPr>
              <p:cNvGrpSpPr/>
              <p:nvPr/>
            </p:nvGrpSpPr>
            <p:grpSpPr>
              <a:xfrm>
                <a:off x="7486500" y="4315336"/>
                <a:ext cx="2768893" cy="370163"/>
                <a:chOff x="7486500" y="4315336"/>
                <a:chExt cx="2768893" cy="370163"/>
              </a:xfrm>
            </p:grpSpPr>
            <p:grpSp>
              <p:nvGrpSpPr>
                <p:cNvPr id="36" name="Group 35">
                  <a:extLst>
                    <a:ext uri="{FF2B5EF4-FFF2-40B4-BE49-F238E27FC236}">
                      <a16:creationId xmlns:a16="http://schemas.microsoft.com/office/drawing/2014/main" id="{149339F8-7C1B-475A-A4ED-73FA860F4A39}"/>
                    </a:ext>
                  </a:extLst>
                </p:cNvPr>
                <p:cNvGrpSpPr/>
                <p:nvPr/>
              </p:nvGrpSpPr>
              <p:grpSpPr>
                <a:xfrm>
                  <a:off x="7486500" y="4315336"/>
                  <a:ext cx="2768893" cy="370163"/>
                  <a:chOff x="7486500" y="4335902"/>
                  <a:chExt cx="2768893" cy="370163"/>
                </a:xfrm>
              </p:grpSpPr>
              <p:grpSp>
                <p:nvGrpSpPr>
                  <p:cNvPr id="94" name="Graphic 22">
                    <a:extLst>
                      <a:ext uri="{FF2B5EF4-FFF2-40B4-BE49-F238E27FC236}">
                        <a16:creationId xmlns:a16="http://schemas.microsoft.com/office/drawing/2014/main" id="{0B678909-6EF2-4C45-9AE0-447B2CBC2A6A}"/>
                      </a:ext>
                    </a:extLst>
                  </p:cNvPr>
                  <p:cNvGrpSpPr/>
                  <p:nvPr/>
                </p:nvGrpSpPr>
                <p:grpSpPr>
                  <a:xfrm>
                    <a:off x="7486500" y="4335902"/>
                    <a:ext cx="370163" cy="370163"/>
                    <a:chOff x="5981700" y="3314700"/>
                    <a:chExt cx="474980" cy="474980"/>
                  </a:xfrm>
                </p:grpSpPr>
                <p:sp>
                  <p:nvSpPr>
                    <p:cNvPr id="96" name="Freeform: Shape 95">
                      <a:extLst>
                        <a:ext uri="{FF2B5EF4-FFF2-40B4-BE49-F238E27FC236}">
                          <a16:creationId xmlns:a16="http://schemas.microsoft.com/office/drawing/2014/main" id="{3DBF7988-24EC-470F-B339-7D78566F7DC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81700" y="3314700"/>
                      <a:ext cx="474980" cy="474980"/>
                    </a:xfrm>
                    <a:custGeom>
                      <a:avLst/>
                      <a:gdLst>
                        <a:gd name="connsiteX0" fmla="*/ 0 w 474980"/>
                        <a:gd name="connsiteY0" fmla="*/ 0 h 474980"/>
                        <a:gd name="connsiteX1" fmla="*/ 474980 w 474980"/>
                        <a:gd name="connsiteY1" fmla="*/ 0 h 474980"/>
                        <a:gd name="connsiteX2" fmla="*/ 474980 w 474980"/>
                        <a:gd name="connsiteY2" fmla="*/ 474980 h 474980"/>
                        <a:gd name="connsiteX3" fmla="*/ 0 w 474980"/>
                        <a:gd name="connsiteY3" fmla="*/ 474980 h 47498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474980" h="474980">
                          <a:moveTo>
                            <a:pt x="0" y="0"/>
                          </a:moveTo>
                          <a:lnTo>
                            <a:pt x="474980" y="0"/>
                          </a:lnTo>
                          <a:lnTo>
                            <a:pt x="474980" y="474980"/>
                          </a:lnTo>
                          <a:lnTo>
                            <a:pt x="0" y="474980"/>
                          </a:lnTo>
                          <a:close/>
                        </a:path>
                      </a:pathLst>
                    </a:custGeom>
                    <a:noFill/>
                    <a:ln w="19447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97" name="Freeform: Shape 96">
                      <a:extLst>
                        <a:ext uri="{FF2B5EF4-FFF2-40B4-BE49-F238E27FC236}">
                          <a16:creationId xmlns:a16="http://schemas.microsoft.com/office/drawing/2014/main" id="{00DB09C3-4C84-4763-9714-8F98D52D028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41072" y="3393863"/>
                      <a:ext cx="356235" cy="316653"/>
                    </a:xfrm>
                    <a:custGeom>
                      <a:avLst/>
                      <a:gdLst>
                        <a:gd name="connsiteX0" fmla="*/ 336444 w 356235"/>
                        <a:gd name="connsiteY0" fmla="*/ 0 h 316653"/>
                        <a:gd name="connsiteX1" fmla="*/ 19791 w 356235"/>
                        <a:gd name="connsiteY1" fmla="*/ 0 h 316653"/>
                        <a:gd name="connsiteX2" fmla="*/ 19791 w 356235"/>
                        <a:gd name="connsiteY2" fmla="*/ 39582 h 316653"/>
                        <a:gd name="connsiteX3" fmla="*/ 336444 w 356235"/>
                        <a:gd name="connsiteY3" fmla="*/ 39582 h 316653"/>
                        <a:gd name="connsiteX4" fmla="*/ 336444 w 356235"/>
                        <a:gd name="connsiteY4" fmla="*/ 0 h 316653"/>
                        <a:gd name="connsiteX5" fmla="*/ 356235 w 356235"/>
                        <a:gd name="connsiteY5" fmla="*/ 197908 h 316653"/>
                        <a:gd name="connsiteX6" fmla="*/ 356235 w 356235"/>
                        <a:gd name="connsiteY6" fmla="*/ 158327 h 316653"/>
                        <a:gd name="connsiteX7" fmla="*/ 336444 w 356235"/>
                        <a:gd name="connsiteY7" fmla="*/ 59373 h 316653"/>
                        <a:gd name="connsiteX8" fmla="*/ 19791 w 356235"/>
                        <a:gd name="connsiteY8" fmla="*/ 59373 h 316653"/>
                        <a:gd name="connsiteX9" fmla="*/ 0 w 356235"/>
                        <a:gd name="connsiteY9" fmla="*/ 158327 h 316653"/>
                        <a:gd name="connsiteX10" fmla="*/ 0 w 356235"/>
                        <a:gd name="connsiteY10" fmla="*/ 197908 h 316653"/>
                        <a:gd name="connsiteX11" fmla="*/ 19791 w 356235"/>
                        <a:gd name="connsiteY11" fmla="*/ 197908 h 316653"/>
                        <a:gd name="connsiteX12" fmla="*/ 19791 w 356235"/>
                        <a:gd name="connsiteY12" fmla="*/ 316653 h 316653"/>
                        <a:gd name="connsiteX13" fmla="*/ 217699 w 356235"/>
                        <a:gd name="connsiteY13" fmla="*/ 316653 h 316653"/>
                        <a:gd name="connsiteX14" fmla="*/ 217699 w 356235"/>
                        <a:gd name="connsiteY14" fmla="*/ 197908 h 316653"/>
                        <a:gd name="connsiteX15" fmla="*/ 296863 w 356235"/>
                        <a:gd name="connsiteY15" fmla="*/ 197908 h 316653"/>
                        <a:gd name="connsiteX16" fmla="*/ 296863 w 356235"/>
                        <a:gd name="connsiteY16" fmla="*/ 316653 h 316653"/>
                        <a:gd name="connsiteX17" fmla="*/ 336444 w 356235"/>
                        <a:gd name="connsiteY17" fmla="*/ 316653 h 316653"/>
                        <a:gd name="connsiteX18" fmla="*/ 336444 w 356235"/>
                        <a:gd name="connsiteY18" fmla="*/ 197908 h 316653"/>
                        <a:gd name="connsiteX19" fmla="*/ 356235 w 356235"/>
                        <a:gd name="connsiteY19" fmla="*/ 197908 h 316653"/>
                        <a:gd name="connsiteX20" fmla="*/ 178118 w 356235"/>
                        <a:gd name="connsiteY20" fmla="*/ 277072 h 316653"/>
                        <a:gd name="connsiteX21" fmla="*/ 59373 w 356235"/>
                        <a:gd name="connsiteY21" fmla="*/ 277072 h 316653"/>
                        <a:gd name="connsiteX22" fmla="*/ 59373 w 356235"/>
                        <a:gd name="connsiteY22" fmla="*/ 197908 h 316653"/>
                        <a:gd name="connsiteX23" fmla="*/ 178118 w 356235"/>
                        <a:gd name="connsiteY23" fmla="*/ 197908 h 316653"/>
                        <a:gd name="connsiteX24" fmla="*/ 178118 w 356235"/>
                        <a:gd name="connsiteY24" fmla="*/ 277072 h 3166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</a:cxnLst>
                      <a:rect l="l" t="t" r="r" b="b"/>
                      <a:pathLst>
                        <a:path w="356235" h="316653">
                          <a:moveTo>
                            <a:pt x="336444" y="0"/>
                          </a:moveTo>
                          <a:lnTo>
                            <a:pt x="19791" y="0"/>
                          </a:lnTo>
                          <a:lnTo>
                            <a:pt x="19791" y="39582"/>
                          </a:lnTo>
                          <a:lnTo>
                            <a:pt x="336444" y="39582"/>
                          </a:lnTo>
                          <a:lnTo>
                            <a:pt x="336444" y="0"/>
                          </a:lnTo>
                          <a:close/>
                          <a:moveTo>
                            <a:pt x="356235" y="197908"/>
                          </a:moveTo>
                          <a:lnTo>
                            <a:pt x="356235" y="158327"/>
                          </a:lnTo>
                          <a:lnTo>
                            <a:pt x="336444" y="59373"/>
                          </a:lnTo>
                          <a:lnTo>
                            <a:pt x="19791" y="59373"/>
                          </a:lnTo>
                          <a:lnTo>
                            <a:pt x="0" y="158327"/>
                          </a:lnTo>
                          <a:lnTo>
                            <a:pt x="0" y="197908"/>
                          </a:lnTo>
                          <a:lnTo>
                            <a:pt x="19791" y="197908"/>
                          </a:lnTo>
                          <a:lnTo>
                            <a:pt x="19791" y="316653"/>
                          </a:lnTo>
                          <a:lnTo>
                            <a:pt x="217699" y="316653"/>
                          </a:lnTo>
                          <a:lnTo>
                            <a:pt x="217699" y="197908"/>
                          </a:lnTo>
                          <a:lnTo>
                            <a:pt x="296863" y="197908"/>
                          </a:lnTo>
                          <a:lnTo>
                            <a:pt x="296863" y="316653"/>
                          </a:lnTo>
                          <a:lnTo>
                            <a:pt x="336444" y="316653"/>
                          </a:lnTo>
                          <a:lnTo>
                            <a:pt x="336444" y="197908"/>
                          </a:lnTo>
                          <a:lnTo>
                            <a:pt x="356235" y="197908"/>
                          </a:lnTo>
                          <a:close/>
                          <a:moveTo>
                            <a:pt x="178118" y="277072"/>
                          </a:moveTo>
                          <a:lnTo>
                            <a:pt x="59373" y="277072"/>
                          </a:lnTo>
                          <a:lnTo>
                            <a:pt x="59373" y="197908"/>
                          </a:lnTo>
                          <a:lnTo>
                            <a:pt x="178118" y="197908"/>
                          </a:lnTo>
                          <a:lnTo>
                            <a:pt x="178118" y="277072"/>
                          </a:lnTo>
                          <a:close/>
                        </a:path>
                      </a:pathLst>
                    </a:custGeom>
                    <a:solidFill>
                      <a:schemeClr val="accent6">
                        <a:lumMod val="50000"/>
                      </a:schemeClr>
                    </a:solidFill>
                    <a:ln w="19447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D9CEA277-B0F6-4E00-8C6F-B21C0D8E160A}"/>
                      </a:ext>
                    </a:extLst>
                  </p:cNvPr>
                  <p:cNvSpPr txBox="1"/>
                  <p:nvPr/>
                </p:nvSpPr>
                <p:spPr>
                  <a:xfrm>
                    <a:off x="7915675" y="4384682"/>
                    <a:ext cx="233971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MY" sz="1200" dirty="0" err="1">
                        <a:solidFill>
                          <a:schemeClr val="accent6">
                            <a:lumMod val="50000"/>
                          </a:schemeClr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rPr>
                      <a:t>MyStore</a:t>
                    </a:r>
                    <a:r>
                      <a:rPr lang="en-MY" sz="120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rPr>
                      <a:t> – Shah </a:t>
                    </a:r>
                    <a:r>
                      <a:rPr lang="en-MY" sz="1200" dirty="0" err="1">
                        <a:solidFill>
                          <a:schemeClr val="accent6">
                            <a:lumMod val="50000"/>
                          </a:schemeClr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rPr>
                      <a:t>Alam</a:t>
                    </a:r>
                    <a:endParaRPr lang="en-US" sz="1200" dirty="0">
                      <a:solidFill>
                        <a:schemeClr val="accent6">
                          <a:lumMod val="50000"/>
                        </a:schemeClr>
                      </a:solidFill>
                      <a:latin typeface="Roboto" panose="02000000000000000000" pitchFamily="2" charset="0"/>
                      <a:ea typeface="Roboto" panose="02000000000000000000" pitchFamily="2" charset="0"/>
                    </a:endParaRPr>
                  </a:p>
                </p:txBody>
              </p:sp>
            </p:grpSp>
            <p:sp>
              <p:nvSpPr>
                <p:cNvPr id="112" name="Freeform: Shape 111">
                  <a:extLst>
                    <a:ext uri="{FF2B5EF4-FFF2-40B4-BE49-F238E27FC236}">
                      <a16:creationId xmlns:a16="http://schemas.microsoft.com/office/drawing/2014/main" id="{BEBEDE87-8C18-49DA-AD04-F6BCC7A6D071}"/>
                    </a:ext>
                  </a:extLst>
                </p:cNvPr>
                <p:cNvSpPr/>
                <p:nvPr/>
              </p:nvSpPr>
              <p:spPr>
                <a:xfrm>
                  <a:off x="10020409" y="4387637"/>
                  <a:ext cx="228600" cy="228600"/>
                </a:xfrm>
                <a:custGeom>
                  <a:avLst/>
                  <a:gdLst>
                    <a:gd name="connsiteX0" fmla="*/ 0 w 228600"/>
                    <a:gd name="connsiteY0" fmla="*/ 0 h 228600"/>
                    <a:gd name="connsiteX1" fmla="*/ 228600 w 228600"/>
                    <a:gd name="connsiteY1" fmla="*/ 0 h 228600"/>
                    <a:gd name="connsiteX2" fmla="*/ 228600 w 228600"/>
                    <a:gd name="connsiteY2" fmla="*/ 228600 h 228600"/>
                    <a:gd name="connsiteX3" fmla="*/ 0 w 228600"/>
                    <a:gd name="connsiteY3" fmla="*/ 228600 h 228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28600" h="228600">
                      <a:moveTo>
                        <a:pt x="0" y="0"/>
                      </a:moveTo>
                      <a:lnTo>
                        <a:pt x="228600" y="0"/>
                      </a:lnTo>
                      <a:lnTo>
                        <a:pt x="228600" y="228600"/>
                      </a:lnTo>
                      <a:lnTo>
                        <a:pt x="0" y="228600"/>
                      </a:lnTo>
                      <a:close/>
                    </a:path>
                  </a:pathLst>
                </a:custGeom>
                <a:no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D40AA53F-7B81-495D-9FB7-511323575DE8}"/>
                  </a:ext>
                </a:extLst>
              </p:cNvPr>
              <p:cNvGrpSpPr/>
              <p:nvPr/>
            </p:nvGrpSpPr>
            <p:grpSpPr>
              <a:xfrm>
                <a:off x="7532769" y="4824934"/>
                <a:ext cx="2722624" cy="287679"/>
                <a:chOff x="7532769" y="4824934"/>
                <a:chExt cx="2722624" cy="287679"/>
              </a:xfrm>
            </p:grpSpPr>
            <p:grpSp>
              <p:nvGrpSpPr>
                <p:cNvPr id="37" name="Group 36">
                  <a:extLst>
                    <a:ext uri="{FF2B5EF4-FFF2-40B4-BE49-F238E27FC236}">
                      <a16:creationId xmlns:a16="http://schemas.microsoft.com/office/drawing/2014/main" id="{034C427B-FCD4-44E6-9BED-7F2941538789}"/>
                    </a:ext>
                  </a:extLst>
                </p:cNvPr>
                <p:cNvGrpSpPr/>
                <p:nvPr/>
              </p:nvGrpSpPr>
              <p:grpSpPr>
                <a:xfrm>
                  <a:off x="7532769" y="4824934"/>
                  <a:ext cx="2722624" cy="287679"/>
                  <a:chOff x="7532769" y="4845500"/>
                  <a:chExt cx="2722624" cy="287679"/>
                </a:xfrm>
              </p:grpSpPr>
              <p:grpSp>
                <p:nvGrpSpPr>
                  <p:cNvPr id="102" name="Graphic 29">
                    <a:extLst>
                      <a:ext uri="{FF2B5EF4-FFF2-40B4-BE49-F238E27FC236}">
                        <a16:creationId xmlns:a16="http://schemas.microsoft.com/office/drawing/2014/main" id="{D2F85304-43B7-488C-A177-FB1FBF49493C}"/>
                      </a:ext>
                    </a:extLst>
                  </p:cNvPr>
                  <p:cNvGrpSpPr/>
                  <p:nvPr/>
                </p:nvGrpSpPr>
                <p:grpSpPr>
                  <a:xfrm>
                    <a:off x="7532769" y="4845500"/>
                    <a:ext cx="277624" cy="277624"/>
                    <a:chOff x="5981700" y="3314700"/>
                    <a:chExt cx="228600" cy="228600"/>
                  </a:xfrm>
                </p:grpSpPr>
                <p:sp>
                  <p:nvSpPr>
                    <p:cNvPr id="103" name="Freeform: Shape 102">
                      <a:extLst>
                        <a:ext uri="{FF2B5EF4-FFF2-40B4-BE49-F238E27FC236}">
                          <a16:creationId xmlns:a16="http://schemas.microsoft.com/office/drawing/2014/main" id="{5D6B6345-BA67-42D8-AC93-2DA15190F1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81700" y="3314700"/>
                      <a:ext cx="228600" cy="228600"/>
                    </a:xfrm>
                    <a:custGeom>
                      <a:avLst/>
                      <a:gdLst>
                        <a:gd name="connsiteX0" fmla="*/ 0 w 228600"/>
                        <a:gd name="connsiteY0" fmla="*/ 0 h 228600"/>
                        <a:gd name="connsiteX1" fmla="*/ 228600 w 228600"/>
                        <a:gd name="connsiteY1" fmla="*/ 0 h 228600"/>
                        <a:gd name="connsiteX2" fmla="*/ 228600 w 228600"/>
                        <a:gd name="connsiteY2" fmla="*/ 228600 h 228600"/>
                        <a:gd name="connsiteX3" fmla="*/ 0 w 228600"/>
                        <a:gd name="connsiteY3" fmla="*/ 228600 h 2286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28600" h="228600">
                          <a:moveTo>
                            <a:pt x="0" y="0"/>
                          </a:moveTo>
                          <a:lnTo>
                            <a:pt x="228600" y="0"/>
                          </a:lnTo>
                          <a:lnTo>
                            <a:pt x="228600" y="228600"/>
                          </a:lnTo>
                          <a:lnTo>
                            <a:pt x="0" y="228600"/>
                          </a:lnTo>
                          <a:close/>
                        </a:path>
                      </a:pathLst>
                    </a:custGeom>
                    <a:noFill/>
                    <a:ln w="317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04" name="Freeform: Shape 103">
                      <a:extLst>
                        <a:ext uri="{FF2B5EF4-FFF2-40B4-BE49-F238E27FC236}">
                          <a16:creationId xmlns:a16="http://schemas.microsoft.com/office/drawing/2014/main" id="{A8247CC4-3602-49F1-84D3-B9463EE84CB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1225" y="3368992"/>
                      <a:ext cx="133350" cy="145732"/>
                    </a:xfrm>
                    <a:custGeom>
                      <a:avLst/>
                      <a:gdLst>
                        <a:gd name="connsiteX0" fmla="*/ 68294 w 133350"/>
                        <a:gd name="connsiteY0" fmla="*/ 0 h 145732"/>
                        <a:gd name="connsiteX1" fmla="*/ 0 w 133350"/>
                        <a:gd name="connsiteY1" fmla="*/ 45529 h 145732"/>
                        <a:gd name="connsiteX2" fmla="*/ 0 w 133350"/>
                        <a:gd name="connsiteY2" fmla="*/ 145733 h 145732"/>
                        <a:gd name="connsiteX3" fmla="*/ 47625 w 133350"/>
                        <a:gd name="connsiteY3" fmla="*/ 145733 h 145732"/>
                        <a:gd name="connsiteX4" fmla="*/ 47625 w 133350"/>
                        <a:gd name="connsiteY4" fmla="*/ 69533 h 145732"/>
                        <a:gd name="connsiteX5" fmla="*/ 85725 w 133350"/>
                        <a:gd name="connsiteY5" fmla="*/ 69533 h 145732"/>
                        <a:gd name="connsiteX6" fmla="*/ 85725 w 133350"/>
                        <a:gd name="connsiteY6" fmla="*/ 145733 h 145732"/>
                        <a:gd name="connsiteX7" fmla="*/ 133350 w 133350"/>
                        <a:gd name="connsiteY7" fmla="*/ 145733 h 145732"/>
                        <a:gd name="connsiteX8" fmla="*/ 133350 w 133350"/>
                        <a:gd name="connsiteY8" fmla="*/ 43339 h 1457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33350" h="145732">
                          <a:moveTo>
                            <a:pt x="68294" y="0"/>
                          </a:moveTo>
                          <a:lnTo>
                            <a:pt x="0" y="45529"/>
                          </a:lnTo>
                          <a:lnTo>
                            <a:pt x="0" y="145733"/>
                          </a:lnTo>
                          <a:lnTo>
                            <a:pt x="47625" y="145733"/>
                          </a:lnTo>
                          <a:lnTo>
                            <a:pt x="47625" y="69533"/>
                          </a:lnTo>
                          <a:lnTo>
                            <a:pt x="85725" y="69533"/>
                          </a:lnTo>
                          <a:lnTo>
                            <a:pt x="85725" y="145733"/>
                          </a:lnTo>
                          <a:lnTo>
                            <a:pt x="133350" y="145733"/>
                          </a:lnTo>
                          <a:lnTo>
                            <a:pt x="133350" y="43339"/>
                          </a:lnTo>
                          <a:close/>
                        </a:path>
                      </a:pathLst>
                    </a:custGeom>
                    <a:solidFill>
                      <a:schemeClr val="accent6">
                        <a:lumMod val="50000"/>
                      </a:schemeClr>
                    </a:solidFill>
                    <a:ln w="317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07" name="Freeform: Shape 106">
                      <a:extLst>
                        <a:ext uri="{FF2B5EF4-FFF2-40B4-BE49-F238E27FC236}">
                          <a16:creationId xmlns:a16="http://schemas.microsoft.com/office/drawing/2014/main" id="{33751EC0-F097-4DC8-9F1A-1DA0DFAA30E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43625" y="3381375"/>
                      <a:ext cx="19050" cy="19050"/>
                    </a:xfrm>
                    <a:custGeom>
                      <a:avLst/>
                      <a:gdLst>
                        <a:gd name="connsiteX0" fmla="*/ 0 w 19050"/>
                        <a:gd name="connsiteY0" fmla="*/ 0 h 19050"/>
                        <a:gd name="connsiteX1" fmla="*/ 19050 w 19050"/>
                        <a:gd name="connsiteY1" fmla="*/ 0 h 19050"/>
                        <a:gd name="connsiteX2" fmla="*/ 19050 w 19050"/>
                        <a:gd name="connsiteY2" fmla="*/ 19050 h 19050"/>
                        <a:gd name="connsiteX3" fmla="*/ 0 w 19050"/>
                        <a:gd name="connsiteY3" fmla="*/ 19050 h 190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9050" h="19050">
                          <a:moveTo>
                            <a:pt x="0" y="0"/>
                          </a:moveTo>
                          <a:lnTo>
                            <a:pt x="19050" y="0"/>
                          </a:lnTo>
                          <a:lnTo>
                            <a:pt x="19050" y="19050"/>
                          </a:lnTo>
                          <a:lnTo>
                            <a:pt x="0" y="19050"/>
                          </a:lnTo>
                          <a:close/>
                        </a:path>
                      </a:pathLst>
                    </a:custGeom>
                    <a:noFill/>
                    <a:ln w="317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08" name="Freeform: Shape 107">
                      <a:extLst>
                        <a:ext uri="{FF2B5EF4-FFF2-40B4-BE49-F238E27FC236}">
                          <a16:creationId xmlns:a16="http://schemas.microsoft.com/office/drawing/2014/main" id="{71DC5A7B-3201-47C5-8138-BE33E8A13D2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76950" y="3343275"/>
                      <a:ext cx="123825" cy="171450"/>
                    </a:xfrm>
                    <a:custGeom>
                      <a:avLst/>
                      <a:gdLst>
                        <a:gd name="connsiteX0" fmla="*/ 0 w 123825"/>
                        <a:gd name="connsiteY0" fmla="*/ 0 h 171450"/>
                        <a:gd name="connsiteX1" fmla="*/ 0 w 123825"/>
                        <a:gd name="connsiteY1" fmla="*/ 14383 h 171450"/>
                        <a:gd name="connsiteX2" fmla="*/ 19050 w 123825"/>
                        <a:gd name="connsiteY2" fmla="*/ 27051 h 171450"/>
                        <a:gd name="connsiteX3" fmla="*/ 35528 w 123825"/>
                        <a:gd name="connsiteY3" fmla="*/ 38100 h 171450"/>
                        <a:gd name="connsiteX4" fmla="*/ 47625 w 123825"/>
                        <a:gd name="connsiteY4" fmla="*/ 38100 h 171450"/>
                        <a:gd name="connsiteX5" fmla="*/ 47625 w 123825"/>
                        <a:gd name="connsiteY5" fmla="*/ 46196 h 171450"/>
                        <a:gd name="connsiteX6" fmla="*/ 66675 w 123825"/>
                        <a:gd name="connsiteY6" fmla="*/ 58960 h 171450"/>
                        <a:gd name="connsiteX7" fmla="*/ 66675 w 123825"/>
                        <a:gd name="connsiteY7" fmla="*/ 76200 h 171450"/>
                        <a:gd name="connsiteX8" fmla="*/ 85725 w 123825"/>
                        <a:gd name="connsiteY8" fmla="*/ 76200 h 171450"/>
                        <a:gd name="connsiteX9" fmla="*/ 85725 w 123825"/>
                        <a:gd name="connsiteY9" fmla="*/ 95250 h 171450"/>
                        <a:gd name="connsiteX10" fmla="*/ 66675 w 123825"/>
                        <a:gd name="connsiteY10" fmla="*/ 95250 h 171450"/>
                        <a:gd name="connsiteX11" fmla="*/ 66675 w 123825"/>
                        <a:gd name="connsiteY11" fmla="*/ 114300 h 171450"/>
                        <a:gd name="connsiteX12" fmla="*/ 85725 w 123825"/>
                        <a:gd name="connsiteY12" fmla="*/ 114300 h 171450"/>
                        <a:gd name="connsiteX13" fmla="*/ 85725 w 123825"/>
                        <a:gd name="connsiteY13" fmla="*/ 133350 h 171450"/>
                        <a:gd name="connsiteX14" fmla="*/ 66675 w 123825"/>
                        <a:gd name="connsiteY14" fmla="*/ 133350 h 171450"/>
                        <a:gd name="connsiteX15" fmla="*/ 66675 w 123825"/>
                        <a:gd name="connsiteY15" fmla="*/ 171450 h 171450"/>
                        <a:gd name="connsiteX16" fmla="*/ 123825 w 123825"/>
                        <a:gd name="connsiteY16" fmla="*/ 171450 h 171450"/>
                        <a:gd name="connsiteX17" fmla="*/ 123825 w 123825"/>
                        <a:gd name="connsiteY17" fmla="*/ 0 h 171450"/>
                        <a:gd name="connsiteX18" fmla="*/ 0 w 123825"/>
                        <a:gd name="connsiteY18" fmla="*/ 0 h 171450"/>
                        <a:gd name="connsiteX19" fmla="*/ 85725 w 123825"/>
                        <a:gd name="connsiteY19" fmla="*/ 57150 h 171450"/>
                        <a:gd name="connsiteX20" fmla="*/ 66675 w 123825"/>
                        <a:gd name="connsiteY20" fmla="*/ 57150 h 171450"/>
                        <a:gd name="connsiteX21" fmla="*/ 66675 w 123825"/>
                        <a:gd name="connsiteY21" fmla="*/ 38100 h 171450"/>
                        <a:gd name="connsiteX22" fmla="*/ 85725 w 123825"/>
                        <a:gd name="connsiteY22" fmla="*/ 38100 h 171450"/>
                        <a:gd name="connsiteX23" fmla="*/ 85725 w 123825"/>
                        <a:gd name="connsiteY23" fmla="*/ 57150 h 1714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</a:cxnLst>
                      <a:rect l="l" t="t" r="r" b="b"/>
                      <a:pathLst>
                        <a:path w="123825" h="171450">
                          <a:moveTo>
                            <a:pt x="0" y="0"/>
                          </a:moveTo>
                          <a:lnTo>
                            <a:pt x="0" y="14383"/>
                          </a:lnTo>
                          <a:lnTo>
                            <a:pt x="19050" y="27051"/>
                          </a:lnTo>
                          <a:lnTo>
                            <a:pt x="35528" y="38100"/>
                          </a:lnTo>
                          <a:lnTo>
                            <a:pt x="47625" y="38100"/>
                          </a:lnTo>
                          <a:lnTo>
                            <a:pt x="47625" y="46196"/>
                          </a:lnTo>
                          <a:lnTo>
                            <a:pt x="66675" y="58960"/>
                          </a:lnTo>
                          <a:lnTo>
                            <a:pt x="66675" y="76200"/>
                          </a:lnTo>
                          <a:lnTo>
                            <a:pt x="85725" y="76200"/>
                          </a:lnTo>
                          <a:lnTo>
                            <a:pt x="85725" y="95250"/>
                          </a:lnTo>
                          <a:lnTo>
                            <a:pt x="66675" y="95250"/>
                          </a:lnTo>
                          <a:lnTo>
                            <a:pt x="66675" y="114300"/>
                          </a:lnTo>
                          <a:lnTo>
                            <a:pt x="85725" y="114300"/>
                          </a:lnTo>
                          <a:lnTo>
                            <a:pt x="85725" y="133350"/>
                          </a:lnTo>
                          <a:lnTo>
                            <a:pt x="66675" y="133350"/>
                          </a:lnTo>
                          <a:lnTo>
                            <a:pt x="66675" y="171450"/>
                          </a:lnTo>
                          <a:lnTo>
                            <a:pt x="123825" y="171450"/>
                          </a:lnTo>
                          <a:lnTo>
                            <a:pt x="123825" y="0"/>
                          </a:lnTo>
                          <a:lnTo>
                            <a:pt x="0" y="0"/>
                          </a:lnTo>
                          <a:close/>
                          <a:moveTo>
                            <a:pt x="85725" y="57150"/>
                          </a:moveTo>
                          <a:lnTo>
                            <a:pt x="66675" y="57150"/>
                          </a:lnTo>
                          <a:lnTo>
                            <a:pt x="66675" y="38100"/>
                          </a:lnTo>
                          <a:lnTo>
                            <a:pt x="85725" y="38100"/>
                          </a:lnTo>
                          <a:lnTo>
                            <a:pt x="85725" y="57150"/>
                          </a:lnTo>
                          <a:close/>
                        </a:path>
                      </a:pathLst>
                    </a:custGeom>
                    <a:solidFill>
                      <a:schemeClr val="accent6">
                        <a:lumMod val="50000"/>
                      </a:schemeClr>
                    </a:solidFill>
                    <a:ln w="317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110" name="TextBox 109">
                    <a:extLst>
                      <a:ext uri="{FF2B5EF4-FFF2-40B4-BE49-F238E27FC236}">
                        <a16:creationId xmlns:a16="http://schemas.microsoft.com/office/drawing/2014/main" id="{A95D8B48-A3B2-426E-878B-6FF81122F3AD}"/>
                      </a:ext>
                    </a:extLst>
                  </p:cNvPr>
                  <p:cNvSpPr txBox="1"/>
                  <p:nvPr/>
                </p:nvSpPr>
                <p:spPr>
                  <a:xfrm>
                    <a:off x="7915675" y="4856180"/>
                    <a:ext cx="233971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MY" sz="120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rPr>
                      <a:t>No3, Jalan Example 9/32</a:t>
                    </a:r>
                  </a:p>
                </p:txBody>
              </p:sp>
            </p:grpSp>
            <p:sp>
              <p:nvSpPr>
                <p:cNvPr id="119" name="Freeform: Shape 118">
                  <a:extLst>
                    <a:ext uri="{FF2B5EF4-FFF2-40B4-BE49-F238E27FC236}">
                      <a16:creationId xmlns:a16="http://schemas.microsoft.com/office/drawing/2014/main" id="{A740A041-E79A-4ECA-9DCE-8188C00A9179}"/>
                    </a:ext>
                  </a:extLst>
                </p:cNvPr>
                <p:cNvSpPr/>
                <p:nvPr/>
              </p:nvSpPr>
              <p:spPr>
                <a:xfrm>
                  <a:off x="10020409" y="4839254"/>
                  <a:ext cx="228600" cy="228600"/>
                </a:xfrm>
                <a:custGeom>
                  <a:avLst/>
                  <a:gdLst>
                    <a:gd name="connsiteX0" fmla="*/ 0 w 228600"/>
                    <a:gd name="connsiteY0" fmla="*/ 0 h 228600"/>
                    <a:gd name="connsiteX1" fmla="*/ 228600 w 228600"/>
                    <a:gd name="connsiteY1" fmla="*/ 0 h 228600"/>
                    <a:gd name="connsiteX2" fmla="*/ 228600 w 228600"/>
                    <a:gd name="connsiteY2" fmla="*/ 228600 h 228600"/>
                    <a:gd name="connsiteX3" fmla="*/ 0 w 228600"/>
                    <a:gd name="connsiteY3" fmla="*/ 228600 h 228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28600" h="228600">
                      <a:moveTo>
                        <a:pt x="0" y="0"/>
                      </a:moveTo>
                      <a:lnTo>
                        <a:pt x="228600" y="0"/>
                      </a:lnTo>
                      <a:lnTo>
                        <a:pt x="228600" y="228600"/>
                      </a:lnTo>
                      <a:lnTo>
                        <a:pt x="0" y="228600"/>
                      </a:lnTo>
                      <a:close/>
                    </a:path>
                  </a:pathLst>
                </a:custGeom>
                <a:no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C37193EC-DF4B-4A2D-B304-DC07A7AA1D1F}"/>
                  </a:ext>
                </a:extLst>
              </p:cNvPr>
              <p:cNvSpPr txBox="1"/>
              <p:nvPr/>
            </p:nvSpPr>
            <p:spPr>
              <a:xfrm>
                <a:off x="7441902" y="4079779"/>
                <a:ext cx="2505748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1000" dirty="0">
                    <a:solidFill>
                      <a:schemeClr val="accent6">
                        <a:lumMod val="7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Request #2</a:t>
                </a:r>
              </a:p>
            </p:txBody>
          </p:sp>
        </p:grp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FE8411D0-3FEB-4F3B-8258-CB40D660DE1F}"/>
                </a:ext>
              </a:extLst>
            </p:cNvPr>
            <p:cNvSpPr/>
            <p:nvPr/>
          </p:nvSpPr>
          <p:spPr>
            <a:xfrm>
              <a:off x="10034162" y="4431459"/>
              <a:ext cx="201093" cy="201093"/>
            </a:xfrm>
            <a:custGeom>
              <a:avLst/>
              <a:gdLst>
                <a:gd name="connsiteX0" fmla="*/ 986930 w 1044370"/>
                <a:gd name="connsiteY0" fmla="*/ 718295 h 1044370"/>
                <a:gd name="connsiteX1" fmla="*/ 782117 w 1044370"/>
                <a:gd name="connsiteY1" fmla="*/ 685803 h 1044370"/>
                <a:gd name="connsiteX2" fmla="*/ 723517 w 1044370"/>
                <a:gd name="connsiteY2" fmla="*/ 699728 h 1044370"/>
                <a:gd name="connsiteX3" fmla="*/ 632424 w 1044370"/>
                <a:gd name="connsiteY3" fmla="*/ 814029 h 1044370"/>
                <a:gd name="connsiteX4" fmla="*/ 232663 w 1044370"/>
                <a:gd name="connsiteY4" fmla="*/ 417748 h 1044370"/>
                <a:gd name="connsiteX5" fmla="*/ 345803 w 1044370"/>
                <a:gd name="connsiteY5" fmla="*/ 321434 h 1044370"/>
                <a:gd name="connsiteX6" fmla="*/ 359728 w 1044370"/>
                <a:gd name="connsiteY6" fmla="*/ 262253 h 1044370"/>
                <a:gd name="connsiteX7" fmla="*/ 327236 w 1044370"/>
                <a:gd name="connsiteY7" fmla="*/ 57440 h 1044370"/>
                <a:gd name="connsiteX8" fmla="*/ 269796 w 1044370"/>
                <a:gd name="connsiteY8" fmla="*/ 0 h 1044370"/>
                <a:gd name="connsiteX9" fmla="*/ 69045 w 1044370"/>
                <a:gd name="connsiteY9" fmla="*/ 0 h 1044370"/>
                <a:gd name="connsiteX10" fmla="*/ 0 w 1044370"/>
                <a:gd name="connsiteY10" fmla="*/ 57440 h 1044370"/>
                <a:gd name="connsiteX11" fmla="*/ 986930 w 1044370"/>
                <a:gd name="connsiteY11" fmla="*/ 1044371 h 1044370"/>
                <a:gd name="connsiteX12" fmla="*/ 1044371 w 1044370"/>
                <a:gd name="connsiteY12" fmla="*/ 975906 h 1044370"/>
                <a:gd name="connsiteX13" fmla="*/ 1044371 w 1044370"/>
                <a:gd name="connsiteY13" fmla="*/ 775735 h 1044370"/>
                <a:gd name="connsiteX14" fmla="*/ 986930 w 1044370"/>
                <a:gd name="connsiteY14" fmla="*/ 718295 h 1044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44370" h="1044370">
                  <a:moveTo>
                    <a:pt x="986930" y="718295"/>
                  </a:moveTo>
                  <a:cubicBezTo>
                    <a:pt x="915565" y="718295"/>
                    <a:pt x="846520" y="706691"/>
                    <a:pt x="782117" y="685803"/>
                  </a:cubicBezTo>
                  <a:cubicBezTo>
                    <a:pt x="761810" y="678841"/>
                    <a:pt x="739182" y="684063"/>
                    <a:pt x="723517" y="699728"/>
                  </a:cubicBezTo>
                  <a:lnTo>
                    <a:pt x="632424" y="814029"/>
                  </a:lnTo>
                  <a:cubicBezTo>
                    <a:pt x="468226" y="735701"/>
                    <a:pt x="314472" y="587749"/>
                    <a:pt x="232663" y="417748"/>
                  </a:cubicBezTo>
                  <a:lnTo>
                    <a:pt x="345803" y="321434"/>
                  </a:lnTo>
                  <a:cubicBezTo>
                    <a:pt x="361468" y="305188"/>
                    <a:pt x="366110" y="282560"/>
                    <a:pt x="359728" y="262253"/>
                  </a:cubicBezTo>
                  <a:cubicBezTo>
                    <a:pt x="338260" y="197850"/>
                    <a:pt x="327236" y="128806"/>
                    <a:pt x="327236" y="57440"/>
                  </a:cubicBezTo>
                  <a:cubicBezTo>
                    <a:pt x="327236" y="26109"/>
                    <a:pt x="301127" y="0"/>
                    <a:pt x="269796" y="0"/>
                  </a:cubicBezTo>
                  <a:lnTo>
                    <a:pt x="69045" y="0"/>
                  </a:lnTo>
                  <a:cubicBezTo>
                    <a:pt x="37713" y="0"/>
                    <a:pt x="0" y="13925"/>
                    <a:pt x="0" y="57440"/>
                  </a:cubicBezTo>
                  <a:cubicBezTo>
                    <a:pt x="0" y="596452"/>
                    <a:pt x="448499" y="1044371"/>
                    <a:pt x="986930" y="1044371"/>
                  </a:cubicBezTo>
                  <a:cubicBezTo>
                    <a:pt x="1028125" y="1044371"/>
                    <a:pt x="1044371" y="1007818"/>
                    <a:pt x="1044371" y="975906"/>
                  </a:cubicBezTo>
                  <a:lnTo>
                    <a:pt x="1044371" y="775735"/>
                  </a:lnTo>
                  <a:cubicBezTo>
                    <a:pt x="1044371" y="744404"/>
                    <a:pt x="1018261" y="718295"/>
                    <a:pt x="986930" y="718295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9DDFCC81-D4CB-47DB-BD75-8F33E40B85F8}"/>
              </a:ext>
            </a:extLst>
          </p:cNvPr>
          <p:cNvGrpSpPr/>
          <p:nvPr/>
        </p:nvGrpSpPr>
        <p:grpSpPr>
          <a:xfrm>
            <a:off x="7441902" y="5323114"/>
            <a:ext cx="932478" cy="338130"/>
            <a:chOff x="9428718" y="3581400"/>
            <a:chExt cx="805884" cy="338130"/>
          </a:xfrm>
        </p:grpSpPr>
        <p:sp>
          <p:nvSpPr>
            <p:cNvPr id="142" name="Rectangle: Rounded Corners 141">
              <a:extLst>
                <a:ext uri="{FF2B5EF4-FFF2-40B4-BE49-F238E27FC236}">
                  <a16:creationId xmlns:a16="http://schemas.microsoft.com/office/drawing/2014/main" id="{FD8A29D3-C390-4B1B-B54E-784BB3100350}"/>
                </a:ext>
              </a:extLst>
            </p:cNvPr>
            <p:cNvSpPr/>
            <p:nvPr/>
          </p:nvSpPr>
          <p:spPr>
            <a:xfrm>
              <a:off x="9428718" y="3581400"/>
              <a:ext cx="805884" cy="338130"/>
            </a:xfrm>
            <a:prstGeom prst="roundRect">
              <a:avLst>
                <a:gd name="adj" fmla="val 4600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127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381F1FF5-A95D-4574-ABCB-982EACF323A3}"/>
                </a:ext>
              </a:extLst>
            </p:cNvPr>
            <p:cNvSpPr txBox="1"/>
            <p:nvPr/>
          </p:nvSpPr>
          <p:spPr>
            <a:xfrm>
              <a:off x="9428718" y="3606376"/>
              <a:ext cx="80588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2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Cancel</a:t>
              </a:r>
              <a:endParaRPr lang="en-US" sz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B28CDCA9-0D7C-4E9E-853D-DCBF7D14D4A7}"/>
              </a:ext>
            </a:extLst>
          </p:cNvPr>
          <p:cNvGrpSpPr/>
          <p:nvPr/>
        </p:nvGrpSpPr>
        <p:grpSpPr>
          <a:xfrm>
            <a:off x="8485641" y="5323114"/>
            <a:ext cx="1769752" cy="338130"/>
            <a:chOff x="9428718" y="3581400"/>
            <a:chExt cx="805884" cy="338130"/>
          </a:xfrm>
        </p:grpSpPr>
        <p:sp>
          <p:nvSpPr>
            <p:cNvPr id="145" name="Rectangle: Rounded Corners 144">
              <a:extLst>
                <a:ext uri="{FF2B5EF4-FFF2-40B4-BE49-F238E27FC236}">
                  <a16:creationId xmlns:a16="http://schemas.microsoft.com/office/drawing/2014/main" id="{FAD561A7-C8C3-4F4E-8553-518BA6ED4935}"/>
                </a:ext>
              </a:extLst>
            </p:cNvPr>
            <p:cNvSpPr/>
            <p:nvPr/>
          </p:nvSpPr>
          <p:spPr>
            <a:xfrm>
              <a:off x="9428718" y="3581400"/>
              <a:ext cx="805884" cy="338130"/>
            </a:xfrm>
            <a:prstGeom prst="roundRect">
              <a:avLst>
                <a:gd name="adj" fmla="val 460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  <a:effectLst>
              <a:outerShdw blurRad="127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68321538-4CFD-44DE-A3A6-2DA324987E16}"/>
                </a:ext>
              </a:extLst>
            </p:cNvPr>
            <p:cNvSpPr txBox="1"/>
            <p:nvPr/>
          </p:nvSpPr>
          <p:spPr>
            <a:xfrm>
              <a:off x="9428718" y="3606376"/>
              <a:ext cx="80588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2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Item Collected</a:t>
              </a:r>
              <a:endParaRPr lang="en-US" sz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087993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F5C11E-D46B-437C-B88B-93B0E530D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101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ADAF5-AA9E-4DD4-9CD6-10CDA84BD0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UI/UX Design &amp; Demo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590781-8118-48CB-84FD-E2E68419098C}"/>
              </a:ext>
            </a:extLst>
          </p:cNvPr>
          <p:cNvSpPr/>
          <p:nvPr/>
        </p:nvSpPr>
        <p:spPr>
          <a:xfrm>
            <a:off x="7325033" y="373020"/>
            <a:ext cx="3043798" cy="54111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01C0E92-6B5B-4A7D-A7BE-4D6DC0E773FF}"/>
              </a:ext>
            </a:extLst>
          </p:cNvPr>
          <p:cNvSpPr/>
          <p:nvPr/>
        </p:nvSpPr>
        <p:spPr>
          <a:xfrm>
            <a:off x="9677827" y="7071439"/>
            <a:ext cx="365126" cy="365126"/>
          </a:xfrm>
          <a:custGeom>
            <a:avLst/>
            <a:gdLst>
              <a:gd name="connsiteX0" fmla="*/ 0 w 578997"/>
              <a:gd name="connsiteY0" fmla="*/ 0 h 578997"/>
              <a:gd name="connsiteX1" fmla="*/ 578997 w 578997"/>
              <a:gd name="connsiteY1" fmla="*/ 0 h 578997"/>
              <a:gd name="connsiteX2" fmla="*/ 578997 w 578997"/>
              <a:gd name="connsiteY2" fmla="*/ 578997 h 578997"/>
              <a:gd name="connsiteX3" fmla="*/ 0 w 578997"/>
              <a:gd name="connsiteY3" fmla="*/ 578997 h 578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997" h="578997">
                <a:moveTo>
                  <a:pt x="0" y="0"/>
                </a:moveTo>
                <a:lnTo>
                  <a:pt x="578997" y="0"/>
                </a:lnTo>
                <a:lnTo>
                  <a:pt x="578997" y="578997"/>
                </a:lnTo>
                <a:lnTo>
                  <a:pt x="0" y="578997"/>
                </a:lnTo>
                <a:close/>
              </a:path>
            </a:pathLst>
          </a:custGeom>
          <a:noFill/>
          <a:ln w="2381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9D3670E-0C8E-4C88-B7C4-368DBE7C0BF4}"/>
              </a:ext>
            </a:extLst>
          </p:cNvPr>
          <p:cNvSpPr/>
          <p:nvPr/>
        </p:nvSpPr>
        <p:spPr>
          <a:xfrm>
            <a:off x="7239099" y="0"/>
            <a:ext cx="3112324" cy="3750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2AECE15-3323-4528-8778-BB720A536300}"/>
              </a:ext>
            </a:extLst>
          </p:cNvPr>
          <p:cNvSpPr/>
          <p:nvPr/>
        </p:nvSpPr>
        <p:spPr>
          <a:xfrm>
            <a:off x="7239099" y="5775587"/>
            <a:ext cx="3112324" cy="7030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6C66C6-14B8-4E0C-89DD-BBF9F1BC1E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BFB6BDF-C5C9-4057-9CAA-57F610D8E3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8711" b="28711"/>
          <a:stretch/>
        </p:blipFill>
        <p:spPr>
          <a:xfrm>
            <a:off x="7324982" y="950526"/>
            <a:ext cx="3043847" cy="3115891"/>
          </a:xfrm>
          <a:prstGeom prst="rect">
            <a:avLst/>
          </a:prstGeom>
          <a:effectLst>
            <a:innerShdw blurRad="203200">
              <a:prstClr val="black">
                <a:alpha val="21000"/>
              </a:prstClr>
            </a:innerShdw>
          </a:effectLst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F9D96A9A-D11F-48FD-A19B-84990363C47B}"/>
              </a:ext>
            </a:extLst>
          </p:cNvPr>
          <p:cNvGrpSpPr/>
          <p:nvPr/>
        </p:nvGrpSpPr>
        <p:grpSpPr>
          <a:xfrm>
            <a:off x="7646919" y="2865119"/>
            <a:ext cx="832591" cy="1190877"/>
            <a:chOff x="7646919" y="2865119"/>
            <a:chExt cx="832591" cy="1190877"/>
          </a:xfrm>
        </p:grpSpPr>
        <p:grpSp>
          <p:nvGrpSpPr>
            <p:cNvPr id="72" name="Graphic 19">
              <a:extLst>
                <a:ext uri="{FF2B5EF4-FFF2-40B4-BE49-F238E27FC236}">
                  <a16:creationId xmlns:a16="http://schemas.microsoft.com/office/drawing/2014/main" id="{66F3A680-38CB-4FBC-8BBE-126530BD3F00}"/>
                </a:ext>
              </a:extLst>
            </p:cNvPr>
            <p:cNvGrpSpPr/>
            <p:nvPr/>
          </p:nvGrpSpPr>
          <p:grpSpPr>
            <a:xfrm>
              <a:off x="7646919" y="3194402"/>
              <a:ext cx="228600" cy="228600"/>
              <a:chOff x="5981700" y="3314700"/>
              <a:chExt cx="228600" cy="228600"/>
            </a:xfrm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grpSpPr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EF341550-EF19-44FA-9559-628BABD6E7B0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228600" cy="228600"/>
              </a:xfrm>
              <a:custGeom>
                <a:avLst/>
                <a:gdLst>
                  <a:gd name="connsiteX0" fmla="*/ 0 w 228600"/>
                  <a:gd name="connsiteY0" fmla="*/ 0 h 228600"/>
                  <a:gd name="connsiteX1" fmla="*/ 228600 w 228600"/>
                  <a:gd name="connsiteY1" fmla="*/ 0 h 228600"/>
                  <a:gd name="connsiteX2" fmla="*/ 228600 w 228600"/>
                  <a:gd name="connsiteY2" fmla="*/ 228600 h 228600"/>
                  <a:gd name="connsiteX3" fmla="*/ 0 w 228600"/>
                  <a:gd name="connsiteY3" fmla="*/ 2286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8600" h="228600">
                    <a:moveTo>
                      <a:pt x="0" y="0"/>
                    </a:moveTo>
                    <a:lnTo>
                      <a:pt x="228600" y="0"/>
                    </a:lnTo>
                    <a:lnTo>
                      <a:pt x="228600" y="228600"/>
                    </a:lnTo>
                    <a:lnTo>
                      <a:pt x="0" y="228600"/>
                    </a:lnTo>
                    <a:close/>
                  </a:path>
                </a:pathLst>
              </a:custGeom>
              <a:no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16E049A3-19DA-4A15-ADDF-21CAFE00F657}"/>
                  </a:ext>
                </a:extLst>
              </p:cNvPr>
              <p:cNvSpPr/>
              <p:nvPr/>
            </p:nvSpPr>
            <p:spPr>
              <a:xfrm>
                <a:off x="6029325" y="3333750"/>
                <a:ext cx="133350" cy="190500"/>
              </a:xfrm>
              <a:custGeom>
                <a:avLst/>
                <a:gdLst>
                  <a:gd name="connsiteX0" fmla="*/ 66675 w 133350"/>
                  <a:gd name="connsiteY0" fmla="*/ 0 h 190500"/>
                  <a:gd name="connsiteX1" fmla="*/ 0 w 133350"/>
                  <a:gd name="connsiteY1" fmla="*/ 66675 h 190500"/>
                  <a:gd name="connsiteX2" fmla="*/ 66675 w 133350"/>
                  <a:gd name="connsiteY2" fmla="*/ 190500 h 190500"/>
                  <a:gd name="connsiteX3" fmla="*/ 133350 w 133350"/>
                  <a:gd name="connsiteY3" fmla="*/ 66675 h 190500"/>
                  <a:gd name="connsiteX4" fmla="*/ 66675 w 133350"/>
                  <a:gd name="connsiteY4" fmla="*/ 0 h 190500"/>
                  <a:gd name="connsiteX5" fmla="*/ 66675 w 133350"/>
                  <a:gd name="connsiteY5" fmla="*/ 90488 h 190500"/>
                  <a:gd name="connsiteX6" fmla="*/ 42863 w 133350"/>
                  <a:gd name="connsiteY6" fmla="*/ 66675 h 190500"/>
                  <a:gd name="connsiteX7" fmla="*/ 66675 w 133350"/>
                  <a:gd name="connsiteY7" fmla="*/ 42863 h 190500"/>
                  <a:gd name="connsiteX8" fmla="*/ 90488 w 133350"/>
                  <a:gd name="connsiteY8" fmla="*/ 66675 h 190500"/>
                  <a:gd name="connsiteX9" fmla="*/ 66675 w 133350"/>
                  <a:gd name="connsiteY9" fmla="*/ 90488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3350" h="190500">
                    <a:moveTo>
                      <a:pt x="66675" y="0"/>
                    </a:moveTo>
                    <a:cubicBezTo>
                      <a:pt x="29813" y="0"/>
                      <a:pt x="0" y="29813"/>
                      <a:pt x="0" y="66675"/>
                    </a:cubicBezTo>
                    <a:cubicBezTo>
                      <a:pt x="0" y="116681"/>
                      <a:pt x="66675" y="190500"/>
                      <a:pt x="66675" y="190500"/>
                    </a:cubicBezTo>
                    <a:cubicBezTo>
                      <a:pt x="66675" y="190500"/>
                      <a:pt x="133350" y="116681"/>
                      <a:pt x="133350" y="66675"/>
                    </a:cubicBezTo>
                    <a:cubicBezTo>
                      <a:pt x="133350" y="29813"/>
                      <a:pt x="103537" y="0"/>
                      <a:pt x="66675" y="0"/>
                    </a:cubicBezTo>
                    <a:close/>
                    <a:moveTo>
                      <a:pt x="66675" y="90488"/>
                    </a:moveTo>
                    <a:cubicBezTo>
                      <a:pt x="53531" y="90488"/>
                      <a:pt x="42863" y="79820"/>
                      <a:pt x="42863" y="66675"/>
                    </a:cubicBezTo>
                    <a:cubicBezTo>
                      <a:pt x="42863" y="53531"/>
                      <a:pt x="53531" y="42863"/>
                      <a:pt x="66675" y="42863"/>
                    </a:cubicBezTo>
                    <a:cubicBezTo>
                      <a:pt x="79820" y="42863"/>
                      <a:pt x="90488" y="53531"/>
                      <a:pt x="90488" y="66675"/>
                    </a:cubicBezTo>
                    <a:cubicBezTo>
                      <a:pt x="90488" y="79820"/>
                      <a:pt x="79820" y="90488"/>
                      <a:pt x="66675" y="90488"/>
                    </a:cubicBez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591A1345-9AD2-47FE-A7FC-28D8D5239387}"/>
                </a:ext>
              </a:extLst>
            </p:cNvPr>
            <p:cNvSpPr/>
            <p:nvPr/>
          </p:nvSpPr>
          <p:spPr>
            <a:xfrm>
              <a:off x="7674863" y="2865119"/>
              <a:ext cx="804647" cy="1190877"/>
            </a:xfrm>
            <a:custGeom>
              <a:avLst/>
              <a:gdLst>
                <a:gd name="connsiteX0" fmla="*/ 762000 w 762000"/>
                <a:gd name="connsiteY0" fmla="*/ 1127760 h 1127760"/>
                <a:gd name="connsiteX1" fmla="*/ 737616 w 762000"/>
                <a:gd name="connsiteY1" fmla="*/ 1097280 h 1127760"/>
                <a:gd name="connsiteX2" fmla="*/ 725424 w 762000"/>
                <a:gd name="connsiteY2" fmla="*/ 1060704 h 1127760"/>
                <a:gd name="connsiteX3" fmla="*/ 719328 w 762000"/>
                <a:gd name="connsiteY3" fmla="*/ 1042416 h 1127760"/>
                <a:gd name="connsiteX4" fmla="*/ 707136 w 762000"/>
                <a:gd name="connsiteY4" fmla="*/ 1024128 h 1127760"/>
                <a:gd name="connsiteX5" fmla="*/ 694944 w 762000"/>
                <a:gd name="connsiteY5" fmla="*/ 987552 h 1127760"/>
                <a:gd name="connsiteX6" fmla="*/ 682752 w 762000"/>
                <a:gd name="connsiteY6" fmla="*/ 969264 h 1127760"/>
                <a:gd name="connsiteX7" fmla="*/ 676656 w 762000"/>
                <a:gd name="connsiteY7" fmla="*/ 950976 h 1127760"/>
                <a:gd name="connsiteX8" fmla="*/ 652272 w 762000"/>
                <a:gd name="connsiteY8" fmla="*/ 914400 h 1127760"/>
                <a:gd name="connsiteX9" fmla="*/ 640080 w 762000"/>
                <a:gd name="connsiteY9" fmla="*/ 896112 h 1127760"/>
                <a:gd name="connsiteX10" fmla="*/ 633984 w 762000"/>
                <a:gd name="connsiteY10" fmla="*/ 877824 h 1127760"/>
                <a:gd name="connsiteX11" fmla="*/ 591312 w 762000"/>
                <a:gd name="connsiteY11" fmla="*/ 822960 h 1127760"/>
                <a:gd name="connsiteX12" fmla="*/ 579120 w 762000"/>
                <a:gd name="connsiteY12" fmla="*/ 786384 h 1127760"/>
                <a:gd name="connsiteX13" fmla="*/ 554736 w 762000"/>
                <a:gd name="connsiteY13" fmla="*/ 749808 h 1127760"/>
                <a:gd name="connsiteX14" fmla="*/ 548640 w 762000"/>
                <a:gd name="connsiteY14" fmla="*/ 731520 h 1127760"/>
                <a:gd name="connsiteX15" fmla="*/ 536448 w 762000"/>
                <a:gd name="connsiteY15" fmla="*/ 713232 h 1127760"/>
                <a:gd name="connsiteX16" fmla="*/ 524256 w 762000"/>
                <a:gd name="connsiteY16" fmla="*/ 676656 h 1127760"/>
                <a:gd name="connsiteX17" fmla="*/ 512064 w 762000"/>
                <a:gd name="connsiteY17" fmla="*/ 658368 h 1127760"/>
                <a:gd name="connsiteX18" fmla="*/ 505968 w 762000"/>
                <a:gd name="connsiteY18" fmla="*/ 640080 h 1127760"/>
                <a:gd name="connsiteX19" fmla="*/ 481584 w 762000"/>
                <a:gd name="connsiteY19" fmla="*/ 603504 h 1127760"/>
                <a:gd name="connsiteX20" fmla="*/ 469392 w 762000"/>
                <a:gd name="connsiteY20" fmla="*/ 585216 h 1127760"/>
                <a:gd name="connsiteX21" fmla="*/ 457200 w 762000"/>
                <a:gd name="connsiteY21" fmla="*/ 566928 h 1127760"/>
                <a:gd name="connsiteX22" fmla="*/ 438912 w 762000"/>
                <a:gd name="connsiteY22" fmla="*/ 530352 h 1127760"/>
                <a:gd name="connsiteX23" fmla="*/ 426720 w 762000"/>
                <a:gd name="connsiteY23" fmla="*/ 493776 h 1127760"/>
                <a:gd name="connsiteX24" fmla="*/ 414528 w 762000"/>
                <a:gd name="connsiteY24" fmla="*/ 475488 h 1127760"/>
                <a:gd name="connsiteX25" fmla="*/ 408432 w 762000"/>
                <a:gd name="connsiteY25" fmla="*/ 457200 h 1127760"/>
                <a:gd name="connsiteX26" fmla="*/ 390144 w 762000"/>
                <a:gd name="connsiteY26" fmla="*/ 445008 h 1127760"/>
                <a:gd name="connsiteX27" fmla="*/ 341376 w 762000"/>
                <a:gd name="connsiteY27" fmla="*/ 371856 h 1127760"/>
                <a:gd name="connsiteX28" fmla="*/ 329184 w 762000"/>
                <a:gd name="connsiteY28" fmla="*/ 353568 h 1127760"/>
                <a:gd name="connsiteX29" fmla="*/ 316992 w 762000"/>
                <a:gd name="connsiteY29" fmla="*/ 335280 h 1127760"/>
                <a:gd name="connsiteX30" fmla="*/ 298704 w 762000"/>
                <a:gd name="connsiteY30" fmla="*/ 323088 h 1127760"/>
                <a:gd name="connsiteX31" fmla="*/ 268224 w 762000"/>
                <a:gd name="connsiteY31" fmla="*/ 268224 h 1127760"/>
                <a:gd name="connsiteX32" fmla="*/ 256032 w 762000"/>
                <a:gd name="connsiteY32" fmla="*/ 249936 h 1127760"/>
                <a:gd name="connsiteX33" fmla="*/ 213360 w 762000"/>
                <a:gd name="connsiteY33" fmla="*/ 195072 h 1127760"/>
                <a:gd name="connsiteX34" fmla="*/ 182880 w 762000"/>
                <a:gd name="connsiteY34" fmla="*/ 140208 h 1127760"/>
                <a:gd name="connsiteX35" fmla="*/ 164592 w 762000"/>
                <a:gd name="connsiteY35" fmla="*/ 128016 h 1127760"/>
                <a:gd name="connsiteX36" fmla="*/ 158496 w 762000"/>
                <a:gd name="connsiteY36" fmla="*/ 109728 h 1127760"/>
                <a:gd name="connsiteX37" fmla="*/ 121920 w 762000"/>
                <a:gd name="connsiteY37" fmla="*/ 54864 h 1127760"/>
                <a:gd name="connsiteX38" fmla="*/ 109728 w 762000"/>
                <a:gd name="connsiteY38" fmla="*/ 36576 h 1127760"/>
                <a:gd name="connsiteX39" fmla="*/ 85344 w 762000"/>
                <a:gd name="connsiteY39" fmla="*/ 0 h 1127760"/>
                <a:gd name="connsiteX40" fmla="*/ 54864 w 762000"/>
                <a:gd name="connsiteY40" fmla="*/ 6096 h 1127760"/>
                <a:gd name="connsiteX41" fmla="*/ 36576 w 762000"/>
                <a:gd name="connsiteY41" fmla="*/ 18288 h 1127760"/>
                <a:gd name="connsiteX42" fmla="*/ 0 w 762000"/>
                <a:gd name="connsiteY42" fmla="*/ 36576 h 1127760"/>
                <a:gd name="connsiteX43" fmla="*/ 24384 w 762000"/>
                <a:gd name="connsiteY43" fmla="*/ 91440 h 1127760"/>
                <a:gd name="connsiteX44" fmla="*/ 42672 w 762000"/>
                <a:gd name="connsiteY44" fmla="*/ 103632 h 1127760"/>
                <a:gd name="connsiteX45" fmla="*/ 60960 w 762000"/>
                <a:gd name="connsiteY45" fmla="*/ 158496 h 1127760"/>
                <a:gd name="connsiteX46" fmla="*/ 67056 w 762000"/>
                <a:gd name="connsiteY46" fmla="*/ 176784 h 1127760"/>
                <a:gd name="connsiteX47" fmla="*/ 91440 w 762000"/>
                <a:gd name="connsiteY47" fmla="*/ 213360 h 1127760"/>
                <a:gd name="connsiteX48" fmla="*/ 115824 w 762000"/>
                <a:gd name="connsiteY48" fmla="*/ 243840 h 1127760"/>
                <a:gd name="connsiteX49" fmla="*/ 146304 w 762000"/>
                <a:gd name="connsiteY49" fmla="*/ 292608 h 1127760"/>
                <a:gd name="connsiteX50" fmla="*/ 164592 w 762000"/>
                <a:gd name="connsiteY50" fmla="*/ 347472 h 1127760"/>
                <a:gd name="connsiteX51" fmla="*/ 170688 w 762000"/>
                <a:gd name="connsiteY51" fmla="*/ 365760 h 1127760"/>
                <a:gd name="connsiteX52" fmla="*/ 182880 w 762000"/>
                <a:gd name="connsiteY52" fmla="*/ 384048 h 1127760"/>
                <a:gd name="connsiteX53" fmla="*/ 164592 w 762000"/>
                <a:gd name="connsiteY53" fmla="*/ 396240 h 1127760"/>
                <a:gd name="connsiteX54" fmla="*/ 146304 w 762000"/>
                <a:gd name="connsiteY54" fmla="*/ 402336 h 1127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762000" h="1127760">
                  <a:moveTo>
                    <a:pt x="762000" y="1127760"/>
                  </a:moveTo>
                  <a:cubicBezTo>
                    <a:pt x="753872" y="1117600"/>
                    <a:pt x="743846" y="1108702"/>
                    <a:pt x="737616" y="1097280"/>
                  </a:cubicBezTo>
                  <a:cubicBezTo>
                    <a:pt x="731462" y="1085998"/>
                    <a:pt x="729488" y="1072896"/>
                    <a:pt x="725424" y="1060704"/>
                  </a:cubicBezTo>
                  <a:cubicBezTo>
                    <a:pt x="723392" y="1054608"/>
                    <a:pt x="722892" y="1047763"/>
                    <a:pt x="719328" y="1042416"/>
                  </a:cubicBezTo>
                  <a:cubicBezTo>
                    <a:pt x="715264" y="1036320"/>
                    <a:pt x="710112" y="1030823"/>
                    <a:pt x="707136" y="1024128"/>
                  </a:cubicBezTo>
                  <a:cubicBezTo>
                    <a:pt x="701917" y="1012384"/>
                    <a:pt x="702073" y="998245"/>
                    <a:pt x="694944" y="987552"/>
                  </a:cubicBezTo>
                  <a:cubicBezTo>
                    <a:pt x="690880" y="981456"/>
                    <a:pt x="686029" y="975817"/>
                    <a:pt x="682752" y="969264"/>
                  </a:cubicBezTo>
                  <a:cubicBezTo>
                    <a:pt x="679878" y="963517"/>
                    <a:pt x="679777" y="956593"/>
                    <a:pt x="676656" y="950976"/>
                  </a:cubicBezTo>
                  <a:cubicBezTo>
                    <a:pt x="669540" y="938167"/>
                    <a:pt x="660400" y="926592"/>
                    <a:pt x="652272" y="914400"/>
                  </a:cubicBezTo>
                  <a:cubicBezTo>
                    <a:pt x="648208" y="908304"/>
                    <a:pt x="642397" y="903063"/>
                    <a:pt x="640080" y="896112"/>
                  </a:cubicBezTo>
                  <a:cubicBezTo>
                    <a:pt x="638048" y="890016"/>
                    <a:pt x="637105" y="883441"/>
                    <a:pt x="633984" y="877824"/>
                  </a:cubicBezTo>
                  <a:cubicBezTo>
                    <a:pt x="615755" y="845012"/>
                    <a:pt x="613526" y="845174"/>
                    <a:pt x="591312" y="822960"/>
                  </a:cubicBezTo>
                  <a:cubicBezTo>
                    <a:pt x="587248" y="810768"/>
                    <a:pt x="586249" y="797077"/>
                    <a:pt x="579120" y="786384"/>
                  </a:cubicBezTo>
                  <a:cubicBezTo>
                    <a:pt x="570992" y="774192"/>
                    <a:pt x="559370" y="763709"/>
                    <a:pt x="554736" y="749808"/>
                  </a:cubicBezTo>
                  <a:cubicBezTo>
                    <a:pt x="552704" y="743712"/>
                    <a:pt x="551514" y="737267"/>
                    <a:pt x="548640" y="731520"/>
                  </a:cubicBezTo>
                  <a:cubicBezTo>
                    <a:pt x="545363" y="724967"/>
                    <a:pt x="539424" y="719927"/>
                    <a:pt x="536448" y="713232"/>
                  </a:cubicBezTo>
                  <a:cubicBezTo>
                    <a:pt x="531229" y="701488"/>
                    <a:pt x="531385" y="687349"/>
                    <a:pt x="524256" y="676656"/>
                  </a:cubicBezTo>
                  <a:cubicBezTo>
                    <a:pt x="520192" y="670560"/>
                    <a:pt x="515341" y="664921"/>
                    <a:pt x="512064" y="658368"/>
                  </a:cubicBezTo>
                  <a:cubicBezTo>
                    <a:pt x="509190" y="652621"/>
                    <a:pt x="509089" y="645697"/>
                    <a:pt x="505968" y="640080"/>
                  </a:cubicBezTo>
                  <a:cubicBezTo>
                    <a:pt x="498852" y="627271"/>
                    <a:pt x="489712" y="615696"/>
                    <a:pt x="481584" y="603504"/>
                  </a:cubicBezTo>
                  <a:lnTo>
                    <a:pt x="469392" y="585216"/>
                  </a:lnTo>
                  <a:cubicBezTo>
                    <a:pt x="465328" y="579120"/>
                    <a:pt x="459517" y="573879"/>
                    <a:pt x="457200" y="566928"/>
                  </a:cubicBezTo>
                  <a:cubicBezTo>
                    <a:pt x="434968" y="500232"/>
                    <a:pt x="470425" y="601256"/>
                    <a:pt x="438912" y="530352"/>
                  </a:cubicBezTo>
                  <a:cubicBezTo>
                    <a:pt x="433693" y="518608"/>
                    <a:pt x="433849" y="504469"/>
                    <a:pt x="426720" y="493776"/>
                  </a:cubicBezTo>
                  <a:cubicBezTo>
                    <a:pt x="422656" y="487680"/>
                    <a:pt x="417805" y="482041"/>
                    <a:pt x="414528" y="475488"/>
                  </a:cubicBezTo>
                  <a:cubicBezTo>
                    <a:pt x="411654" y="469741"/>
                    <a:pt x="412446" y="462218"/>
                    <a:pt x="408432" y="457200"/>
                  </a:cubicBezTo>
                  <a:cubicBezTo>
                    <a:pt x="403855" y="451479"/>
                    <a:pt x="396240" y="449072"/>
                    <a:pt x="390144" y="445008"/>
                  </a:cubicBezTo>
                  <a:lnTo>
                    <a:pt x="341376" y="371856"/>
                  </a:lnTo>
                  <a:lnTo>
                    <a:pt x="329184" y="353568"/>
                  </a:lnTo>
                  <a:cubicBezTo>
                    <a:pt x="325120" y="347472"/>
                    <a:pt x="323088" y="339344"/>
                    <a:pt x="316992" y="335280"/>
                  </a:cubicBezTo>
                  <a:lnTo>
                    <a:pt x="298704" y="323088"/>
                  </a:lnTo>
                  <a:cubicBezTo>
                    <a:pt x="287974" y="290899"/>
                    <a:pt x="296172" y="310147"/>
                    <a:pt x="268224" y="268224"/>
                  </a:cubicBezTo>
                  <a:cubicBezTo>
                    <a:pt x="264160" y="262128"/>
                    <a:pt x="261213" y="255117"/>
                    <a:pt x="256032" y="249936"/>
                  </a:cubicBezTo>
                  <a:cubicBezTo>
                    <a:pt x="240253" y="234157"/>
                    <a:pt x="220652" y="216947"/>
                    <a:pt x="213360" y="195072"/>
                  </a:cubicBezTo>
                  <a:cubicBezTo>
                    <a:pt x="207008" y="176015"/>
                    <a:pt x="200847" y="152186"/>
                    <a:pt x="182880" y="140208"/>
                  </a:cubicBezTo>
                  <a:lnTo>
                    <a:pt x="164592" y="128016"/>
                  </a:lnTo>
                  <a:cubicBezTo>
                    <a:pt x="162560" y="121920"/>
                    <a:pt x="161617" y="115345"/>
                    <a:pt x="158496" y="109728"/>
                  </a:cubicBezTo>
                  <a:lnTo>
                    <a:pt x="121920" y="54864"/>
                  </a:lnTo>
                  <a:cubicBezTo>
                    <a:pt x="117856" y="48768"/>
                    <a:pt x="112045" y="43527"/>
                    <a:pt x="109728" y="36576"/>
                  </a:cubicBezTo>
                  <a:cubicBezTo>
                    <a:pt x="100906" y="10109"/>
                    <a:pt x="108176" y="22832"/>
                    <a:pt x="85344" y="0"/>
                  </a:cubicBezTo>
                  <a:cubicBezTo>
                    <a:pt x="75184" y="2032"/>
                    <a:pt x="64566" y="2458"/>
                    <a:pt x="54864" y="6096"/>
                  </a:cubicBezTo>
                  <a:cubicBezTo>
                    <a:pt x="48004" y="8668"/>
                    <a:pt x="43129" y="15011"/>
                    <a:pt x="36576" y="18288"/>
                  </a:cubicBezTo>
                  <a:cubicBezTo>
                    <a:pt x="-13901" y="43527"/>
                    <a:pt x="52411" y="1635"/>
                    <a:pt x="0" y="36576"/>
                  </a:cubicBezTo>
                  <a:cubicBezTo>
                    <a:pt x="6036" y="54684"/>
                    <a:pt x="9893" y="76949"/>
                    <a:pt x="24384" y="91440"/>
                  </a:cubicBezTo>
                  <a:cubicBezTo>
                    <a:pt x="29565" y="96621"/>
                    <a:pt x="36576" y="99568"/>
                    <a:pt x="42672" y="103632"/>
                  </a:cubicBezTo>
                  <a:lnTo>
                    <a:pt x="60960" y="158496"/>
                  </a:lnTo>
                  <a:cubicBezTo>
                    <a:pt x="62992" y="164592"/>
                    <a:pt x="63492" y="171437"/>
                    <a:pt x="67056" y="176784"/>
                  </a:cubicBezTo>
                  <a:cubicBezTo>
                    <a:pt x="75184" y="188976"/>
                    <a:pt x="86806" y="199459"/>
                    <a:pt x="91440" y="213360"/>
                  </a:cubicBezTo>
                  <a:cubicBezTo>
                    <a:pt x="99853" y="238599"/>
                    <a:pt x="92189" y="228084"/>
                    <a:pt x="115824" y="243840"/>
                  </a:cubicBezTo>
                  <a:cubicBezTo>
                    <a:pt x="130333" y="287367"/>
                    <a:pt x="117323" y="273287"/>
                    <a:pt x="146304" y="292608"/>
                  </a:cubicBezTo>
                  <a:lnTo>
                    <a:pt x="164592" y="347472"/>
                  </a:lnTo>
                  <a:cubicBezTo>
                    <a:pt x="166624" y="353568"/>
                    <a:pt x="167124" y="360413"/>
                    <a:pt x="170688" y="365760"/>
                  </a:cubicBezTo>
                  <a:lnTo>
                    <a:pt x="182880" y="384048"/>
                  </a:lnTo>
                  <a:cubicBezTo>
                    <a:pt x="176784" y="388112"/>
                    <a:pt x="171145" y="392963"/>
                    <a:pt x="164592" y="396240"/>
                  </a:cubicBezTo>
                  <a:cubicBezTo>
                    <a:pt x="158845" y="399114"/>
                    <a:pt x="146304" y="402336"/>
                    <a:pt x="146304" y="402336"/>
                  </a:cubicBezTo>
                </a:path>
              </a:pathLst>
            </a:custGeom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4767442B-8E43-414C-84F0-29BDF975DA67}"/>
              </a:ext>
            </a:extLst>
          </p:cNvPr>
          <p:cNvSpPr txBox="1"/>
          <p:nvPr/>
        </p:nvSpPr>
        <p:spPr>
          <a:xfrm>
            <a:off x="7856663" y="3240686"/>
            <a:ext cx="967234" cy="103332"/>
          </a:xfrm>
          <a:prstGeom prst="rect">
            <a:avLst/>
          </a:prstGeom>
          <a:solidFill>
            <a:schemeClr val="accent6">
              <a:lumMod val="40000"/>
              <a:lumOff val="60000"/>
              <a:alpha val="76000"/>
            </a:schemeClr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lang="en-MY" sz="700" dirty="0" err="1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MyStore</a:t>
            </a:r>
            <a:r>
              <a:rPr lang="en-MY" sz="7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– Shah </a:t>
            </a:r>
            <a:r>
              <a:rPr lang="en-MY" sz="700" dirty="0" err="1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Alam</a:t>
            </a:r>
            <a:endParaRPr lang="en-US" sz="7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32B198A-2BB5-49A2-8AAA-E67A886D40A2}"/>
              </a:ext>
            </a:extLst>
          </p:cNvPr>
          <p:cNvSpPr/>
          <p:nvPr/>
        </p:nvSpPr>
        <p:spPr>
          <a:xfrm>
            <a:off x="7320237" y="803916"/>
            <a:ext cx="3036488" cy="2360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51A2CE-331E-4B5E-BA93-EAA4AC0C28C3}"/>
              </a:ext>
            </a:extLst>
          </p:cNvPr>
          <p:cNvSpPr/>
          <p:nvPr/>
        </p:nvSpPr>
        <p:spPr>
          <a:xfrm>
            <a:off x="7319509" y="373019"/>
            <a:ext cx="3043797" cy="73802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508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11EB690-F14F-406F-B172-20E337BD9D8E}"/>
              </a:ext>
            </a:extLst>
          </p:cNvPr>
          <p:cNvSpPr/>
          <p:nvPr/>
        </p:nvSpPr>
        <p:spPr>
          <a:xfrm>
            <a:off x="7325033" y="370727"/>
            <a:ext cx="3026390" cy="19724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2C0FA5B-DA47-4995-946F-242651DD57E1}"/>
              </a:ext>
            </a:extLst>
          </p:cNvPr>
          <p:cNvSpPr txBox="1"/>
          <p:nvPr/>
        </p:nvSpPr>
        <p:spPr>
          <a:xfrm>
            <a:off x="7441902" y="652230"/>
            <a:ext cx="2079685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Accepted Request</a:t>
            </a:r>
            <a:endParaRPr lang="en-US" sz="1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B66DC02-8392-4038-9EC4-3B06555B4850}"/>
              </a:ext>
            </a:extLst>
          </p:cNvPr>
          <p:cNvSpPr/>
          <p:nvPr/>
        </p:nvSpPr>
        <p:spPr>
          <a:xfrm>
            <a:off x="10356727" y="373020"/>
            <a:ext cx="753725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C3936A-20F8-4EE3-8F72-E1D3378BF2A4}"/>
              </a:ext>
            </a:extLst>
          </p:cNvPr>
          <p:cNvSpPr/>
          <p:nvPr/>
        </p:nvSpPr>
        <p:spPr>
          <a:xfrm>
            <a:off x="4297917" y="379356"/>
            <a:ext cx="3026390" cy="55742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16ADAF-7F31-4824-AD90-5971164C1431}"/>
              </a:ext>
            </a:extLst>
          </p:cNvPr>
          <p:cNvSpPr txBox="1"/>
          <p:nvPr/>
        </p:nvSpPr>
        <p:spPr>
          <a:xfrm>
            <a:off x="307089" y="1553371"/>
            <a:ext cx="4395462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Login/Registration Form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for Rider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Successful/Rejected 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Edit Personal Information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Post Requests</a:t>
            </a:r>
            <a:endParaRPr lang="en-MY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Manage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Accepts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Rider Manage Accepted Requests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5DBBF495-B71A-4470-BF7B-18126DCB9C67}"/>
              </a:ext>
            </a:extLst>
          </p:cNvPr>
          <p:cNvGrpSpPr/>
          <p:nvPr/>
        </p:nvGrpSpPr>
        <p:grpSpPr>
          <a:xfrm>
            <a:off x="7441902" y="4125485"/>
            <a:ext cx="2813491" cy="1032834"/>
            <a:chOff x="7441902" y="4079779"/>
            <a:chExt cx="2813491" cy="1032834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82D8EC78-813B-4953-BA39-FDFB7CFAA342}"/>
                </a:ext>
              </a:extLst>
            </p:cNvPr>
            <p:cNvGrpSpPr/>
            <p:nvPr/>
          </p:nvGrpSpPr>
          <p:grpSpPr>
            <a:xfrm>
              <a:off x="7441902" y="4079779"/>
              <a:ext cx="2813491" cy="1032834"/>
              <a:chOff x="7441902" y="4079779"/>
              <a:chExt cx="2813491" cy="1032834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1D756424-CECC-4077-BC4A-6B582DEB2982}"/>
                  </a:ext>
                </a:extLst>
              </p:cNvPr>
              <p:cNvGrpSpPr/>
              <p:nvPr/>
            </p:nvGrpSpPr>
            <p:grpSpPr>
              <a:xfrm>
                <a:off x="7486500" y="4315336"/>
                <a:ext cx="2768893" cy="370163"/>
                <a:chOff x="7486500" y="4315336"/>
                <a:chExt cx="2768893" cy="370163"/>
              </a:xfrm>
            </p:grpSpPr>
            <p:grpSp>
              <p:nvGrpSpPr>
                <p:cNvPr id="36" name="Group 35">
                  <a:extLst>
                    <a:ext uri="{FF2B5EF4-FFF2-40B4-BE49-F238E27FC236}">
                      <a16:creationId xmlns:a16="http://schemas.microsoft.com/office/drawing/2014/main" id="{149339F8-7C1B-475A-A4ED-73FA860F4A39}"/>
                    </a:ext>
                  </a:extLst>
                </p:cNvPr>
                <p:cNvGrpSpPr/>
                <p:nvPr/>
              </p:nvGrpSpPr>
              <p:grpSpPr>
                <a:xfrm>
                  <a:off x="7486500" y="4315336"/>
                  <a:ext cx="2768893" cy="370163"/>
                  <a:chOff x="7486500" y="4335902"/>
                  <a:chExt cx="2768893" cy="370163"/>
                </a:xfrm>
              </p:grpSpPr>
              <p:grpSp>
                <p:nvGrpSpPr>
                  <p:cNvPr id="94" name="Graphic 22">
                    <a:extLst>
                      <a:ext uri="{FF2B5EF4-FFF2-40B4-BE49-F238E27FC236}">
                        <a16:creationId xmlns:a16="http://schemas.microsoft.com/office/drawing/2014/main" id="{0B678909-6EF2-4C45-9AE0-447B2CBC2A6A}"/>
                      </a:ext>
                    </a:extLst>
                  </p:cNvPr>
                  <p:cNvGrpSpPr/>
                  <p:nvPr/>
                </p:nvGrpSpPr>
                <p:grpSpPr>
                  <a:xfrm>
                    <a:off x="7486500" y="4335902"/>
                    <a:ext cx="370163" cy="370163"/>
                    <a:chOff x="5981700" y="3314700"/>
                    <a:chExt cx="474980" cy="474980"/>
                  </a:xfrm>
                </p:grpSpPr>
                <p:sp>
                  <p:nvSpPr>
                    <p:cNvPr id="96" name="Freeform: Shape 95">
                      <a:extLst>
                        <a:ext uri="{FF2B5EF4-FFF2-40B4-BE49-F238E27FC236}">
                          <a16:creationId xmlns:a16="http://schemas.microsoft.com/office/drawing/2014/main" id="{3DBF7988-24EC-470F-B339-7D78566F7DC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81700" y="3314700"/>
                      <a:ext cx="474980" cy="474980"/>
                    </a:xfrm>
                    <a:custGeom>
                      <a:avLst/>
                      <a:gdLst>
                        <a:gd name="connsiteX0" fmla="*/ 0 w 474980"/>
                        <a:gd name="connsiteY0" fmla="*/ 0 h 474980"/>
                        <a:gd name="connsiteX1" fmla="*/ 474980 w 474980"/>
                        <a:gd name="connsiteY1" fmla="*/ 0 h 474980"/>
                        <a:gd name="connsiteX2" fmla="*/ 474980 w 474980"/>
                        <a:gd name="connsiteY2" fmla="*/ 474980 h 474980"/>
                        <a:gd name="connsiteX3" fmla="*/ 0 w 474980"/>
                        <a:gd name="connsiteY3" fmla="*/ 474980 h 47498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474980" h="474980">
                          <a:moveTo>
                            <a:pt x="0" y="0"/>
                          </a:moveTo>
                          <a:lnTo>
                            <a:pt x="474980" y="0"/>
                          </a:lnTo>
                          <a:lnTo>
                            <a:pt x="474980" y="474980"/>
                          </a:lnTo>
                          <a:lnTo>
                            <a:pt x="0" y="474980"/>
                          </a:lnTo>
                          <a:close/>
                        </a:path>
                      </a:pathLst>
                    </a:custGeom>
                    <a:noFill/>
                    <a:ln w="19447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97" name="Freeform: Shape 96">
                      <a:extLst>
                        <a:ext uri="{FF2B5EF4-FFF2-40B4-BE49-F238E27FC236}">
                          <a16:creationId xmlns:a16="http://schemas.microsoft.com/office/drawing/2014/main" id="{00DB09C3-4C84-4763-9714-8F98D52D028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41072" y="3393863"/>
                      <a:ext cx="356235" cy="316653"/>
                    </a:xfrm>
                    <a:custGeom>
                      <a:avLst/>
                      <a:gdLst>
                        <a:gd name="connsiteX0" fmla="*/ 336444 w 356235"/>
                        <a:gd name="connsiteY0" fmla="*/ 0 h 316653"/>
                        <a:gd name="connsiteX1" fmla="*/ 19791 w 356235"/>
                        <a:gd name="connsiteY1" fmla="*/ 0 h 316653"/>
                        <a:gd name="connsiteX2" fmla="*/ 19791 w 356235"/>
                        <a:gd name="connsiteY2" fmla="*/ 39582 h 316653"/>
                        <a:gd name="connsiteX3" fmla="*/ 336444 w 356235"/>
                        <a:gd name="connsiteY3" fmla="*/ 39582 h 316653"/>
                        <a:gd name="connsiteX4" fmla="*/ 336444 w 356235"/>
                        <a:gd name="connsiteY4" fmla="*/ 0 h 316653"/>
                        <a:gd name="connsiteX5" fmla="*/ 356235 w 356235"/>
                        <a:gd name="connsiteY5" fmla="*/ 197908 h 316653"/>
                        <a:gd name="connsiteX6" fmla="*/ 356235 w 356235"/>
                        <a:gd name="connsiteY6" fmla="*/ 158327 h 316653"/>
                        <a:gd name="connsiteX7" fmla="*/ 336444 w 356235"/>
                        <a:gd name="connsiteY7" fmla="*/ 59373 h 316653"/>
                        <a:gd name="connsiteX8" fmla="*/ 19791 w 356235"/>
                        <a:gd name="connsiteY8" fmla="*/ 59373 h 316653"/>
                        <a:gd name="connsiteX9" fmla="*/ 0 w 356235"/>
                        <a:gd name="connsiteY9" fmla="*/ 158327 h 316653"/>
                        <a:gd name="connsiteX10" fmla="*/ 0 w 356235"/>
                        <a:gd name="connsiteY10" fmla="*/ 197908 h 316653"/>
                        <a:gd name="connsiteX11" fmla="*/ 19791 w 356235"/>
                        <a:gd name="connsiteY11" fmla="*/ 197908 h 316653"/>
                        <a:gd name="connsiteX12" fmla="*/ 19791 w 356235"/>
                        <a:gd name="connsiteY12" fmla="*/ 316653 h 316653"/>
                        <a:gd name="connsiteX13" fmla="*/ 217699 w 356235"/>
                        <a:gd name="connsiteY13" fmla="*/ 316653 h 316653"/>
                        <a:gd name="connsiteX14" fmla="*/ 217699 w 356235"/>
                        <a:gd name="connsiteY14" fmla="*/ 197908 h 316653"/>
                        <a:gd name="connsiteX15" fmla="*/ 296863 w 356235"/>
                        <a:gd name="connsiteY15" fmla="*/ 197908 h 316653"/>
                        <a:gd name="connsiteX16" fmla="*/ 296863 w 356235"/>
                        <a:gd name="connsiteY16" fmla="*/ 316653 h 316653"/>
                        <a:gd name="connsiteX17" fmla="*/ 336444 w 356235"/>
                        <a:gd name="connsiteY17" fmla="*/ 316653 h 316653"/>
                        <a:gd name="connsiteX18" fmla="*/ 336444 w 356235"/>
                        <a:gd name="connsiteY18" fmla="*/ 197908 h 316653"/>
                        <a:gd name="connsiteX19" fmla="*/ 356235 w 356235"/>
                        <a:gd name="connsiteY19" fmla="*/ 197908 h 316653"/>
                        <a:gd name="connsiteX20" fmla="*/ 178118 w 356235"/>
                        <a:gd name="connsiteY20" fmla="*/ 277072 h 316653"/>
                        <a:gd name="connsiteX21" fmla="*/ 59373 w 356235"/>
                        <a:gd name="connsiteY21" fmla="*/ 277072 h 316653"/>
                        <a:gd name="connsiteX22" fmla="*/ 59373 w 356235"/>
                        <a:gd name="connsiteY22" fmla="*/ 197908 h 316653"/>
                        <a:gd name="connsiteX23" fmla="*/ 178118 w 356235"/>
                        <a:gd name="connsiteY23" fmla="*/ 197908 h 316653"/>
                        <a:gd name="connsiteX24" fmla="*/ 178118 w 356235"/>
                        <a:gd name="connsiteY24" fmla="*/ 277072 h 3166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</a:cxnLst>
                      <a:rect l="l" t="t" r="r" b="b"/>
                      <a:pathLst>
                        <a:path w="356235" h="316653">
                          <a:moveTo>
                            <a:pt x="336444" y="0"/>
                          </a:moveTo>
                          <a:lnTo>
                            <a:pt x="19791" y="0"/>
                          </a:lnTo>
                          <a:lnTo>
                            <a:pt x="19791" y="39582"/>
                          </a:lnTo>
                          <a:lnTo>
                            <a:pt x="336444" y="39582"/>
                          </a:lnTo>
                          <a:lnTo>
                            <a:pt x="336444" y="0"/>
                          </a:lnTo>
                          <a:close/>
                          <a:moveTo>
                            <a:pt x="356235" y="197908"/>
                          </a:moveTo>
                          <a:lnTo>
                            <a:pt x="356235" y="158327"/>
                          </a:lnTo>
                          <a:lnTo>
                            <a:pt x="336444" y="59373"/>
                          </a:lnTo>
                          <a:lnTo>
                            <a:pt x="19791" y="59373"/>
                          </a:lnTo>
                          <a:lnTo>
                            <a:pt x="0" y="158327"/>
                          </a:lnTo>
                          <a:lnTo>
                            <a:pt x="0" y="197908"/>
                          </a:lnTo>
                          <a:lnTo>
                            <a:pt x="19791" y="197908"/>
                          </a:lnTo>
                          <a:lnTo>
                            <a:pt x="19791" y="316653"/>
                          </a:lnTo>
                          <a:lnTo>
                            <a:pt x="217699" y="316653"/>
                          </a:lnTo>
                          <a:lnTo>
                            <a:pt x="217699" y="197908"/>
                          </a:lnTo>
                          <a:lnTo>
                            <a:pt x="296863" y="197908"/>
                          </a:lnTo>
                          <a:lnTo>
                            <a:pt x="296863" y="316653"/>
                          </a:lnTo>
                          <a:lnTo>
                            <a:pt x="336444" y="316653"/>
                          </a:lnTo>
                          <a:lnTo>
                            <a:pt x="336444" y="197908"/>
                          </a:lnTo>
                          <a:lnTo>
                            <a:pt x="356235" y="197908"/>
                          </a:lnTo>
                          <a:close/>
                          <a:moveTo>
                            <a:pt x="178118" y="277072"/>
                          </a:moveTo>
                          <a:lnTo>
                            <a:pt x="59373" y="277072"/>
                          </a:lnTo>
                          <a:lnTo>
                            <a:pt x="59373" y="197908"/>
                          </a:lnTo>
                          <a:lnTo>
                            <a:pt x="178118" y="197908"/>
                          </a:lnTo>
                          <a:lnTo>
                            <a:pt x="178118" y="277072"/>
                          </a:lnTo>
                          <a:close/>
                        </a:path>
                      </a:pathLst>
                    </a:custGeom>
                    <a:solidFill>
                      <a:schemeClr val="accent6">
                        <a:lumMod val="50000"/>
                      </a:schemeClr>
                    </a:solidFill>
                    <a:ln w="19447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D9CEA277-B0F6-4E00-8C6F-B21C0D8E160A}"/>
                      </a:ext>
                    </a:extLst>
                  </p:cNvPr>
                  <p:cNvSpPr txBox="1"/>
                  <p:nvPr/>
                </p:nvSpPr>
                <p:spPr>
                  <a:xfrm>
                    <a:off x="7915675" y="4384682"/>
                    <a:ext cx="233971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MY" sz="1200" dirty="0" err="1">
                        <a:solidFill>
                          <a:schemeClr val="accent6">
                            <a:lumMod val="50000"/>
                          </a:schemeClr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rPr>
                      <a:t>MyStore</a:t>
                    </a:r>
                    <a:r>
                      <a:rPr lang="en-MY" sz="120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rPr>
                      <a:t> – Shah </a:t>
                    </a:r>
                    <a:r>
                      <a:rPr lang="en-MY" sz="1200" dirty="0" err="1">
                        <a:solidFill>
                          <a:schemeClr val="accent6">
                            <a:lumMod val="50000"/>
                          </a:schemeClr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rPr>
                      <a:t>Alam</a:t>
                    </a:r>
                    <a:endParaRPr lang="en-US" sz="1200" dirty="0">
                      <a:solidFill>
                        <a:schemeClr val="accent6">
                          <a:lumMod val="50000"/>
                        </a:schemeClr>
                      </a:solidFill>
                      <a:latin typeface="Roboto" panose="02000000000000000000" pitchFamily="2" charset="0"/>
                      <a:ea typeface="Roboto" panose="02000000000000000000" pitchFamily="2" charset="0"/>
                    </a:endParaRPr>
                  </a:p>
                </p:txBody>
              </p:sp>
            </p:grpSp>
            <p:sp>
              <p:nvSpPr>
                <p:cNvPr id="112" name="Freeform: Shape 111">
                  <a:extLst>
                    <a:ext uri="{FF2B5EF4-FFF2-40B4-BE49-F238E27FC236}">
                      <a16:creationId xmlns:a16="http://schemas.microsoft.com/office/drawing/2014/main" id="{BEBEDE87-8C18-49DA-AD04-F6BCC7A6D071}"/>
                    </a:ext>
                  </a:extLst>
                </p:cNvPr>
                <p:cNvSpPr/>
                <p:nvPr/>
              </p:nvSpPr>
              <p:spPr>
                <a:xfrm>
                  <a:off x="10020409" y="4387637"/>
                  <a:ext cx="228600" cy="228600"/>
                </a:xfrm>
                <a:custGeom>
                  <a:avLst/>
                  <a:gdLst>
                    <a:gd name="connsiteX0" fmla="*/ 0 w 228600"/>
                    <a:gd name="connsiteY0" fmla="*/ 0 h 228600"/>
                    <a:gd name="connsiteX1" fmla="*/ 228600 w 228600"/>
                    <a:gd name="connsiteY1" fmla="*/ 0 h 228600"/>
                    <a:gd name="connsiteX2" fmla="*/ 228600 w 228600"/>
                    <a:gd name="connsiteY2" fmla="*/ 228600 h 228600"/>
                    <a:gd name="connsiteX3" fmla="*/ 0 w 228600"/>
                    <a:gd name="connsiteY3" fmla="*/ 228600 h 228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28600" h="228600">
                      <a:moveTo>
                        <a:pt x="0" y="0"/>
                      </a:moveTo>
                      <a:lnTo>
                        <a:pt x="228600" y="0"/>
                      </a:lnTo>
                      <a:lnTo>
                        <a:pt x="228600" y="228600"/>
                      </a:lnTo>
                      <a:lnTo>
                        <a:pt x="0" y="228600"/>
                      </a:lnTo>
                      <a:close/>
                    </a:path>
                  </a:pathLst>
                </a:custGeom>
                <a:no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D40AA53F-7B81-495D-9FB7-511323575DE8}"/>
                  </a:ext>
                </a:extLst>
              </p:cNvPr>
              <p:cNvGrpSpPr/>
              <p:nvPr/>
            </p:nvGrpSpPr>
            <p:grpSpPr>
              <a:xfrm>
                <a:off x="7532769" y="4824934"/>
                <a:ext cx="2722624" cy="287679"/>
                <a:chOff x="7532769" y="4824934"/>
                <a:chExt cx="2722624" cy="287679"/>
              </a:xfrm>
            </p:grpSpPr>
            <p:grpSp>
              <p:nvGrpSpPr>
                <p:cNvPr id="37" name="Group 36">
                  <a:extLst>
                    <a:ext uri="{FF2B5EF4-FFF2-40B4-BE49-F238E27FC236}">
                      <a16:creationId xmlns:a16="http://schemas.microsoft.com/office/drawing/2014/main" id="{034C427B-FCD4-44E6-9BED-7F2941538789}"/>
                    </a:ext>
                  </a:extLst>
                </p:cNvPr>
                <p:cNvGrpSpPr/>
                <p:nvPr/>
              </p:nvGrpSpPr>
              <p:grpSpPr>
                <a:xfrm>
                  <a:off x="7532769" y="4824934"/>
                  <a:ext cx="2722624" cy="287679"/>
                  <a:chOff x="7532769" y="4845500"/>
                  <a:chExt cx="2722624" cy="287679"/>
                </a:xfrm>
              </p:grpSpPr>
              <p:grpSp>
                <p:nvGrpSpPr>
                  <p:cNvPr id="102" name="Graphic 29">
                    <a:extLst>
                      <a:ext uri="{FF2B5EF4-FFF2-40B4-BE49-F238E27FC236}">
                        <a16:creationId xmlns:a16="http://schemas.microsoft.com/office/drawing/2014/main" id="{D2F85304-43B7-488C-A177-FB1FBF49493C}"/>
                      </a:ext>
                    </a:extLst>
                  </p:cNvPr>
                  <p:cNvGrpSpPr/>
                  <p:nvPr/>
                </p:nvGrpSpPr>
                <p:grpSpPr>
                  <a:xfrm>
                    <a:off x="7532769" y="4845500"/>
                    <a:ext cx="277624" cy="277624"/>
                    <a:chOff x="5981700" y="3314700"/>
                    <a:chExt cx="228600" cy="228600"/>
                  </a:xfrm>
                </p:grpSpPr>
                <p:sp>
                  <p:nvSpPr>
                    <p:cNvPr id="103" name="Freeform: Shape 102">
                      <a:extLst>
                        <a:ext uri="{FF2B5EF4-FFF2-40B4-BE49-F238E27FC236}">
                          <a16:creationId xmlns:a16="http://schemas.microsoft.com/office/drawing/2014/main" id="{5D6B6345-BA67-42D8-AC93-2DA15190F1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81700" y="3314700"/>
                      <a:ext cx="228600" cy="228600"/>
                    </a:xfrm>
                    <a:custGeom>
                      <a:avLst/>
                      <a:gdLst>
                        <a:gd name="connsiteX0" fmla="*/ 0 w 228600"/>
                        <a:gd name="connsiteY0" fmla="*/ 0 h 228600"/>
                        <a:gd name="connsiteX1" fmla="*/ 228600 w 228600"/>
                        <a:gd name="connsiteY1" fmla="*/ 0 h 228600"/>
                        <a:gd name="connsiteX2" fmla="*/ 228600 w 228600"/>
                        <a:gd name="connsiteY2" fmla="*/ 228600 h 228600"/>
                        <a:gd name="connsiteX3" fmla="*/ 0 w 228600"/>
                        <a:gd name="connsiteY3" fmla="*/ 228600 h 2286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28600" h="228600">
                          <a:moveTo>
                            <a:pt x="0" y="0"/>
                          </a:moveTo>
                          <a:lnTo>
                            <a:pt x="228600" y="0"/>
                          </a:lnTo>
                          <a:lnTo>
                            <a:pt x="228600" y="228600"/>
                          </a:lnTo>
                          <a:lnTo>
                            <a:pt x="0" y="228600"/>
                          </a:lnTo>
                          <a:close/>
                        </a:path>
                      </a:pathLst>
                    </a:custGeom>
                    <a:noFill/>
                    <a:ln w="317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04" name="Freeform: Shape 103">
                      <a:extLst>
                        <a:ext uri="{FF2B5EF4-FFF2-40B4-BE49-F238E27FC236}">
                          <a16:creationId xmlns:a16="http://schemas.microsoft.com/office/drawing/2014/main" id="{A8247CC4-3602-49F1-84D3-B9463EE84CB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1225" y="3368992"/>
                      <a:ext cx="133350" cy="145732"/>
                    </a:xfrm>
                    <a:custGeom>
                      <a:avLst/>
                      <a:gdLst>
                        <a:gd name="connsiteX0" fmla="*/ 68294 w 133350"/>
                        <a:gd name="connsiteY0" fmla="*/ 0 h 145732"/>
                        <a:gd name="connsiteX1" fmla="*/ 0 w 133350"/>
                        <a:gd name="connsiteY1" fmla="*/ 45529 h 145732"/>
                        <a:gd name="connsiteX2" fmla="*/ 0 w 133350"/>
                        <a:gd name="connsiteY2" fmla="*/ 145733 h 145732"/>
                        <a:gd name="connsiteX3" fmla="*/ 47625 w 133350"/>
                        <a:gd name="connsiteY3" fmla="*/ 145733 h 145732"/>
                        <a:gd name="connsiteX4" fmla="*/ 47625 w 133350"/>
                        <a:gd name="connsiteY4" fmla="*/ 69533 h 145732"/>
                        <a:gd name="connsiteX5" fmla="*/ 85725 w 133350"/>
                        <a:gd name="connsiteY5" fmla="*/ 69533 h 145732"/>
                        <a:gd name="connsiteX6" fmla="*/ 85725 w 133350"/>
                        <a:gd name="connsiteY6" fmla="*/ 145733 h 145732"/>
                        <a:gd name="connsiteX7" fmla="*/ 133350 w 133350"/>
                        <a:gd name="connsiteY7" fmla="*/ 145733 h 145732"/>
                        <a:gd name="connsiteX8" fmla="*/ 133350 w 133350"/>
                        <a:gd name="connsiteY8" fmla="*/ 43339 h 1457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33350" h="145732">
                          <a:moveTo>
                            <a:pt x="68294" y="0"/>
                          </a:moveTo>
                          <a:lnTo>
                            <a:pt x="0" y="45529"/>
                          </a:lnTo>
                          <a:lnTo>
                            <a:pt x="0" y="145733"/>
                          </a:lnTo>
                          <a:lnTo>
                            <a:pt x="47625" y="145733"/>
                          </a:lnTo>
                          <a:lnTo>
                            <a:pt x="47625" y="69533"/>
                          </a:lnTo>
                          <a:lnTo>
                            <a:pt x="85725" y="69533"/>
                          </a:lnTo>
                          <a:lnTo>
                            <a:pt x="85725" y="145733"/>
                          </a:lnTo>
                          <a:lnTo>
                            <a:pt x="133350" y="145733"/>
                          </a:lnTo>
                          <a:lnTo>
                            <a:pt x="133350" y="43339"/>
                          </a:lnTo>
                          <a:close/>
                        </a:path>
                      </a:pathLst>
                    </a:custGeom>
                    <a:solidFill>
                      <a:schemeClr val="accent6">
                        <a:lumMod val="50000"/>
                      </a:schemeClr>
                    </a:solidFill>
                    <a:ln w="317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07" name="Freeform: Shape 106">
                      <a:extLst>
                        <a:ext uri="{FF2B5EF4-FFF2-40B4-BE49-F238E27FC236}">
                          <a16:creationId xmlns:a16="http://schemas.microsoft.com/office/drawing/2014/main" id="{33751EC0-F097-4DC8-9F1A-1DA0DFAA30E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43625" y="3381375"/>
                      <a:ext cx="19050" cy="19050"/>
                    </a:xfrm>
                    <a:custGeom>
                      <a:avLst/>
                      <a:gdLst>
                        <a:gd name="connsiteX0" fmla="*/ 0 w 19050"/>
                        <a:gd name="connsiteY0" fmla="*/ 0 h 19050"/>
                        <a:gd name="connsiteX1" fmla="*/ 19050 w 19050"/>
                        <a:gd name="connsiteY1" fmla="*/ 0 h 19050"/>
                        <a:gd name="connsiteX2" fmla="*/ 19050 w 19050"/>
                        <a:gd name="connsiteY2" fmla="*/ 19050 h 19050"/>
                        <a:gd name="connsiteX3" fmla="*/ 0 w 19050"/>
                        <a:gd name="connsiteY3" fmla="*/ 19050 h 190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9050" h="19050">
                          <a:moveTo>
                            <a:pt x="0" y="0"/>
                          </a:moveTo>
                          <a:lnTo>
                            <a:pt x="19050" y="0"/>
                          </a:lnTo>
                          <a:lnTo>
                            <a:pt x="19050" y="19050"/>
                          </a:lnTo>
                          <a:lnTo>
                            <a:pt x="0" y="19050"/>
                          </a:lnTo>
                          <a:close/>
                        </a:path>
                      </a:pathLst>
                    </a:custGeom>
                    <a:noFill/>
                    <a:ln w="317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08" name="Freeform: Shape 107">
                      <a:extLst>
                        <a:ext uri="{FF2B5EF4-FFF2-40B4-BE49-F238E27FC236}">
                          <a16:creationId xmlns:a16="http://schemas.microsoft.com/office/drawing/2014/main" id="{71DC5A7B-3201-47C5-8138-BE33E8A13D2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76950" y="3343275"/>
                      <a:ext cx="123825" cy="171450"/>
                    </a:xfrm>
                    <a:custGeom>
                      <a:avLst/>
                      <a:gdLst>
                        <a:gd name="connsiteX0" fmla="*/ 0 w 123825"/>
                        <a:gd name="connsiteY0" fmla="*/ 0 h 171450"/>
                        <a:gd name="connsiteX1" fmla="*/ 0 w 123825"/>
                        <a:gd name="connsiteY1" fmla="*/ 14383 h 171450"/>
                        <a:gd name="connsiteX2" fmla="*/ 19050 w 123825"/>
                        <a:gd name="connsiteY2" fmla="*/ 27051 h 171450"/>
                        <a:gd name="connsiteX3" fmla="*/ 35528 w 123825"/>
                        <a:gd name="connsiteY3" fmla="*/ 38100 h 171450"/>
                        <a:gd name="connsiteX4" fmla="*/ 47625 w 123825"/>
                        <a:gd name="connsiteY4" fmla="*/ 38100 h 171450"/>
                        <a:gd name="connsiteX5" fmla="*/ 47625 w 123825"/>
                        <a:gd name="connsiteY5" fmla="*/ 46196 h 171450"/>
                        <a:gd name="connsiteX6" fmla="*/ 66675 w 123825"/>
                        <a:gd name="connsiteY6" fmla="*/ 58960 h 171450"/>
                        <a:gd name="connsiteX7" fmla="*/ 66675 w 123825"/>
                        <a:gd name="connsiteY7" fmla="*/ 76200 h 171450"/>
                        <a:gd name="connsiteX8" fmla="*/ 85725 w 123825"/>
                        <a:gd name="connsiteY8" fmla="*/ 76200 h 171450"/>
                        <a:gd name="connsiteX9" fmla="*/ 85725 w 123825"/>
                        <a:gd name="connsiteY9" fmla="*/ 95250 h 171450"/>
                        <a:gd name="connsiteX10" fmla="*/ 66675 w 123825"/>
                        <a:gd name="connsiteY10" fmla="*/ 95250 h 171450"/>
                        <a:gd name="connsiteX11" fmla="*/ 66675 w 123825"/>
                        <a:gd name="connsiteY11" fmla="*/ 114300 h 171450"/>
                        <a:gd name="connsiteX12" fmla="*/ 85725 w 123825"/>
                        <a:gd name="connsiteY12" fmla="*/ 114300 h 171450"/>
                        <a:gd name="connsiteX13" fmla="*/ 85725 w 123825"/>
                        <a:gd name="connsiteY13" fmla="*/ 133350 h 171450"/>
                        <a:gd name="connsiteX14" fmla="*/ 66675 w 123825"/>
                        <a:gd name="connsiteY14" fmla="*/ 133350 h 171450"/>
                        <a:gd name="connsiteX15" fmla="*/ 66675 w 123825"/>
                        <a:gd name="connsiteY15" fmla="*/ 171450 h 171450"/>
                        <a:gd name="connsiteX16" fmla="*/ 123825 w 123825"/>
                        <a:gd name="connsiteY16" fmla="*/ 171450 h 171450"/>
                        <a:gd name="connsiteX17" fmla="*/ 123825 w 123825"/>
                        <a:gd name="connsiteY17" fmla="*/ 0 h 171450"/>
                        <a:gd name="connsiteX18" fmla="*/ 0 w 123825"/>
                        <a:gd name="connsiteY18" fmla="*/ 0 h 171450"/>
                        <a:gd name="connsiteX19" fmla="*/ 85725 w 123825"/>
                        <a:gd name="connsiteY19" fmla="*/ 57150 h 171450"/>
                        <a:gd name="connsiteX20" fmla="*/ 66675 w 123825"/>
                        <a:gd name="connsiteY20" fmla="*/ 57150 h 171450"/>
                        <a:gd name="connsiteX21" fmla="*/ 66675 w 123825"/>
                        <a:gd name="connsiteY21" fmla="*/ 38100 h 171450"/>
                        <a:gd name="connsiteX22" fmla="*/ 85725 w 123825"/>
                        <a:gd name="connsiteY22" fmla="*/ 38100 h 171450"/>
                        <a:gd name="connsiteX23" fmla="*/ 85725 w 123825"/>
                        <a:gd name="connsiteY23" fmla="*/ 57150 h 1714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</a:cxnLst>
                      <a:rect l="l" t="t" r="r" b="b"/>
                      <a:pathLst>
                        <a:path w="123825" h="171450">
                          <a:moveTo>
                            <a:pt x="0" y="0"/>
                          </a:moveTo>
                          <a:lnTo>
                            <a:pt x="0" y="14383"/>
                          </a:lnTo>
                          <a:lnTo>
                            <a:pt x="19050" y="27051"/>
                          </a:lnTo>
                          <a:lnTo>
                            <a:pt x="35528" y="38100"/>
                          </a:lnTo>
                          <a:lnTo>
                            <a:pt x="47625" y="38100"/>
                          </a:lnTo>
                          <a:lnTo>
                            <a:pt x="47625" y="46196"/>
                          </a:lnTo>
                          <a:lnTo>
                            <a:pt x="66675" y="58960"/>
                          </a:lnTo>
                          <a:lnTo>
                            <a:pt x="66675" y="76200"/>
                          </a:lnTo>
                          <a:lnTo>
                            <a:pt x="85725" y="76200"/>
                          </a:lnTo>
                          <a:lnTo>
                            <a:pt x="85725" y="95250"/>
                          </a:lnTo>
                          <a:lnTo>
                            <a:pt x="66675" y="95250"/>
                          </a:lnTo>
                          <a:lnTo>
                            <a:pt x="66675" y="114300"/>
                          </a:lnTo>
                          <a:lnTo>
                            <a:pt x="85725" y="114300"/>
                          </a:lnTo>
                          <a:lnTo>
                            <a:pt x="85725" y="133350"/>
                          </a:lnTo>
                          <a:lnTo>
                            <a:pt x="66675" y="133350"/>
                          </a:lnTo>
                          <a:lnTo>
                            <a:pt x="66675" y="171450"/>
                          </a:lnTo>
                          <a:lnTo>
                            <a:pt x="123825" y="171450"/>
                          </a:lnTo>
                          <a:lnTo>
                            <a:pt x="123825" y="0"/>
                          </a:lnTo>
                          <a:lnTo>
                            <a:pt x="0" y="0"/>
                          </a:lnTo>
                          <a:close/>
                          <a:moveTo>
                            <a:pt x="85725" y="57150"/>
                          </a:moveTo>
                          <a:lnTo>
                            <a:pt x="66675" y="57150"/>
                          </a:lnTo>
                          <a:lnTo>
                            <a:pt x="66675" y="38100"/>
                          </a:lnTo>
                          <a:lnTo>
                            <a:pt x="85725" y="38100"/>
                          </a:lnTo>
                          <a:lnTo>
                            <a:pt x="85725" y="57150"/>
                          </a:lnTo>
                          <a:close/>
                        </a:path>
                      </a:pathLst>
                    </a:custGeom>
                    <a:solidFill>
                      <a:schemeClr val="accent6">
                        <a:lumMod val="50000"/>
                      </a:schemeClr>
                    </a:solidFill>
                    <a:ln w="317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110" name="TextBox 109">
                    <a:extLst>
                      <a:ext uri="{FF2B5EF4-FFF2-40B4-BE49-F238E27FC236}">
                        <a16:creationId xmlns:a16="http://schemas.microsoft.com/office/drawing/2014/main" id="{A95D8B48-A3B2-426E-878B-6FF81122F3AD}"/>
                      </a:ext>
                    </a:extLst>
                  </p:cNvPr>
                  <p:cNvSpPr txBox="1"/>
                  <p:nvPr/>
                </p:nvSpPr>
                <p:spPr>
                  <a:xfrm>
                    <a:off x="7915675" y="4856180"/>
                    <a:ext cx="233971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MY" sz="120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rPr>
                      <a:t>No3, Jalan Example 9/32</a:t>
                    </a:r>
                  </a:p>
                </p:txBody>
              </p:sp>
            </p:grpSp>
            <p:sp>
              <p:nvSpPr>
                <p:cNvPr id="119" name="Freeform: Shape 118">
                  <a:extLst>
                    <a:ext uri="{FF2B5EF4-FFF2-40B4-BE49-F238E27FC236}">
                      <a16:creationId xmlns:a16="http://schemas.microsoft.com/office/drawing/2014/main" id="{A740A041-E79A-4ECA-9DCE-8188C00A9179}"/>
                    </a:ext>
                  </a:extLst>
                </p:cNvPr>
                <p:cNvSpPr/>
                <p:nvPr/>
              </p:nvSpPr>
              <p:spPr>
                <a:xfrm>
                  <a:off x="10020409" y="4839254"/>
                  <a:ext cx="228600" cy="228600"/>
                </a:xfrm>
                <a:custGeom>
                  <a:avLst/>
                  <a:gdLst>
                    <a:gd name="connsiteX0" fmla="*/ 0 w 228600"/>
                    <a:gd name="connsiteY0" fmla="*/ 0 h 228600"/>
                    <a:gd name="connsiteX1" fmla="*/ 228600 w 228600"/>
                    <a:gd name="connsiteY1" fmla="*/ 0 h 228600"/>
                    <a:gd name="connsiteX2" fmla="*/ 228600 w 228600"/>
                    <a:gd name="connsiteY2" fmla="*/ 228600 h 228600"/>
                    <a:gd name="connsiteX3" fmla="*/ 0 w 228600"/>
                    <a:gd name="connsiteY3" fmla="*/ 228600 h 228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28600" h="228600">
                      <a:moveTo>
                        <a:pt x="0" y="0"/>
                      </a:moveTo>
                      <a:lnTo>
                        <a:pt x="228600" y="0"/>
                      </a:lnTo>
                      <a:lnTo>
                        <a:pt x="228600" y="228600"/>
                      </a:lnTo>
                      <a:lnTo>
                        <a:pt x="0" y="228600"/>
                      </a:lnTo>
                      <a:close/>
                    </a:path>
                  </a:pathLst>
                </a:custGeom>
                <a:no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C37193EC-DF4B-4A2D-B304-DC07A7AA1D1F}"/>
                  </a:ext>
                </a:extLst>
              </p:cNvPr>
              <p:cNvSpPr txBox="1"/>
              <p:nvPr/>
            </p:nvSpPr>
            <p:spPr>
              <a:xfrm>
                <a:off x="7441902" y="4079779"/>
                <a:ext cx="2505748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1000" dirty="0">
                    <a:solidFill>
                      <a:schemeClr val="accent6">
                        <a:lumMod val="7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Request #2</a:t>
                </a:r>
              </a:p>
            </p:txBody>
          </p:sp>
        </p:grp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FE8411D0-3FEB-4F3B-8258-CB40D660DE1F}"/>
                </a:ext>
              </a:extLst>
            </p:cNvPr>
            <p:cNvSpPr/>
            <p:nvPr/>
          </p:nvSpPr>
          <p:spPr>
            <a:xfrm>
              <a:off x="10034162" y="4431459"/>
              <a:ext cx="201093" cy="201093"/>
            </a:xfrm>
            <a:custGeom>
              <a:avLst/>
              <a:gdLst>
                <a:gd name="connsiteX0" fmla="*/ 986930 w 1044370"/>
                <a:gd name="connsiteY0" fmla="*/ 718295 h 1044370"/>
                <a:gd name="connsiteX1" fmla="*/ 782117 w 1044370"/>
                <a:gd name="connsiteY1" fmla="*/ 685803 h 1044370"/>
                <a:gd name="connsiteX2" fmla="*/ 723517 w 1044370"/>
                <a:gd name="connsiteY2" fmla="*/ 699728 h 1044370"/>
                <a:gd name="connsiteX3" fmla="*/ 632424 w 1044370"/>
                <a:gd name="connsiteY3" fmla="*/ 814029 h 1044370"/>
                <a:gd name="connsiteX4" fmla="*/ 232663 w 1044370"/>
                <a:gd name="connsiteY4" fmla="*/ 417748 h 1044370"/>
                <a:gd name="connsiteX5" fmla="*/ 345803 w 1044370"/>
                <a:gd name="connsiteY5" fmla="*/ 321434 h 1044370"/>
                <a:gd name="connsiteX6" fmla="*/ 359728 w 1044370"/>
                <a:gd name="connsiteY6" fmla="*/ 262253 h 1044370"/>
                <a:gd name="connsiteX7" fmla="*/ 327236 w 1044370"/>
                <a:gd name="connsiteY7" fmla="*/ 57440 h 1044370"/>
                <a:gd name="connsiteX8" fmla="*/ 269796 w 1044370"/>
                <a:gd name="connsiteY8" fmla="*/ 0 h 1044370"/>
                <a:gd name="connsiteX9" fmla="*/ 69045 w 1044370"/>
                <a:gd name="connsiteY9" fmla="*/ 0 h 1044370"/>
                <a:gd name="connsiteX10" fmla="*/ 0 w 1044370"/>
                <a:gd name="connsiteY10" fmla="*/ 57440 h 1044370"/>
                <a:gd name="connsiteX11" fmla="*/ 986930 w 1044370"/>
                <a:gd name="connsiteY11" fmla="*/ 1044371 h 1044370"/>
                <a:gd name="connsiteX12" fmla="*/ 1044371 w 1044370"/>
                <a:gd name="connsiteY12" fmla="*/ 975906 h 1044370"/>
                <a:gd name="connsiteX13" fmla="*/ 1044371 w 1044370"/>
                <a:gd name="connsiteY13" fmla="*/ 775735 h 1044370"/>
                <a:gd name="connsiteX14" fmla="*/ 986930 w 1044370"/>
                <a:gd name="connsiteY14" fmla="*/ 718295 h 1044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44370" h="1044370">
                  <a:moveTo>
                    <a:pt x="986930" y="718295"/>
                  </a:moveTo>
                  <a:cubicBezTo>
                    <a:pt x="915565" y="718295"/>
                    <a:pt x="846520" y="706691"/>
                    <a:pt x="782117" y="685803"/>
                  </a:cubicBezTo>
                  <a:cubicBezTo>
                    <a:pt x="761810" y="678841"/>
                    <a:pt x="739182" y="684063"/>
                    <a:pt x="723517" y="699728"/>
                  </a:cubicBezTo>
                  <a:lnTo>
                    <a:pt x="632424" y="814029"/>
                  </a:lnTo>
                  <a:cubicBezTo>
                    <a:pt x="468226" y="735701"/>
                    <a:pt x="314472" y="587749"/>
                    <a:pt x="232663" y="417748"/>
                  </a:cubicBezTo>
                  <a:lnTo>
                    <a:pt x="345803" y="321434"/>
                  </a:lnTo>
                  <a:cubicBezTo>
                    <a:pt x="361468" y="305188"/>
                    <a:pt x="366110" y="282560"/>
                    <a:pt x="359728" y="262253"/>
                  </a:cubicBezTo>
                  <a:cubicBezTo>
                    <a:pt x="338260" y="197850"/>
                    <a:pt x="327236" y="128806"/>
                    <a:pt x="327236" y="57440"/>
                  </a:cubicBezTo>
                  <a:cubicBezTo>
                    <a:pt x="327236" y="26109"/>
                    <a:pt x="301127" y="0"/>
                    <a:pt x="269796" y="0"/>
                  </a:cubicBezTo>
                  <a:lnTo>
                    <a:pt x="69045" y="0"/>
                  </a:lnTo>
                  <a:cubicBezTo>
                    <a:pt x="37713" y="0"/>
                    <a:pt x="0" y="13925"/>
                    <a:pt x="0" y="57440"/>
                  </a:cubicBezTo>
                  <a:cubicBezTo>
                    <a:pt x="0" y="596452"/>
                    <a:pt x="448499" y="1044371"/>
                    <a:pt x="986930" y="1044371"/>
                  </a:cubicBezTo>
                  <a:cubicBezTo>
                    <a:pt x="1028125" y="1044371"/>
                    <a:pt x="1044371" y="1007818"/>
                    <a:pt x="1044371" y="975906"/>
                  </a:cubicBezTo>
                  <a:lnTo>
                    <a:pt x="1044371" y="775735"/>
                  </a:lnTo>
                  <a:cubicBezTo>
                    <a:pt x="1044371" y="744404"/>
                    <a:pt x="1018261" y="718295"/>
                    <a:pt x="986930" y="718295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9DDFCC81-D4CB-47DB-BD75-8F33E40B85F8}"/>
              </a:ext>
            </a:extLst>
          </p:cNvPr>
          <p:cNvGrpSpPr/>
          <p:nvPr/>
        </p:nvGrpSpPr>
        <p:grpSpPr>
          <a:xfrm>
            <a:off x="7441902" y="5323114"/>
            <a:ext cx="932478" cy="338130"/>
            <a:chOff x="9428718" y="3581400"/>
            <a:chExt cx="805884" cy="338130"/>
          </a:xfrm>
        </p:grpSpPr>
        <p:sp>
          <p:nvSpPr>
            <p:cNvPr id="142" name="Rectangle: Rounded Corners 141">
              <a:extLst>
                <a:ext uri="{FF2B5EF4-FFF2-40B4-BE49-F238E27FC236}">
                  <a16:creationId xmlns:a16="http://schemas.microsoft.com/office/drawing/2014/main" id="{FD8A29D3-C390-4B1B-B54E-784BB3100350}"/>
                </a:ext>
              </a:extLst>
            </p:cNvPr>
            <p:cNvSpPr/>
            <p:nvPr/>
          </p:nvSpPr>
          <p:spPr>
            <a:xfrm>
              <a:off x="9428718" y="3581400"/>
              <a:ext cx="805884" cy="338130"/>
            </a:xfrm>
            <a:prstGeom prst="roundRect">
              <a:avLst>
                <a:gd name="adj" fmla="val 4600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127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381F1FF5-A95D-4574-ABCB-982EACF323A3}"/>
                </a:ext>
              </a:extLst>
            </p:cNvPr>
            <p:cNvSpPr txBox="1"/>
            <p:nvPr/>
          </p:nvSpPr>
          <p:spPr>
            <a:xfrm>
              <a:off x="9428718" y="3606376"/>
              <a:ext cx="80588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2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Cancel</a:t>
              </a:r>
              <a:endParaRPr lang="en-US" sz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B28CDCA9-0D7C-4E9E-853D-DCBF7D14D4A7}"/>
              </a:ext>
            </a:extLst>
          </p:cNvPr>
          <p:cNvGrpSpPr/>
          <p:nvPr/>
        </p:nvGrpSpPr>
        <p:grpSpPr>
          <a:xfrm>
            <a:off x="8485641" y="5323114"/>
            <a:ext cx="1769752" cy="338130"/>
            <a:chOff x="9428718" y="3581400"/>
            <a:chExt cx="805884" cy="338130"/>
          </a:xfrm>
        </p:grpSpPr>
        <p:sp>
          <p:nvSpPr>
            <p:cNvPr id="145" name="Rectangle: Rounded Corners 144">
              <a:extLst>
                <a:ext uri="{FF2B5EF4-FFF2-40B4-BE49-F238E27FC236}">
                  <a16:creationId xmlns:a16="http://schemas.microsoft.com/office/drawing/2014/main" id="{FAD561A7-C8C3-4F4E-8553-518BA6ED4935}"/>
                </a:ext>
              </a:extLst>
            </p:cNvPr>
            <p:cNvSpPr/>
            <p:nvPr/>
          </p:nvSpPr>
          <p:spPr>
            <a:xfrm>
              <a:off x="9428718" y="3581400"/>
              <a:ext cx="805884" cy="338130"/>
            </a:xfrm>
            <a:prstGeom prst="roundRect">
              <a:avLst>
                <a:gd name="adj" fmla="val 460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  <a:effectLst>
              <a:outerShdw blurRad="127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68321538-4CFD-44DE-A3A6-2DA324987E16}"/>
                </a:ext>
              </a:extLst>
            </p:cNvPr>
            <p:cNvSpPr txBox="1"/>
            <p:nvPr/>
          </p:nvSpPr>
          <p:spPr>
            <a:xfrm>
              <a:off x="9428718" y="3606376"/>
              <a:ext cx="80588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2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Completed</a:t>
              </a:r>
              <a:endParaRPr lang="en-US" sz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724287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3BD6C58-FFD9-472B-9D5D-4911DA93B6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UI Design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22E60FC-CEC7-4146-81CB-1C9D08F0F64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UI/UX Design &amp; Demo</a:t>
            </a:r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F145D08D-AAB8-496B-8309-185994ABB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102</a:t>
            </a:fld>
            <a:endParaRPr lang="en-US"/>
          </a:p>
        </p:txBody>
      </p:sp>
      <p:sp>
        <p:nvSpPr>
          <p:cNvPr id="27" name="Footer Placeholder 26">
            <a:extLst>
              <a:ext uri="{FF2B5EF4-FFF2-40B4-BE49-F238E27FC236}">
                <a16:creationId xmlns:a16="http://schemas.microsoft.com/office/drawing/2014/main" id="{32757006-3940-4B3F-B74C-46C842E5A7D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r"/>
            <a:r>
              <a:rPr lang="en-US"/>
              <a:t>© 2020 Xuanao Zhao, Ryan Cheah, Yong Liang Poo, Tiew Shou Cheng.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28EEB1F-322C-42A7-887C-417C8F55E495}"/>
              </a:ext>
            </a:extLst>
          </p:cNvPr>
          <p:cNvSpPr txBox="1"/>
          <p:nvPr/>
        </p:nvSpPr>
        <p:spPr>
          <a:xfrm>
            <a:off x="1034676" y="2212132"/>
            <a:ext cx="4559880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Login/Registration Form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for Rider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Successful/Rejected 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Edit Personal Information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Post Requests</a:t>
            </a:r>
            <a:endParaRPr lang="en-MY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Manage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Accepts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Manage Accepted Requests</a:t>
            </a:r>
          </a:p>
        </p:txBody>
      </p:sp>
    </p:spTree>
    <p:extLst>
      <p:ext uri="{BB962C8B-B14F-4D97-AF65-F5344CB8AC3E}">
        <p14:creationId xmlns:p14="http://schemas.microsoft.com/office/powerpoint/2010/main" val="25332579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07085F6-7B36-4880-8068-63F9383BE5B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r"/>
            <a:r>
              <a:rPr lang="en-US"/>
              <a:t>© 2020 Xuanao Zhao, Ryan Cheah, Yong Liang Poo, Tiew Shou Cheng.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5F4AAE-0532-43A3-9D09-9C18593A8EAC}"/>
              </a:ext>
            </a:extLst>
          </p:cNvPr>
          <p:cNvSpPr txBox="1"/>
          <p:nvPr/>
        </p:nvSpPr>
        <p:spPr>
          <a:xfrm>
            <a:off x="1757680" y="2435274"/>
            <a:ext cx="86766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71C6A5">
                    <a:lumMod val="50000"/>
                  </a:srgbClr>
                </a:solidFill>
                <a:effectLst/>
                <a:uLnTx/>
                <a:uFillTx/>
                <a:latin typeface="Roboto Light" panose="02000000000000000000" pitchFamily="2" charset="0"/>
                <a:ea typeface="Roboto Light" panose="02000000000000000000" pitchFamily="2" charset="0"/>
                <a:cs typeface="+mn-cs"/>
              </a:rPr>
              <a:t>Thank you for paying attention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E2B1E7-1E3C-4A76-822B-76F396E579D1}"/>
              </a:ext>
            </a:extLst>
          </p:cNvPr>
          <p:cNvSpPr txBox="1"/>
          <p:nvPr/>
        </p:nvSpPr>
        <p:spPr>
          <a:xfrm>
            <a:off x="1757680" y="3327400"/>
            <a:ext cx="8676640" cy="5355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Roboto Light" panose="02000000000000000000" pitchFamily="2" charset="0"/>
                <a:ea typeface="Roboto Light" panose="02000000000000000000" pitchFamily="2" charset="0"/>
                <a:cs typeface="+mn-cs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308785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07085F6-7B36-4880-8068-63F9383BE5B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5F4AAE-0532-43A3-9D09-9C18593A8EAC}"/>
              </a:ext>
            </a:extLst>
          </p:cNvPr>
          <p:cNvSpPr txBox="1"/>
          <p:nvPr/>
        </p:nvSpPr>
        <p:spPr>
          <a:xfrm>
            <a:off x="1757680" y="545514"/>
            <a:ext cx="86766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71C6A5">
                    <a:lumMod val="50000"/>
                  </a:srgbClr>
                </a:solidFill>
                <a:effectLst/>
                <a:uLnTx/>
                <a:uFillTx/>
                <a:latin typeface="Roboto Light" panose="02000000000000000000" pitchFamily="2" charset="0"/>
                <a:ea typeface="Roboto Light" panose="02000000000000000000" pitchFamily="2" charset="0"/>
                <a:cs typeface="+mn-cs"/>
              </a:rPr>
              <a:t>Copyright Notice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E2B1E7-1E3C-4A76-822B-76F396E579D1}"/>
              </a:ext>
            </a:extLst>
          </p:cNvPr>
          <p:cNvSpPr txBox="1"/>
          <p:nvPr/>
        </p:nvSpPr>
        <p:spPr>
          <a:xfrm>
            <a:off x="690880" y="1876267"/>
            <a:ext cx="10810240" cy="34830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Roboto Light" panose="02000000000000000000" pitchFamily="2" charset="0"/>
                <a:ea typeface="Roboto Light" panose="02000000000000000000" pitchFamily="2" charset="0"/>
              </a:rPr>
              <a:t>© 2020 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Xuanao Zhao, Ryan Cheah, Yong Liang Poo,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Tiew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Shou Cheng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Roboto Light" panose="02000000000000000000" pitchFamily="2" charset="0"/>
                <a:ea typeface="Roboto Light" panose="02000000000000000000" pitchFamily="2" charset="0"/>
              </a:rPr>
              <a:t>The contents of this presentation is owned by the following people:</a:t>
            </a:r>
          </a:p>
          <a:p>
            <a:pPr marL="342900" marR="0" lvl="0" indent="-34290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Xuanao Zhao</a:t>
            </a:r>
          </a:p>
          <a:p>
            <a:pPr marL="342900" marR="0" lvl="0" indent="-34290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Roboto Light" panose="02000000000000000000" pitchFamily="2" charset="0"/>
                <a:ea typeface="Roboto Light" panose="02000000000000000000" pitchFamily="2" charset="0"/>
              </a:rPr>
              <a:t>Ryan Cheah</a:t>
            </a:r>
          </a:p>
          <a:p>
            <a:pPr marL="342900" marR="0" lvl="0" indent="-34290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Roboto Light" panose="02000000000000000000" pitchFamily="2" charset="0"/>
                <a:ea typeface="Roboto Light" panose="02000000000000000000" pitchFamily="2" charset="0"/>
              </a:rPr>
              <a:t>Yong Liang Poo</a:t>
            </a:r>
            <a:endParaRPr lang="en-US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342900" marR="0" lvl="0" indent="-34290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Roboto Light" panose="02000000000000000000" pitchFamily="2" charset="0"/>
                <a:ea typeface="Roboto Light" panose="02000000000000000000" pitchFamily="2" charset="0"/>
              </a:rPr>
              <a:t>Tiew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Roboto Light" panose="02000000000000000000" pitchFamily="2" charset="0"/>
                <a:ea typeface="Roboto Light" panose="02000000000000000000" pitchFamily="2" charset="0"/>
              </a:rPr>
              <a:t> Shou Cheng</a:t>
            </a:r>
          </a:p>
          <a:p>
            <a:pPr marR="0" lvl="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The above-mentioned contents only includes the theme (Master slides), the System Design (Slide 25 to 45) and the UI Layout (Slide 49 to 99) and color choices.</a:t>
            </a:r>
          </a:p>
          <a:p>
            <a:pPr marR="0" lvl="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The above-mentioned contents does not include the Font used, the Material Icons and anything else not being noted in the previous statement.</a:t>
            </a:r>
          </a:p>
        </p:txBody>
      </p:sp>
    </p:spTree>
    <p:extLst>
      <p:ext uri="{BB962C8B-B14F-4D97-AF65-F5344CB8AC3E}">
        <p14:creationId xmlns:p14="http://schemas.microsoft.com/office/powerpoint/2010/main" val="290424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07085F6-7B36-4880-8068-63F9383BE5B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5F4AAE-0532-43A3-9D09-9C18593A8EAC}"/>
              </a:ext>
            </a:extLst>
          </p:cNvPr>
          <p:cNvSpPr txBox="1"/>
          <p:nvPr/>
        </p:nvSpPr>
        <p:spPr>
          <a:xfrm>
            <a:off x="1757680" y="545514"/>
            <a:ext cx="86766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71C6A5">
                    <a:lumMod val="50000"/>
                  </a:srgbClr>
                </a:solidFill>
                <a:effectLst/>
                <a:uLnTx/>
                <a:uFillTx/>
                <a:latin typeface="Roboto Light" panose="02000000000000000000" pitchFamily="2" charset="0"/>
                <a:ea typeface="Roboto Light" panose="02000000000000000000" pitchFamily="2" charset="0"/>
                <a:cs typeface="+mn-cs"/>
              </a:rPr>
              <a:t>License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E2B1E7-1E3C-4A76-822B-76F396E579D1}"/>
              </a:ext>
            </a:extLst>
          </p:cNvPr>
          <p:cNvSpPr txBox="1"/>
          <p:nvPr/>
        </p:nvSpPr>
        <p:spPr>
          <a:xfrm>
            <a:off x="690880" y="2284472"/>
            <a:ext cx="10810240" cy="27815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Roboto Light" panose="02000000000000000000" pitchFamily="2" charset="0"/>
                <a:ea typeface="Roboto Light" panose="02000000000000000000" pitchFamily="2" charset="0"/>
                <a:cs typeface="+mn-cs"/>
              </a:rPr>
              <a:t>The permission is hereby granted, free of charge, to any person of the design of the theme (Master Slides), the UI Layout (Slide 49 to 99) and/or System Design (Slide 25 to 45) without restriction, including without limitation the rights to use, copy, modify, merge, publish, distribute, sublicense, and/or sell the above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-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Roboto Light" panose="02000000000000000000" pitchFamily="2" charset="0"/>
                <a:ea typeface="Roboto Light" panose="02000000000000000000" pitchFamily="2" charset="0"/>
                <a:cs typeface="+mn-cs"/>
              </a:rPr>
              <a:t>mentioned components, and to permit person to whom the above-mentioned is furnished to do so, subjected to 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</a:t>
            </a:r>
            <a:r>
              <a:rPr lang="zh-CN" alt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altLang="zh-CN" dirty="0">
                <a:latin typeface="Roboto Light" panose="02000000000000000000" pitchFamily="2" charset="0"/>
                <a:ea typeface="Roboto Light" panose="02000000000000000000" pitchFamily="2" charset="0"/>
              </a:rPr>
              <a:t>conditions.</a:t>
            </a:r>
          </a:p>
        </p:txBody>
      </p:sp>
    </p:spTree>
    <p:extLst>
      <p:ext uri="{BB962C8B-B14F-4D97-AF65-F5344CB8AC3E}">
        <p14:creationId xmlns:p14="http://schemas.microsoft.com/office/powerpoint/2010/main" val="2489352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9D7A1650-7DF7-4878-ABE5-E46C63E29E43}"/>
              </a:ext>
            </a:extLst>
          </p:cNvPr>
          <p:cNvGrpSpPr/>
          <p:nvPr/>
        </p:nvGrpSpPr>
        <p:grpSpPr>
          <a:xfrm>
            <a:off x="4975336" y="2690847"/>
            <a:ext cx="1844829" cy="2428112"/>
            <a:chOff x="1262646" y="2690847"/>
            <a:chExt cx="1844829" cy="2428112"/>
          </a:xfrm>
        </p:grpSpPr>
        <p:grpSp>
          <p:nvGrpSpPr>
            <p:cNvPr id="4" name="Graphic 2">
              <a:extLst>
                <a:ext uri="{FF2B5EF4-FFF2-40B4-BE49-F238E27FC236}">
                  <a16:creationId xmlns:a16="http://schemas.microsoft.com/office/drawing/2014/main" id="{F269762E-0C32-428F-A0A1-76CCF8AEB82C}"/>
                </a:ext>
              </a:extLst>
            </p:cNvPr>
            <p:cNvGrpSpPr/>
            <p:nvPr/>
          </p:nvGrpSpPr>
          <p:grpSpPr>
            <a:xfrm>
              <a:off x="1262647" y="2690847"/>
              <a:ext cx="1844828" cy="1844828"/>
              <a:chOff x="5981700" y="3314700"/>
              <a:chExt cx="1038860" cy="1038860"/>
            </a:xfrm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B17B9F31-9D10-4287-999A-E130A0AF1D3C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1038860" cy="1038860"/>
              </a:xfrm>
              <a:custGeom>
                <a:avLst/>
                <a:gdLst>
                  <a:gd name="connsiteX0" fmla="*/ 0 w 1038860"/>
                  <a:gd name="connsiteY0" fmla="*/ 0 h 1038860"/>
                  <a:gd name="connsiteX1" fmla="*/ 1038860 w 1038860"/>
                  <a:gd name="connsiteY1" fmla="*/ 0 h 1038860"/>
                  <a:gd name="connsiteX2" fmla="*/ 1038860 w 1038860"/>
                  <a:gd name="connsiteY2" fmla="*/ 1038860 h 1038860"/>
                  <a:gd name="connsiteX3" fmla="*/ 0 w 1038860"/>
                  <a:gd name="connsiteY3" fmla="*/ 1038860 h 1038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38860" h="1038860">
                    <a:moveTo>
                      <a:pt x="0" y="0"/>
                    </a:moveTo>
                    <a:lnTo>
                      <a:pt x="1038860" y="0"/>
                    </a:lnTo>
                    <a:lnTo>
                      <a:pt x="1038860" y="1038860"/>
                    </a:lnTo>
                    <a:lnTo>
                      <a:pt x="0" y="1038860"/>
                    </a:lnTo>
                    <a:close/>
                  </a:path>
                </a:pathLst>
              </a:custGeom>
              <a:noFill/>
              <a:ln w="3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58578DF4-7A5E-4B72-976D-20C10EB3EA6F}"/>
                  </a:ext>
                </a:extLst>
              </p:cNvPr>
              <p:cNvSpPr/>
              <p:nvPr/>
            </p:nvSpPr>
            <p:spPr>
              <a:xfrm>
                <a:off x="6111557" y="3487843"/>
                <a:ext cx="779145" cy="692573"/>
              </a:xfrm>
              <a:custGeom>
                <a:avLst/>
                <a:gdLst>
                  <a:gd name="connsiteX0" fmla="*/ 735859 w 779145"/>
                  <a:gd name="connsiteY0" fmla="*/ 0 h 692573"/>
                  <a:gd name="connsiteX1" fmla="*/ 43286 w 779145"/>
                  <a:gd name="connsiteY1" fmla="*/ 0 h 692573"/>
                  <a:gd name="connsiteX2" fmla="*/ 43286 w 779145"/>
                  <a:gd name="connsiteY2" fmla="*/ 86572 h 692573"/>
                  <a:gd name="connsiteX3" fmla="*/ 735859 w 779145"/>
                  <a:gd name="connsiteY3" fmla="*/ 86572 h 692573"/>
                  <a:gd name="connsiteX4" fmla="*/ 735859 w 779145"/>
                  <a:gd name="connsiteY4" fmla="*/ 0 h 692573"/>
                  <a:gd name="connsiteX5" fmla="*/ 779145 w 779145"/>
                  <a:gd name="connsiteY5" fmla="*/ 432858 h 692573"/>
                  <a:gd name="connsiteX6" fmla="*/ 779145 w 779145"/>
                  <a:gd name="connsiteY6" fmla="*/ 346287 h 692573"/>
                  <a:gd name="connsiteX7" fmla="*/ 735859 w 779145"/>
                  <a:gd name="connsiteY7" fmla="*/ 129858 h 692573"/>
                  <a:gd name="connsiteX8" fmla="*/ 43286 w 779145"/>
                  <a:gd name="connsiteY8" fmla="*/ 129858 h 692573"/>
                  <a:gd name="connsiteX9" fmla="*/ 0 w 779145"/>
                  <a:gd name="connsiteY9" fmla="*/ 346287 h 692573"/>
                  <a:gd name="connsiteX10" fmla="*/ 0 w 779145"/>
                  <a:gd name="connsiteY10" fmla="*/ 432858 h 692573"/>
                  <a:gd name="connsiteX11" fmla="*/ 43286 w 779145"/>
                  <a:gd name="connsiteY11" fmla="*/ 432858 h 692573"/>
                  <a:gd name="connsiteX12" fmla="*/ 43286 w 779145"/>
                  <a:gd name="connsiteY12" fmla="*/ 692573 h 692573"/>
                  <a:gd name="connsiteX13" fmla="*/ 476144 w 779145"/>
                  <a:gd name="connsiteY13" fmla="*/ 692573 h 692573"/>
                  <a:gd name="connsiteX14" fmla="*/ 476144 w 779145"/>
                  <a:gd name="connsiteY14" fmla="*/ 432858 h 692573"/>
                  <a:gd name="connsiteX15" fmla="*/ 649288 w 779145"/>
                  <a:gd name="connsiteY15" fmla="*/ 432858 h 692573"/>
                  <a:gd name="connsiteX16" fmla="*/ 649288 w 779145"/>
                  <a:gd name="connsiteY16" fmla="*/ 692573 h 692573"/>
                  <a:gd name="connsiteX17" fmla="*/ 735859 w 779145"/>
                  <a:gd name="connsiteY17" fmla="*/ 692573 h 692573"/>
                  <a:gd name="connsiteX18" fmla="*/ 735859 w 779145"/>
                  <a:gd name="connsiteY18" fmla="*/ 432858 h 692573"/>
                  <a:gd name="connsiteX19" fmla="*/ 779145 w 779145"/>
                  <a:gd name="connsiteY19" fmla="*/ 432858 h 692573"/>
                  <a:gd name="connsiteX20" fmla="*/ 389573 w 779145"/>
                  <a:gd name="connsiteY20" fmla="*/ 606002 h 692573"/>
                  <a:gd name="connsiteX21" fmla="*/ 129858 w 779145"/>
                  <a:gd name="connsiteY21" fmla="*/ 606002 h 692573"/>
                  <a:gd name="connsiteX22" fmla="*/ 129858 w 779145"/>
                  <a:gd name="connsiteY22" fmla="*/ 432858 h 692573"/>
                  <a:gd name="connsiteX23" fmla="*/ 389573 w 779145"/>
                  <a:gd name="connsiteY23" fmla="*/ 432858 h 692573"/>
                  <a:gd name="connsiteX24" fmla="*/ 389573 w 779145"/>
                  <a:gd name="connsiteY24" fmla="*/ 606002 h 6925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779145" h="692573">
                    <a:moveTo>
                      <a:pt x="735859" y="0"/>
                    </a:moveTo>
                    <a:lnTo>
                      <a:pt x="43286" y="0"/>
                    </a:lnTo>
                    <a:lnTo>
                      <a:pt x="43286" y="86572"/>
                    </a:lnTo>
                    <a:lnTo>
                      <a:pt x="735859" y="86572"/>
                    </a:lnTo>
                    <a:lnTo>
                      <a:pt x="735859" y="0"/>
                    </a:lnTo>
                    <a:close/>
                    <a:moveTo>
                      <a:pt x="779145" y="432858"/>
                    </a:moveTo>
                    <a:lnTo>
                      <a:pt x="779145" y="346287"/>
                    </a:lnTo>
                    <a:lnTo>
                      <a:pt x="735859" y="129858"/>
                    </a:lnTo>
                    <a:lnTo>
                      <a:pt x="43286" y="129858"/>
                    </a:lnTo>
                    <a:lnTo>
                      <a:pt x="0" y="346287"/>
                    </a:lnTo>
                    <a:lnTo>
                      <a:pt x="0" y="432858"/>
                    </a:lnTo>
                    <a:lnTo>
                      <a:pt x="43286" y="432858"/>
                    </a:lnTo>
                    <a:lnTo>
                      <a:pt x="43286" y="692573"/>
                    </a:lnTo>
                    <a:lnTo>
                      <a:pt x="476144" y="692573"/>
                    </a:lnTo>
                    <a:lnTo>
                      <a:pt x="476144" y="432858"/>
                    </a:lnTo>
                    <a:lnTo>
                      <a:pt x="649288" y="432858"/>
                    </a:lnTo>
                    <a:lnTo>
                      <a:pt x="649288" y="692573"/>
                    </a:lnTo>
                    <a:lnTo>
                      <a:pt x="735859" y="692573"/>
                    </a:lnTo>
                    <a:lnTo>
                      <a:pt x="735859" y="432858"/>
                    </a:lnTo>
                    <a:lnTo>
                      <a:pt x="779145" y="432858"/>
                    </a:lnTo>
                    <a:close/>
                    <a:moveTo>
                      <a:pt x="389573" y="606002"/>
                    </a:moveTo>
                    <a:lnTo>
                      <a:pt x="129858" y="606002"/>
                    </a:lnTo>
                    <a:lnTo>
                      <a:pt x="129858" y="432858"/>
                    </a:lnTo>
                    <a:lnTo>
                      <a:pt x="389573" y="432858"/>
                    </a:lnTo>
                    <a:lnTo>
                      <a:pt x="389573" y="606002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3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DE90224-C6D8-4A4D-BC0D-B620F9B55F6C}"/>
                </a:ext>
              </a:extLst>
            </p:cNvPr>
            <p:cNvSpPr txBox="1"/>
            <p:nvPr/>
          </p:nvSpPr>
          <p:spPr>
            <a:xfrm>
              <a:off x="1262646" y="4718849"/>
              <a:ext cx="1844827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accent6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Sender</a:t>
              </a:r>
              <a:endParaRPr lang="en-US" sz="2000" b="1" dirty="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F145D08D-AAB8-496B-8309-185994ABB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11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3BD6C58-FFD9-472B-9D5D-4911DA93B6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MY" dirty="0"/>
              <a:t>Request by Client</a:t>
            </a:r>
            <a:endParaRPr lang="en-US" dirty="0"/>
          </a:p>
        </p:txBody>
      </p:sp>
      <p:sp>
        <p:nvSpPr>
          <p:cNvPr id="27" name="Footer Placeholder 26">
            <a:extLst>
              <a:ext uri="{FF2B5EF4-FFF2-40B4-BE49-F238E27FC236}">
                <a16:creationId xmlns:a16="http://schemas.microsoft.com/office/drawing/2014/main" id="{32757006-3940-4B3F-B74C-46C842E5A7D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/>
              <a:t>© 2020 Xuanao Zhao, Ryan Cheah, Yong Liang Poo, Tiew Shou Cheng.</a:t>
            </a:r>
          </a:p>
        </p:txBody>
      </p:sp>
    </p:spTree>
    <p:extLst>
      <p:ext uri="{BB962C8B-B14F-4D97-AF65-F5344CB8AC3E}">
        <p14:creationId xmlns:p14="http://schemas.microsoft.com/office/powerpoint/2010/main" val="4981043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9D7A1650-7DF7-4878-ABE5-E46C63E29E43}"/>
              </a:ext>
            </a:extLst>
          </p:cNvPr>
          <p:cNvGrpSpPr/>
          <p:nvPr/>
        </p:nvGrpSpPr>
        <p:grpSpPr>
          <a:xfrm>
            <a:off x="4224163" y="2690847"/>
            <a:ext cx="1844829" cy="2428112"/>
            <a:chOff x="1262646" y="2690847"/>
            <a:chExt cx="1844829" cy="2428112"/>
          </a:xfrm>
        </p:grpSpPr>
        <p:grpSp>
          <p:nvGrpSpPr>
            <p:cNvPr id="4" name="Graphic 2">
              <a:extLst>
                <a:ext uri="{FF2B5EF4-FFF2-40B4-BE49-F238E27FC236}">
                  <a16:creationId xmlns:a16="http://schemas.microsoft.com/office/drawing/2014/main" id="{F269762E-0C32-428F-A0A1-76CCF8AEB82C}"/>
                </a:ext>
              </a:extLst>
            </p:cNvPr>
            <p:cNvGrpSpPr/>
            <p:nvPr/>
          </p:nvGrpSpPr>
          <p:grpSpPr>
            <a:xfrm>
              <a:off x="1262647" y="2690847"/>
              <a:ext cx="1844828" cy="1844828"/>
              <a:chOff x="5981700" y="3314700"/>
              <a:chExt cx="1038860" cy="1038860"/>
            </a:xfrm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B17B9F31-9D10-4287-999A-E130A0AF1D3C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1038860" cy="1038860"/>
              </a:xfrm>
              <a:custGeom>
                <a:avLst/>
                <a:gdLst>
                  <a:gd name="connsiteX0" fmla="*/ 0 w 1038860"/>
                  <a:gd name="connsiteY0" fmla="*/ 0 h 1038860"/>
                  <a:gd name="connsiteX1" fmla="*/ 1038860 w 1038860"/>
                  <a:gd name="connsiteY1" fmla="*/ 0 h 1038860"/>
                  <a:gd name="connsiteX2" fmla="*/ 1038860 w 1038860"/>
                  <a:gd name="connsiteY2" fmla="*/ 1038860 h 1038860"/>
                  <a:gd name="connsiteX3" fmla="*/ 0 w 1038860"/>
                  <a:gd name="connsiteY3" fmla="*/ 1038860 h 1038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38860" h="1038860">
                    <a:moveTo>
                      <a:pt x="0" y="0"/>
                    </a:moveTo>
                    <a:lnTo>
                      <a:pt x="1038860" y="0"/>
                    </a:lnTo>
                    <a:lnTo>
                      <a:pt x="1038860" y="1038860"/>
                    </a:lnTo>
                    <a:lnTo>
                      <a:pt x="0" y="1038860"/>
                    </a:lnTo>
                    <a:close/>
                  </a:path>
                </a:pathLst>
              </a:custGeom>
              <a:noFill/>
              <a:ln w="3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58578DF4-7A5E-4B72-976D-20C10EB3EA6F}"/>
                  </a:ext>
                </a:extLst>
              </p:cNvPr>
              <p:cNvSpPr/>
              <p:nvPr/>
            </p:nvSpPr>
            <p:spPr>
              <a:xfrm>
                <a:off x="6111557" y="3487843"/>
                <a:ext cx="779145" cy="692573"/>
              </a:xfrm>
              <a:custGeom>
                <a:avLst/>
                <a:gdLst>
                  <a:gd name="connsiteX0" fmla="*/ 735859 w 779145"/>
                  <a:gd name="connsiteY0" fmla="*/ 0 h 692573"/>
                  <a:gd name="connsiteX1" fmla="*/ 43286 w 779145"/>
                  <a:gd name="connsiteY1" fmla="*/ 0 h 692573"/>
                  <a:gd name="connsiteX2" fmla="*/ 43286 w 779145"/>
                  <a:gd name="connsiteY2" fmla="*/ 86572 h 692573"/>
                  <a:gd name="connsiteX3" fmla="*/ 735859 w 779145"/>
                  <a:gd name="connsiteY3" fmla="*/ 86572 h 692573"/>
                  <a:gd name="connsiteX4" fmla="*/ 735859 w 779145"/>
                  <a:gd name="connsiteY4" fmla="*/ 0 h 692573"/>
                  <a:gd name="connsiteX5" fmla="*/ 779145 w 779145"/>
                  <a:gd name="connsiteY5" fmla="*/ 432858 h 692573"/>
                  <a:gd name="connsiteX6" fmla="*/ 779145 w 779145"/>
                  <a:gd name="connsiteY6" fmla="*/ 346287 h 692573"/>
                  <a:gd name="connsiteX7" fmla="*/ 735859 w 779145"/>
                  <a:gd name="connsiteY7" fmla="*/ 129858 h 692573"/>
                  <a:gd name="connsiteX8" fmla="*/ 43286 w 779145"/>
                  <a:gd name="connsiteY8" fmla="*/ 129858 h 692573"/>
                  <a:gd name="connsiteX9" fmla="*/ 0 w 779145"/>
                  <a:gd name="connsiteY9" fmla="*/ 346287 h 692573"/>
                  <a:gd name="connsiteX10" fmla="*/ 0 w 779145"/>
                  <a:gd name="connsiteY10" fmla="*/ 432858 h 692573"/>
                  <a:gd name="connsiteX11" fmla="*/ 43286 w 779145"/>
                  <a:gd name="connsiteY11" fmla="*/ 432858 h 692573"/>
                  <a:gd name="connsiteX12" fmla="*/ 43286 w 779145"/>
                  <a:gd name="connsiteY12" fmla="*/ 692573 h 692573"/>
                  <a:gd name="connsiteX13" fmla="*/ 476144 w 779145"/>
                  <a:gd name="connsiteY13" fmla="*/ 692573 h 692573"/>
                  <a:gd name="connsiteX14" fmla="*/ 476144 w 779145"/>
                  <a:gd name="connsiteY14" fmla="*/ 432858 h 692573"/>
                  <a:gd name="connsiteX15" fmla="*/ 649288 w 779145"/>
                  <a:gd name="connsiteY15" fmla="*/ 432858 h 692573"/>
                  <a:gd name="connsiteX16" fmla="*/ 649288 w 779145"/>
                  <a:gd name="connsiteY16" fmla="*/ 692573 h 692573"/>
                  <a:gd name="connsiteX17" fmla="*/ 735859 w 779145"/>
                  <a:gd name="connsiteY17" fmla="*/ 692573 h 692573"/>
                  <a:gd name="connsiteX18" fmla="*/ 735859 w 779145"/>
                  <a:gd name="connsiteY18" fmla="*/ 432858 h 692573"/>
                  <a:gd name="connsiteX19" fmla="*/ 779145 w 779145"/>
                  <a:gd name="connsiteY19" fmla="*/ 432858 h 692573"/>
                  <a:gd name="connsiteX20" fmla="*/ 389573 w 779145"/>
                  <a:gd name="connsiteY20" fmla="*/ 606002 h 692573"/>
                  <a:gd name="connsiteX21" fmla="*/ 129858 w 779145"/>
                  <a:gd name="connsiteY21" fmla="*/ 606002 h 692573"/>
                  <a:gd name="connsiteX22" fmla="*/ 129858 w 779145"/>
                  <a:gd name="connsiteY22" fmla="*/ 432858 h 692573"/>
                  <a:gd name="connsiteX23" fmla="*/ 389573 w 779145"/>
                  <a:gd name="connsiteY23" fmla="*/ 432858 h 692573"/>
                  <a:gd name="connsiteX24" fmla="*/ 389573 w 779145"/>
                  <a:gd name="connsiteY24" fmla="*/ 606002 h 6925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779145" h="692573">
                    <a:moveTo>
                      <a:pt x="735859" y="0"/>
                    </a:moveTo>
                    <a:lnTo>
                      <a:pt x="43286" y="0"/>
                    </a:lnTo>
                    <a:lnTo>
                      <a:pt x="43286" y="86572"/>
                    </a:lnTo>
                    <a:lnTo>
                      <a:pt x="735859" y="86572"/>
                    </a:lnTo>
                    <a:lnTo>
                      <a:pt x="735859" y="0"/>
                    </a:lnTo>
                    <a:close/>
                    <a:moveTo>
                      <a:pt x="779145" y="432858"/>
                    </a:moveTo>
                    <a:lnTo>
                      <a:pt x="779145" y="346287"/>
                    </a:lnTo>
                    <a:lnTo>
                      <a:pt x="735859" y="129858"/>
                    </a:lnTo>
                    <a:lnTo>
                      <a:pt x="43286" y="129858"/>
                    </a:lnTo>
                    <a:lnTo>
                      <a:pt x="0" y="346287"/>
                    </a:lnTo>
                    <a:lnTo>
                      <a:pt x="0" y="432858"/>
                    </a:lnTo>
                    <a:lnTo>
                      <a:pt x="43286" y="432858"/>
                    </a:lnTo>
                    <a:lnTo>
                      <a:pt x="43286" y="692573"/>
                    </a:lnTo>
                    <a:lnTo>
                      <a:pt x="476144" y="692573"/>
                    </a:lnTo>
                    <a:lnTo>
                      <a:pt x="476144" y="432858"/>
                    </a:lnTo>
                    <a:lnTo>
                      <a:pt x="649288" y="432858"/>
                    </a:lnTo>
                    <a:lnTo>
                      <a:pt x="649288" y="692573"/>
                    </a:lnTo>
                    <a:lnTo>
                      <a:pt x="735859" y="692573"/>
                    </a:lnTo>
                    <a:lnTo>
                      <a:pt x="735859" y="432858"/>
                    </a:lnTo>
                    <a:lnTo>
                      <a:pt x="779145" y="432858"/>
                    </a:lnTo>
                    <a:close/>
                    <a:moveTo>
                      <a:pt x="389573" y="606002"/>
                    </a:moveTo>
                    <a:lnTo>
                      <a:pt x="129858" y="606002"/>
                    </a:lnTo>
                    <a:lnTo>
                      <a:pt x="129858" y="432858"/>
                    </a:lnTo>
                    <a:lnTo>
                      <a:pt x="389573" y="432858"/>
                    </a:lnTo>
                    <a:lnTo>
                      <a:pt x="389573" y="606002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3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DE90224-C6D8-4A4D-BC0D-B620F9B55F6C}"/>
                </a:ext>
              </a:extLst>
            </p:cNvPr>
            <p:cNvSpPr txBox="1"/>
            <p:nvPr/>
          </p:nvSpPr>
          <p:spPr>
            <a:xfrm>
              <a:off x="1262646" y="4718849"/>
              <a:ext cx="1844827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accent6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Sender</a:t>
              </a:r>
              <a:endParaRPr lang="en-US" sz="2000" b="1" dirty="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F145D08D-AAB8-496B-8309-185994ABB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12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3BD6C58-FFD9-472B-9D5D-4911DA93B6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MY" dirty="0"/>
              <a:t>Request by Client</a:t>
            </a:r>
            <a:endParaRPr lang="en-US" dirty="0"/>
          </a:p>
        </p:txBody>
      </p:sp>
      <p:sp>
        <p:nvSpPr>
          <p:cNvPr id="27" name="Footer Placeholder 26">
            <a:extLst>
              <a:ext uri="{FF2B5EF4-FFF2-40B4-BE49-F238E27FC236}">
                <a16:creationId xmlns:a16="http://schemas.microsoft.com/office/drawing/2014/main" id="{32757006-3940-4B3F-B74C-46C842E5A7D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/>
              <a:t>© 2020 Xuanao Zhao, Ryan Cheah, Yong Liang Poo, Tiew Shou Cheng.</a:t>
            </a:r>
          </a:p>
        </p:txBody>
      </p:sp>
      <p:grpSp>
        <p:nvGrpSpPr>
          <p:cNvPr id="11" name="Graphic 22">
            <a:extLst>
              <a:ext uri="{FF2B5EF4-FFF2-40B4-BE49-F238E27FC236}">
                <a16:creationId xmlns:a16="http://schemas.microsoft.com/office/drawing/2014/main" id="{2B44582D-EEBB-4C37-BADD-CD3D4984B405}"/>
              </a:ext>
            </a:extLst>
          </p:cNvPr>
          <p:cNvGrpSpPr/>
          <p:nvPr/>
        </p:nvGrpSpPr>
        <p:grpSpPr>
          <a:xfrm>
            <a:off x="5922878" y="3474167"/>
            <a:ext cx="861472" cy="861472"/>
            <a:chOff x="5981699" y="3314699"/>
            <a:chExt cx="1510481" cy="1510481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2A8BC0F-7569-475E-B8B4-2A0B766E742E}"/>
                </a:ext>
              </a:extLst>
            </p:cNvPr>
            <p:cNvSpPr/>
            <p:nvPr/>
          </p:nvSpPr>
          <p:spPr>
            <a:xfrm>
              <a:off x="5981699" y="3314699"/>
              <a:ext cx="1510481" cy="1510481"/>
            </a:xfrm>
            <a:custGeom>
              <a:avLst/>
              <a:gdLst>
                <a:gd name="connsiteX0" fmla="*/ 0 w 1510481"/>
                <a:gd name="connsiteY0" fmla="*/ 0 h 1510481"/>
                <a:gd name="connsiteX1" fmla="*/ 1510481 w 1510481"/>
                <a:gd name="connsiteY1" fmla="*/ 0 h 1510481"/>
                <a:gd name="connsiteX2" fmla="*/ 1510481 w 1510481"/>
                <a:gd name="connsiteY2" fmla="*/ 1510481 h 1510481"/>
                <a:gd name="connsiteX3" fmla="*/ 0 w 1510481"/>
                <a:gd name="connsiteY3" fmla="*/ 1510481 h 1510481"/>
                <a:gd name="connsiteX4" fmla="*/ 0 w 1510481"/>
                <a:gd name="connsiteY4" fmla="*/ 0 h 1510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0481" h="1510481">
                  <a:moveTo>
                    <a:pt x="0" y="0"/>
                  </a:moveTo>
                  <a:lnTo>
                    <a:pt x="1510481" y="0"/>
                  </a:lnTo>
                  <a:lnTo>
                    <a:pt x="1510481" y="1510481"/>
                  </a:lnTo>
                  <a:lnTo>
                    <a:pt x="0" y="151048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08AB3F7F-2936-4C1C-9A75-4D2D9DE56440}"/>
                </a:ext>
              </a:extLst>
            </p:cNvPr>
            <p:cNvSpPr/>
            <p:nvPr/>
          </p:nvSpPr>
          <p:spPr>
            <a:xfrm>
              <a:off x="6170509" y="3503509"/>
              <a:ext cx="1132860" cy="1132860"/>
            </a:xfrm>
            <a:custGeom>
              <a:avLst/>
              <a:gdLst>
                <a:gd name="connsiteX0" fmla="*/ 988736 w 1132860"/>
                <a:gd name="connsiteY0" fmla="*/ 0 h 1132860"/>
                <a:gd name="connsiteX1" fmla="*/ 144125 w 1132860"/>
                <a:gd name="connsiteY1" fmla="*/ 0 h 1132860"/>
                <a:gd name="connsiteX2" fmla="*/ 0 w 1132860"/>
                <a:gd name="connsiteY2" fmla="*/ 175593 h 1132860"/>
                <a:gd name="connsiteX3" fmla="*/ 0 w 1132860"/>
                <a:gd name="connsiteY3" fmla="*/ 1132861 h 1132860"/>
                <a:gd name="connsiteX4" fmla="*/ 1132861 w 1132860"/>
                <a:gd name="connsiteY4" fmla="*/ 1132861 h 1132860"/>
                <a:gd name="connsiteX5" fmla="*/ 1132861 w 1132860"/>
                <a:gd name="connsiteY5" fmla="*/ 175593 h 1132860"/>
                <a:gd name="connsiteX6" fmla="*/ 988736 w 1132860"/>
                <a:gd name="connsiteY6" fmla="*/ 0 h 1132860"/>
                <a:gd name="connsiteX7" fmla="*/ 692304 w 1132860"/>
                <a:gd name="connsiteY7" fmla="*/ 755241 h 1132860"/>
                <a:gd name="connsiteX8" fmla="*/ 692304 w 1132860"/>
                <a:gd name="connsiteY8" fmla="*/ 881114 h 1132860"/>
                <a:gd name="connsiteX9" fmla="*/ 440557 w 1132860"/>
                <a:gd name="connsiteY9" fmla="*/ 881114 h 1132860"/>
                <a:gd name="connsiteX10" fmla="*/ 440557 w 1132860"/>
                <a:gd name="connsiteY10" fmla="*/ 755241 h 1132860"/>
                <a:gd name="connsiteX11" fmla="*/ 220278 w 1132860"/>
                <a:gd name="connsiteY11" fmla="*/ 755241 h 1132860"/>
                <a:gd name="connsiteX12" fmla="*/ 566430 w 1132860"/>
                <a:gd name="connsiteY12" fmla="*/ 409089 h 1132860"/>
                <a:gd name="connsiteX13" fmla="*/ 912582 w 1132860"/>
                <a:gd name="connsiteY13" fmla="*/ 755241 h 1132860"/>
                <a:gd name="connsiteX14" fmla="*/ 692304 w 1132860"/>
                <a:gd name="connsiteY14" fmla="*/ 755241 h 1132860"/>
                <a:gd name="connsiteX15" fmla="*/ 133426 w 1132860"/>
                <a:gd name="connsiteY15" fmla="*/ 125873 h 1132860"/>
                <a:gd name="connsiteX16" fmla="*/ 184405 w 1132860"/>
                <a:gd name="connsiteY16" fmla="*/ 62937 h 1132860"/>
                <a:gd name="connsiteX17" fmla="*/ 939645 w 1132860"/>
                <a:gd name="connsiteY17" fmla="*/ 62937 h 1132860"/>
                <a:gd name="connsiteX18" fmla="*/ 998806 w 1132860"/>
                <a:gd name="connsiteY18" fmla="*/ 125873 h 1132860"/>
                <a:gd name="connsiteX19" fmla="*/ 133426 w 1132860"/>
                <a:gd name="connsiteY19" fmla="*/ 125873 h 1132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32860" h="1132860">
                  <a:moveTo>
                    <a:pt x="988736" y="0"/>
                  </a:moveTo>
                  <a:lnTo>
                    <a:pt x="144125" y="0"/>
                  </a:lnTo>
                  <a:lnTo>
                    <a:pt x="0" y="175593"/>
                  </a:lnTo>
                  <a:lnTo>
                    <a:pt x="0" y="1132861"/>
                  </a:lnTo>
                  <a:lnTo>
                    <a:pt x="1132861" y="1132861"/>
                  </a:lnTo>
                  <a:lnTo>
                    <a:pt x="1132861" y="175593"/>
                  </a:lnTo>
                  <a:lnTo>
                    <a:pt x="988736" y="0"/>
                  </a:lnTo>
                  <a:close/>
                  <a:moveTo>
                    <a:pt x="692304" y="755241"/>
                  </a:moveTo>
                  <a:lnTo>
                    <a:pt x="692304" y="881114"/>
                  </a:lnTo>
                  <a:lnTo>
                    <a:pt x="440557" y="881114"/>
                  </a:lnTo>
                  <a:lnTo>
                    <a:pt x="440557" y="755241"/>
                  </a:lnTo>
                  <a:lnTo>
                    <a:pt x="220278" y="755241"/>
                  </a:lnTo>
                  <a:lnTo>
                    <a:pt x="566430" y="409089"/>
                  </a:lnTo>
                  <a:lnTo>
                    <a:pt x="912582" y="755241"/>
                  </a:lnTo>
                  <a:lnTo>
                    <a:pt x="692304" y="755241"/>
                  </a:lnTo>
                  <a:close/>
                  <a:moveTo>
                    <a:pt x="133426" y="125873"/>
                  </a:moveTo>
                  <a:lnTo>
                    <a:pt x="184405" y="62937"/>
                  </a:lnTo>
                  <a:lnTo>
                    <a:pt x="939645" y="62937"/>
                  </a:lnTo>
                  <a:lnTo>
                    <a:pt x="998806" y="125873"/>
                  </a:lnTo>
                  <a:lnTo>
                    <a:pt x="133426" y="125873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445059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9D7A1650-7DF7-4878-ABE5-E46C63E29E43}"/>
              </a:ext>
            </a:extLst>
          </p:cNvPr>
          <p:cNvGrpSpPr/>
          <p:nvPr/>
        </p:nvGrpSpPr>
        <p:grpSpPr>
          <a:xfrm>
            <a:off x="717034" y="2690847"/>
            <a:ext cx="1844829" cy="2428112"/>
            <a:chOff x="1262646" y="2690847"/>
            <a:chExt cx="1844829" cy="2428112"/>
          </a:xfrm>
        </p:grpSpPr>
        <p:grpSp>
          <p:nvGrpSpPr>
            <p:cNvPr id="4" name="Graphic 2">
              <a:extLst>
                <a:ext uri="{FF2B5EF4-FFF2-40B4-BE49-F238E27FC236}">
                  <a16:creationId xmlns:a16="http://schemas.microsoft.com/office/drawing/2014/main" id="{F269762E-0C32-428F-A0A1-76CCF8AEB82C}"/>
                </a:ext>
              </a:extLst>
            </p:cNvPr>
            <p:cNvGrpSpPr/>
            <p:nvPr/>
          </p:nvGrpSpPr>
          <p:grpSpPr>
            <a:xfrm>
              <a:off x="1262647" y="2690847"/>
              <a:ext cx="1844828" cy="1844828"/>
              <a:chOff x="5981700" y="3314700"/>
              <a:chExt cx="1038860" cy="1038860"/>
            </a:xfrm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B17B9F31-9D10-4287-999A-E130A0AF1D3C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1038860" cy="1038860"/>
              </a:xfrm>
              <a:custGeom>
                <a:avLst/>
                <a:gdLst>
                  <a:gd name="connsiteX0" fmla="*/ 0 w 1038860"/>
                  <a:gd name="connsiteY0" fmla="*/ 0 h 1038860"/>
                  <a:gd name="connsiteX1" fmla="*/ 1038860 w 1038860"/>
                  <a:gd name="connsiteY1" fmla="*/ 0 h 1038860"/>
                  <a:gd name="connsiteX2" fmla="*/ 1038860 w 1038860"/>
                  <a:gd name="connsiteY2" fmla="*/ 1038860 h 1038860"/>
                  <a:gd name="connsiteX3" fmla="*/ 0 w 1038860"/>
                  <a:gd name="connsiteY3" fmla="*/ 1038860 h 1038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38860" h="1038860">
                    <a:moveTo>
                      <a:pt x="0" y="0"/>
                    </a:moveTo>
                    <a:lnTo>
                      <a:pt x="1038860" y="0"/>
                    </a:lnTo>
                    <a:lnTo>
                      <a:pt x="1038860" y="1038860"/>
                    </a:lnTo>
                    <a:lnTo>
                      <a:pt x="0" y="1038860"/>
                    </a:lnTo>
                    <a:close/>
                  </a:path>
                </a:pathLst>
              </a:custGeom>
              <a:noFill/>
              <a:ln w="3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58578DF4-7A5E-4B72-976D-20C10EB3EA6F}"/>
                  </a:ext>
                </a:extLst>
              </p:cNvPr>
              <p:cNvSpPr/>
              <p:nvPr/>
            </p:nvSpPr>
            <p:spPr>
              <a:xfrm>
                <a:off x="6111557" y="3487843"/>
                <a:ext cx="779145" cy="692573"/>
              </a:xfrm>
              <a:custGeom>
                <a:avLst/>
                <a:gdLst>
                  <a:gd name="connsiteX0" fmla="*/ 735859 w 779145"/>
                  <a:gd name="connsiteY0" fmla="*/ 0 h 692573"/>
                  <a:gd name="connsiteX1" fmla="*/ 43286 w 779145"/>
                  <a:gd name="connsiteY1" fmla="*/ 0 h 692573"/>
                  <a:gd name="connsiteX2" fmla="*/ 43286 w 779145"/>
                  <a:gd name="connsiteY2" fmla="*/ 86572 h 692573"/>
                  <a:gd name="connsiteX3" fmla="*/ 735859 w 779145"/>
                  <a:gd name="connsiteY3" fmla="*/ 86572 h 692573"/>
                  <a:gd name="connsiteX4" fmla="*/ 735859 w 779145"/>
                  <a:gd name="connsiteY4" fmla="*/ 0 h 692573"/>
                  <a:gd name="connsiteX5" fmla="*/ 779145 w 779145"/>
                  <a:gd name="connsiteY5" fmla="*/ 432858 h 692573"/>
                  <a:gd name="connsiteX6" fmla="*/ 779145 w 779145"/>
                  <a:gd name="connsiteY6" fmla="*/ 346287 h 692573"/>
                  <a:gd name="connsiteX7" fmla="*/ 735859 w 779145"/>
                  <a:gd name="connsiteY7" fmla="*/ 129858 h 692573"/>
                  <a:gd name="connsiteX8" fmla="*/ 43286 w 779145"/>
                  <a:gd name="connsiteY8" fmla="*/ 129858 h 692573"/>
                  <a:gd name="connsiteX9" fmla="*/ 0 w 779145"/>
                  <a:gd name="connsiteY9" fmla="*/ 346287 h 692573"/>
                  <a:gd name="connsiteX10" fmla="*/ 0 w 779145"/>
                  <a:gd name="connsiteY10" fmla="*/ 432858 h 692573"/>
                  <a:gd name="connsiteX11" fmla="*/ 43286 w 779145"/>
                  <a:gd name="connsiteY11" fmla="*/ 432858 h 692573"/>
                  <a:gd name="connsiteX12" fmla="*/ 43286 w 779145"/>
                  <a:gd name="connsiteY12" fmla="*/ 692573 h 692573"/>
                  <a:gd name="connsiteX13" fmla="*/ 476144 w 779145"/>
                  <a:gd name="connsiteY13" fmla="*/ 692573 h 692573"/>
                  <a:gd name="connsiteX14" fmla="*/ 476144 w 779145"/>
                  <a:gd name="connsiteY14" fmla="*/ 432858 h 692573"/>
                  <a:gd name="connsiteX15" fmla="*/ 649288 w 779145"/>
                  <a:gd name="connsiteY15" fmla="*/ 432858 h 692573"/>
                  <a:gd name="connsiteX16" fmla="*/ 649288 w 779145"/>
                  <a:gd name="connsiteY16" fmla="*/ 692573 h 692573"/>
                  <a:gd name="connsiteX17" fmla="*/ 735859 w 779145"/>
                  <a:gd name="connsiteY17" fmla="*/ 692573 h 692573"/>
                  <a:gd name="connsiteX18" fmla="*/ 735859 w 779145"/>
                  <a:gd name="connsiteY18" fmla="*/ 432858 h 692573"/>
                  <a:gd name="connsiteX19" fmla="*/ 779145 w 779145"/>
                  <a:gd name="connsiteY19" fmla="*/ 432858 h 692573"/>
                  <a:gd name="connsiteX20" fmla="*/ 389573 w 779145"/>
                  <a:gd name="connsiteY20" fmla="*/ 606002 h 692573"/>
                  <a:gd name="connsiteX21" fmla="*/ 129858 w 779145"/>
                  <a:gd name="connsiteY21" fmla="*/ 606002 h 692573"/>
                  <a:gd name="connsiteX22" fmla="*/ 129858 w 779145"/>
                  <a:gd name="connsiteY22" fmla="*/ 432858 h 692573"/>
                  <a:gd name="connsiteX23" fmla="*/ 389573 w 779145"/>
                  <a:gd name="connsiteY23" fmla="*/ 432858 h 692573"/>
                  <a:gd name="connsiteX24" fmla="*/ 389573 w 779145"/>
                  <a:gd name="connsiteY24" fmla="*/ 606002 h 6925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779145" h="692573">
                    <a:moveTo>
                      <a:pt x="735859" y="0"/>
                    </a:moveTo>
                    <a:lnTo>
                      <a:pt x="43286" y="0"/>
                    </a:lnTo>
                    <a:lnTo>
                      <a:pt x="43286" y="86572"/>
                    </a:lnTo>
                    <a:lnTo>
                      <a:pt x="735859" y="86572"/>
                    </a:lnTo>
                    <a:lnTo>
                      <a:pt x="735859" y="0"/>
                    </a:lnTo>
                    <a:close/>
                    <a:moveTo>
                      <a:pt x="779145" y="432858"/>
                    </a:moveTo>
                    <a:lnTo>
                      <a:pt x="779145" y="346287"/>
                    </a:lnTo>
                    <a:lnTo>
                      <a:pt x="735859" y="129858"/>
                    </a:lnTo>
                    <a:lnTo>
                      <a:pt x="43286" y="129858"/>
                    </a:lnTo>
                    <a:lnTo>
                      <a:pt x="0" y="346287"/>
                    </a:lnTo>
                    <a:lnTo>
                      <a:pt x="0" y="432858"/>
                    </a:lnTo>
                    <a:lnTo>
                      <a:pt x="43286" y="432858"/>
                    </a:lnTo>
                    <a:lnTo>
                      <a:pt x="43286" y="692573"/>
                    </a:lnTo>
                    <a:lnTo>
                      <a:pt x="476144" y="692573"/>
                    </a:lnTo>
                    <a:lnTo>
                      <a:pt x="476144" y="432858"/>
                    </a:lnTo>
                    <a:lnTo>
                      <a:pt x="649288" y="432858"/>
                    </a:lnTo>
                    <a:lnTo>
                      <a:pt x="649288" y="692573"/>
                    </a:lnTo>
                    <a:lnTo>
                      <a:pt x="735859" y="692573"/>
                    </a:lnTo>
                    <a:lnTo>
                      <a:pt x="735859" y="432858"/>
                    </a:lnTo>
                    <a:lnTo>
                      <a:pt x="779145" y="432858"/>
                    </a:lnTo>
                    <a:close/>
                    <a:moveTo>
                      <a:pt x="389573" y="606002"/>
                    </a:moveTo>
                    <a:lnTo>
                      <a:pt x="129858" y="606002"/>
                    </a:lnTo>
                    <a:lnTo>
                      <a:pt x="129858" y="432858"/>
                    </a:lnTo>
                    <a:lnTo>
                      <a:pt x="389573" y="432858"/>
                    </a:lnTo>
                    <a:lnTo>
                      <a:pt x="389573" y="606002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3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DE90224-C6D8-4A4D-BC0D-B620F9B55F6C}"/>
                </a:ext>
              </a:extLst>
            </p:cNvPr>
            <p:cNvSpPr txBox="1"/>
            <p:nvPr/>
          </p:nvSpPr>
          <p:spPr>
            <a:xfrm>
              <a:off x="1262646" y="4718849"/>
              <a:ext cx="1844827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accent6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Sender</a:t>
              </a:r>
              <a:endParaRPr lang="en-US" sz="2000" b="1" dirty="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F145D08D-AAB8-496B-8309-185994ABB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13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3BD6C58-FFD9-472B-9D5D-4911DA93B6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Request by Client</a:t>
            </a:r>
          </a:p>
        </p:txBody>
      </p:sp>
      <p:sp>
        <p:nvSpPr>
          <p:cNvPr id="27" name="Footer Placeholder 26">
            <a:extLst>
              <a:ext uri="{FF2B5EF4-FFF2-40B4-BE49-F238E27FC236}">
                <a16:creationId xmlns:a16="http://schemas.microsoft.com/office/drawing/2014/main" id="{32757006-3940-4B3F-B74C-46C842E5A7D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/>
              <a:t>© 2020 Xuanao Zhao, Ryan Cheah, Yong Liang Poo, Tiew Shou Cheng.</a:t>
            </a:r>
          </a:p>
        </p:txBody>
      </p:sp>
      <p:grpSp>
        <p:nvGrpSpPr>
          <p:cNvPr id="11" name="Graphic 22">
            <a:extLst>
              <a:ext uri="{FF2B5EF4-FFF2-40B4-BE49-F238E27FC236}">
                <a16:creationId xmlns:a16="http://schemas.microsoft.com/office/drawing/2014/main" id="{2B44582D-EEBB-4C37-BADD-CD3D4984B405}"/>
              </a:ext>
            </a:extLst>
          </p:cNvPr>
          <p:cNvGrpSpPr/>
          <p:nvPr/>
        </p:nvGrpSpPr>
        <p:grpSpPr>
          <a:xfrm>
            <a:off x="2415749" y="3474167"/>
            <a:ext cx="861472" cy="861472"/>
            <a:chOff x="5981699" y="3314699"/>
            <a:chExt cx="1510481" cy="1510481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2A8BC0F-7569-475E-B8B4-2A0B766E742E}"/>
                </a:ext>
              </a:extLst>
            </p:cNvPr>
            <p:cNvSpPr/>
            <p:nvPr/>
          </p:nvSpPr>
          <p:spPr>
            <a:xfrm>
              <a:off x="5981699" y="3314699"/>
              <a:ext cx="1510481" cy="1510481"/>
            </a:xfrm>
            <a:custGeom>
              <a:avLst/>
              <a:gdLst>
                <a:gd name="connsiteX0" fmla="*/ 0 w 1510481"/>
                <a:gd name="connsiteY0" fmla="*/ 0 h 1510481"/>
                <a:gd name="connsiteX1" fmla="*/ 1510481 w 1510481"/>
                <a:gd name="connsiteY1" fmla="*/ 0 h 1510481"/>
                <a:gd name="connsiteX2" fmla="*/ 1510481 w 1510481"/>
                <a:gd name="connsiteY2" fmla="*/ 1510481 h 1510481"/>
                <a:gd name="connsiteX3" fmla="*/ 0 w 1510481"/>
                <a:gd name="connsiteY3" fmla="*/ 1510481 h 1510481"/>
                <a:gd name="connsiteX4" fmla="*/ 0 w 1510481"/>
                <a:gd name="connsiteY4" fmla="*/ 0 h 1510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0481" h="1510481">
                  <a:moveTo>
                    <a:pt x="0" y="0"/>
                  </a:moveTo>
                  <a:lnTo>
                    <a:pt x="1510481" y="0"/>
                  </a:lnTo>
                  <a:lnTo>
                    <a:pt x="1510481" y="1510481"/>
                  </a:lnTo>
                  <a:lnTo>
                    <a:pt x="0" y="151048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08AB3F7F-2936-4C1C-9A75-4D2D9DE56440}"/>
                </a:ext>
              </a:extLst>
            </p:cNvPr>
            <p:cNvSpPr/>
            <p:nvPr/>
          </p:nvSpPr>
          <p:spPr>
            <a:xfrm>
              <a:off x="6170509" y="3503509"/>
              <a:ext cx="1132860" cy="1132860"/>
            </a:xfrm>
            <a:custGeom>
              <a:avLst/>
              <a:gdLst>
                <a:gd name="connsiteX0" fmla="*/ 988736 w 1132860"/>
                <a:gd name="connsiteY0" fmla="*/ 0 h 1132860"/>
                <a:gd name="connsiteX1" fmla="*/ 144125 w 1132860"/>
                <a:gd name="connsiteY1" fmla="*/ 0 h 1132860"/>
                <a:gd name="connsiteX2" fmla="*/ 0 w 1132860"/>
                <a:gd name="connsiteY2" fmla="*/ 175593 h 1132860"/>
                <a:gd name="connsiteX3" fmla="*/ 0 w 1132860"/>
                <a:gd name="connsiteY3" fmla="*/ 1132861 h 1132860"/>
                <a:gd name="connsiteX4" fmla="*/ 1132861 w 1132860"/>
                <a:gd name="connsiteY4" fmla="*/ 1132861 h 1132860"/>
                <a:gd name="connsiteX5" fmla="*/ 1132861 w 1132860"/>
                <a:gd name="connsiteY5" fmla="*/ 175593 h 1132860"/>
                <a:gd name="connsiteX6" fmla="*/ 988736 w 1132860"/>
                <a:gd name="connsiteY6" fmla="*/ 0 h 1132860"/>
                <a:gd name="connsiteX7" fmla="*/ 692304 w 1132860"/>
                <a:gd name="connsiteY7" fmla="*/ 755241 h 1132860"/>
                <a:gd name="connsiteX8" fmla="*/ 692304 w 1132860"/>
                <a:gd name="connsiteY8" fmla="*/ 881114 h 1132860"/>
                <a:gd name="connsiteX9" fmla="*/ 440557 w 1132860"/>
                <a:gd name="connsiteY9" fmla="*/ 881114 h 1132860"/>
                <a:gd name="connsiteX10" fmla="*/ 440557 w 1132860"/>
                <a:gd name="connsiteY10" fmla="*/ 755241 h 1132860"/>
                <a:gd name="connsiteX11" fmla="*/ 220278 w 1132860"/>
                <a:gd name="connsiteY11" fmla="*/ 755241 h 1132860"/>
                <a:gd name="connsiteX12" fmla="*/ 566430 w 1132860"/>
                <a:gd name="connsiteY12" fmla="*/ 409089 h 1132860"/>
                <a:gd name="connsiteX13" fmla="*/ 912582 w 1132860"/>
                <a:gd name="connsiteY13" fmla="*/ 755241 h 1132860"/>
                <a:gd name="connsiteX14" fmla="*/ 692304 w 1132860"/>
                <a:gd name="connsiteY14" fmla="*/ 755241 h 1132860"/>
                <a:gd name="connsiteX15" fmla="*/ 133426 w 1132860"/>
                <a:gd name="connsiteY15" fmla="*/ 125873 h 1132860"/>
                <a:gd name="connsiteX16" fmla="*/ 184405 w 1132860"/>
                <a:gd name="connsiteY16" fmla="*/ 62937 h 1132860"/>
                <a:gd name="connsiteX17" fmla="*/ 939645 w 1132860"/>
                <a:gd name="connsiteY17" fmla="*/ 62937 h 1132860"/>
                <a:gd name="connsiteX18" fmla="*/ 998806 w 1132860"/>
                <a:gd name="connsiteY18" fmla="*/ 125873 h 1132860"/>
                <a:gd name="connsiteX19" fmla="*/ 133426 w 1132860"/>
                <a:gd name="connsiteY19" fmla="*/ 125873 h 1132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32860" h="1132860">
                  <a:moveTo>
                    <a:pt x="988736" y="0"/>
                  </a:moveTo>
                  <a:lnTo>
                    <a:pt x="144125" y="0"/>
                  </a:lnTo>
                  <a:lnTo>
                    <a:pt x="0" y="175593"/>
                  </a:lnTo>
                  <a:lnTo>
                    <a:pt x="0" y="1132861"/>
                  </a:lnTo>
                  <a:lnTo>
                    <a:pt x="1132861" y="1132861"/>
                  </a:lnTo>
                  <a:lnTo>
                    <a:pt x="1132861" y="175593"/>
                  </a:lnTo>
                  <a:lnTo>
                    <a:pt x="988736" y="0"/>
                  </a:lnTo>
                  <a:close/>
                  <a:moveTo>
                    <a:pt x="692304" y="755241"/>
                  </a:moveTo>
                  <a:lnTo>
                    <a:pt x="692304" y="881114"/>
                  </a:lnTo>
                  <a:lnTo>
                    <a:pt x="440557" y="881114"/>
                  </a:lnTo>
                  <a:lnTo>
                    <a:pt x="440557" y="755241"/>
                  </a:lnTo>
                  <a:lnTo>
                    <a:pt x="220278" y="755241"/>
                  </a:lnTo>
                  <a:lnTo>
                    <a:pt x="566430" y="409089"/>
                  </a:lnTo>
                  <a:lnTo>
                    <a:pt x="912582" y="755241"/>
                  </a:lnTo>
                  <a:lnTo>
                    <a:pt x="692304" y="755241"/>
                  </a:lnTo>
                  <a:close/>
                  <a:moveTo>
                    <a:pt x="133426" y="125873"/>
                  </a:moveTo>
                  <a:lnTo>
                    <a:pt x="184405" y="62937"/>
                  </a:lnTo>
                  <a:lnTo>
                    <a:pt x="939645" y="62937"/>
                  </a:lnTo>
                  <a:lnTo>
                    <a:pt x="998806" y="125873"/>
                  </a:lnTo>
                  <a:lnTo>
                    <a:pt x="133426" y="125873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C540560-B02F-4699-8C5E-C594BBE4CDBE}"/>
              </a:ext>
            </a:extLst>
          </p:cNvPr>
          <p:cNvGrpSpPr/>
          <p:nvPr/>
        </p:nvGrpSpPr>
        <p:grpSpPr>
          <a:xfrm>
            <a:off x="9399535" y="2998318"/>
            <a:ext cx="1844827" cy="1994590"/>
            <a:chOff x="8646527" y="2998318"/>
            <a:chExt cx="1844827" cy="1994590"/>
          </a:xfrm>
        </p:grpSpPr>
        <p:grpSp>
          <p:nvGrpSpPr>
            <p:cNvPr id="17" name="Graphic 36">
              <a:extLst>
                <a:ext uri="{FF2B5EF4-FFF2-40B4-BE49-F238E27FC236}">
                  <a16:creationId xmlns:a16="http://schemas.microsoft.com/office/drawing/2014/main" id="{1CAF6712-9A1E-4E10-927C-4668C894E202}"/>
                </a:ext>
              </a:extLst>
            </p:cNvPr>
            <p:cNvGrpSpPr/>
            <p:nvPr/>
          </p:nvGrpSpPr>
          <p:grpSpPr>
            <a:xfrm>
              <a:off x="8866867" y="2998318"/>
              <a:ext cx="1404149" cy="1404149"/>
              <a:chOff x="7420031" y="3314699"/>
              <a:chExt cx="1404149" cy="1404149"/>
            </a:xfrm>
          </p:grpSpPr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C8402118-2356-4108-BAE6-DB7A881B2505}"/>
                  </a:ext>
                </a:extLst>
              </p:cNvPr>
              <p:cNvSpPr/>
              <p:nvPr/>
            </p:nvSpPr>
            <p:spPr>
              <a:xfrm>
                <a:off x="7420031" y="3314699"/>
                <a:ext cx="1404149" cy="1404149"/>
              </a:xfrm>
              <a:custGeom>
                <a:avLst/>
                <a:gdLst>
                  <a:gd name="connsiteX0" fmla="*/ 0 w 1404149"/>
                  <a:gd name="connsiteY0" fmla="*/ 0 h 1404149"/>
                  <a:gd name="connsiteX1" fmla="*/ 1404149 w 1404149"/>
                  <a:gd name="connsiteY1" fmla="*/ 0 h 1404149"/>
                  <a:gd name="connsiteX2" fmla="*/ 1404149 w 1404149"/>
                  <a:gd name="connsiteY2" fmla="*/ 1404149 h 1404149"/>
                  <a:gd name="connsiteX3" fmla="*/ 0 w 1404149"/>
                  <a:gd name="connsiteY3" fmla="*/ 1404149 h 14041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04149" h="1404149">
                    <a:moveTo>
                      <a:pt x="0" y="0"/>
                    </a:moveTo>
                    <a:lnTo>
                      <a:pt x="1404149" y="0"/>
                    </a:lnTo>
                    <a:lnTo>
                      <a:pt x="1404149" y="1404149"/>
                    </a:lnTo>
                    <a:lnTo>
                      <a:pt x="0" y="1404149"/>
                    </a:lnTo>
                    <a:close/>
                  </a:path>
                </a:pathLst>
              </a:custGeom>
              <a:noFill/>
              <a:ln w="58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A74D80FB-D76D-439E-91E4-AD4104506A6E}"/>
                  </a:ext>
                </a:extLst>
              </p:cNvPr>
              <p:cNvSpPr/>
              <p:nvPr/>
            </p:nvSpPr>
            <p:spPr>
              <a:xfrm>
                <a:off x="7478537" y="3648184"/>
                <a:ext cx="819086" cy="895144"/>
              </a:xfrm>
              <a:custGeom>
                <a:avLst/>
                <a:gdLst>
                  <a:gd name="connsiteX0" fmla="*/ 419490 w 819086"/>
                  <a:gd name="connsiteY0" fmla="*/ 0 h 895144"/>
                  <a:gd name="connsiteX1" fmla="*/ 0 w 819086"/>
                  <a:gd name="connsiteY1" fmla="*/ 279660 h 895144"/>
                  <a:gd name="connsiteX2" fmla="*/ 0 w 819086"/>
                  <a:gd name="connsiteY2" fmla="*/ 895145 h 895144"/>
                  <a:gd name="connsiteX3" fmla="*/ 292531 w 819086"/>
                  <a:gd name="connsiteY3" fmla="*/ 895145 h 895144"/>
                  <a:gd name="connsiteX4" fmla="*/ 292531 w 819086"/>
                  <a:gd name="connsiteY4" fmla="*/ 427095 h 895144"/>
                  <a:gd name="connsiteX5" fmla="*/ 526556 w 819086"/>
                  <a:gd name="connsiteY5" fmla="*/ 427095 h 895144"/>
                  <a:gd name="connsiteX6" fmla="*/ 526556 w 819086"/>
                  <a:gd name="connsiteY6" fmla="*/ 895145 h 895144"/>
                  <a:gd name="connsiteX7" fmla="*/ 819087 w 819086"/>
                  <a:gd name="connsiteY7" fmla="*/ 895145 h 895144"/>
                  <a:gd name="connsiteX8" fmla="*/ 819087 w 819086"/>
                  <a:gd name="connsiteY8" fmla="*/ 266203 h 8951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19086" h="895144">
                    <a:moveTo>
                      <a:pt x="419490" y="0"/>
                    </a:moveTo>
                    <a:lnTo>
                      <a:pt x="0" y="279660"/>
                    </a:lnTo>
                    <a:lnTo>
                      <a:pt x="0" y="895145"/>
                    </a:lnTo>
                    <a:lnTo>
                      <a:pt x="292531" y="895145"/>
                    </a:lnTo>
                    <a:lnTo>
                      <a:pt x="292531" y="427095"/>
                    </a:lnTo>
                    <a:lnTo>
                      <a:pt x="526556" y="427095"/>
                    </a:lnTo>
                    <a:lnTo>
                      <a:pt x="526556" y="895145"/>
                    </a:lnTo>
                    <a:lnTo>
                      <a:pt x="819087" y="895145"/>
                    </a:lnTo>
                    <a:lnTo>
                      <a:pt x="819087" y="266203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58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85C3A4E9-FA3C-43CC-9E3C-46631AE718F9}"/>
                  </a:ext>
                </a:extLst>
              </p:cNvPr>
              <p:cNvSpPr/>
              <p:nvPr/>
            </p:nvSpPr>
            <p:spPr>
              <a:xfrm>
                <a:off x="8414636" y="3724242"/>
                <a:ext cx="117012" cy="117012"/>
              </a:xfrm>
              <a:custGeom>
                <a:avLst/>
                <a:gdLst>
                  <a:gd name="connsiteX0" fmla="*/ 0 w 117012"/>
                  <a:gd name="connsiteY0" fmla="*/ 0 h 117012"/>
                  <a:gd name="connsiteX1" fmla="*/ 117012 w 117012"/>
                  <a:gd name="connsiteY1" fmla="*/ 0 h 117012"/>
                  <a:gd name="connsiteX2" fmla="*/ 117012 w 117012"/>
                  <a:gd name="connsiteY2" fmla="*/ 117012 h 117012"/>
                  <a:gd name="connsiteX3" fmla="*/ 0 w 117012"/>
                  <a:gd name="connsiteY3" fmla="*/ 117012 h 1170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7012" h="117012">
                    <a:moveTo>
                      <a:pt x="0" y="0"/>
                    </a:moveTo>
                    <a:lnTo>
                      <a:pt x="117012" y="0"/>
                    </a:lnTo>
                    <a:lnTo>
                      <a:pt x="117012" y="117012"/>
                    </a:lnTo>
                    <a:lnTo>
                      <a:pt x="0" y="117012"/>
                    </a:lnTo>
                    <a:close/>
                  </a:path>
                </a:pathLst>
              </a:custGeom>
              <a:noFill/>
              <a:ln w="58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BD6BFFE7-CC3F-47A7-BE11-C88A921E480D}"/>
                  </a:ext>
                </a:extLst>
              </p:cNvPr>
              <p:cNvSpPr/>
              <p:nvPr/>
            </p:nvSpPr>
            <p:spPr>
              <a:xfrm>
                <a:off x="8005093" y="3490217"/>
                <a:ext cx="760580" cy="1053111"/>
              </a:xfrm>
              <a:custGeom>
                <a:avLst/>
                <a:gdLst>
                  <a:gd name="connsiteX0" fmla="*/ 0 w 760580"/>
                  <a:gd name="connsiteY0" fmla="*/ 0 h 1053111"/>
                  <a:gd name="connsiteX1" fmla="*/ 0 w 760580"/>
                  <a:gd name="connsiteY1" fmla="*/ 88344 h 1053111"/>
                  <a:gd name="connsiteX2" fmla="*/ 117012 w 760580"/>
                  <a:gd name="connsiteY2" fmla="*/ 166158 h 1053111"/>
                  <a:gd name="connsiteX3" fmla="*/ 218228 w 760580"/>
                  <a:gd name="connsiteY3" fmla="*/ 234025 h 1053111"/>
                  <a:gd name="connsiteX4" fmla="*/ 292531 w 760580"/>
                  <a:gd name="connsiteY4" fmla="*/ 234025 h 1053111"/>
                  <a:gd name="connsiteX5" fmla="*/ 292531 w 760580"/>
                  <a:gd name="connsiteY5" fmla="*/ 283755 h 1053111"/>
                  <a:gd name="connsiteX6" fmla="*/ 409543 w 760580"/>
                  <a:gd name="connsiteY6" fmla="*/ 362153 h 1053111"/>
                  <a:gd name="connsiteX7" fmla="*/ 409543 w 760580"/>
                  <a:gd name="connsiteY7" fmla="*/ 468050 h 1053111"/>
                  <a:gd name="connsiteX8" fmla="*/ 526556 w 760580"/>
                  <a:gd name="connsiteY8" fmla="*/ 468050 h 1053111"/>
                  <a:gd name="connsiteX9" fmla="*/ 526556 w 760580"/>
                  <a:gd name="connsiteY9" fmla="*/ 585062 h 1053111"/>
                  <a:gd name="connsiteX10" fmla="*/ 409543 w 760580"/>
                  <a:gd name="connsiteY10" fmla="*/ 585062 h 1053111"/>
                  <a:gd name="connsiteX11" fmla="*/ 409543 w 760580"/>
                  <a:gd name="connsiteY11" fmla="*/ 702075 h 1053111"/>
                  <a:gd name="connsiteX12" fmla="*/ 526556 w 760580"/>
                  <a:gd name="connsiteY12" fmla="*/ 702075 h 1053111"/>
                  <a:gd name="connsiteX13" fmla="*/ 526556 w 760580"/>
                  <a:gd name="connsiteY13" fmla="*/ 819087 h 1053111"/>
                  <a:gd name="connsiteX14" fmla="*/ 409543 w 760580"/>
                  <a:gd name="connsiteY14" fmla="*/ 819087 h 1053111"/>
                  <a:gd name="connsiteX15" fmla="*/ 409543 w 760580"/>
                  <a:gd name="connsiteY15" fmla="*/ 1053112 h 1053111"/>
                  <a:gd name="connsiteX16" fmla="*/ 760581 w 760580"/>
                  <a:gd name="connsiteY16" fmla="*/ 1053112 h 1053111"/>
                  <a:gd name="connsiteX17" fmla="*/ 760581 w 760580"/>
                  <a:gd name="connsiteY17" fmla="*/ 0 h 1053111"/>
                  <a:gd name="connsiteX18" fmla="*/ 0 w 760580"/>
                  <a:gd name="connsiteY18" fmla="*/ 0 h 1053111"/>
                  <a:gd name="connsiteX19" fmla="*/ 526556 w 760580"/>
                  <a:gd name="connsiteY19" fmla="*/ 351037 h 1053111"/>
                  <a:gd name="connsiteX20" fmla="*/ 409543 w 760580"/>
                  <a:gd name="connsiteY20" fmla="*/ 351037 h 1053111"/>
                  <a:gd name="connsiteX21" fmla="*/ 409543 w 760580"/>
                  <a:gd name="connsiteY21" fmla="*/ 234025 h 1053111"/>
                  <a:gd name="connsiteX22" fmla="*/ 526556 w 760580"/>
                  <a:gd name="connsiteY22" fmla="*/ 234025 h 1053111"/>
                  <a:gd name="connsiteX23" fmla="*/ 526556 w 760580"/>
                  <a:gd name="connsiteY23" fmla="*/ 351037 h 10531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60580" h="1053111">
                    <a:moveTo>
                      <a:pt x="0" y="0"/>
                    </a:moveTo>
                    <a:lnTo>
                      <a:pt x="0" y="88344"/>
                    </a:lnTo>
                    <a:lnTo>
                      <a:pt x="117012" y="166158"/>
                    </a:lnTo>
                    <a:lnTo>
                      <a:pt x="218228" y="234025"/>
                    </a:lnTo>
                    <a:lnTo>
                      <a:pt x="292531" y="234025"/>
                    </a:lnTo>
                    <a:lnTo>
                      <a:pt x="292531" y="283755"/>
                    </a:lnTo>
                    <a:lnTo>
                      <a:pt x="409543" y="362153"/>
                    </a:lnTo>
                    <a:lnTo>
                      <a:pt x="409543" y="468050"/>
                    </a:lnTo>
                    <a:lnTo>
                      <a:pt x="526556" y="468050"/>
                    </a:lnTo>
                    <a:lnTo>
                      <a:pt x="526556" y="585062"/>
                    </a:lnTo>
                    <a:lnTo>
                      <a:pt x="409543" y="585062"/>
                    </a:lnTo>
                    <a:lnTo>
                      <a:pt x="409543" y="702075"/>
                    </a:lnTo>
                    <a:lnTo>
                      <a:pt x="526556" y="702075"/>
                    </a:lnTo>
                    <a:lnTo>
                      <a:pt x="526556" y="819087"/>
                    </a:lnTo>
                    <a:lnTo>
                      <a:pt x="409543" y="819087"/>
                    </a:lnTo>
                    <a:lnTo>
                      <a:pt x="409543" y="1053112"/>
                    </a:lnTo>
                    <a:lnTo>
                      <a:pt x="760581" y="1053112"/>
                    </a:lnTo>
                    <a:lnTo>
                      <a:pt x="760581" y="0"/>
                    </a:lnTo>
                    <a:lnTo>
                      <a:pt x="0" y="0"/>
                    </a:lnTo>
                    <a:close/>
                    <a:moveTo>
                      <a:pt x="526556" y="351037"/>
                    </a:moveTo>
                    <a:lnTo>
                      <a:pt x="409543" y="351037"/>
                    </a:lnTo>
                    <a:lnTo>
                      <a:pt x="409543" y="234025"/>
                    </a:lnTo>
                    <a:lnTo>
                      <a:pt x="526556" y="234025"/>
                    </a:lnTo>
                    <a:lnTo>
                      <a:pt x="526556" y="351037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58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5B042C6-1923-47C6-AE17-8F07B83BF61C}"/>
                </a:ext>
              </a:extLst>
            </p:cNvPr>
            <p:cNvSpPr txBox="1"/>
            <p:nvPr/>
          </p:nvSpPr>
          <p:spPr>
            <a:xfrm>
              <a:off x="8646527" y="4592798"/>
              <a:ext cx="1844827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accent6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Receiver </a:t>
              </a:r>
              <a:endParaRPr lang="en-US" sz="2000" b="1" dirty="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89566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9D7A1650-7DF7-4878-ABE5-E46C63E29E43}"/>
              </a:ext>
            </a:extLst>
          </p:cNvPr>
          <p:cNvGrpSpPr/>
          <p:nvPr/>
        </p:nvGrpSpPr>
        <p:grpSpPr>
          <a:xfrm>
            <a:off x="717034" y="2690847"/>
            <a:ext cx="1844829" cy="2428112"/>
            <a:chOff x="1262646" y="2690847"/>
            <a:chExt cx="1844829" cy="2428112"/>
          </a:xfrm>
        </p:grpSpPr>
        <p:grpSp>
          <p:nvGrpSpPr>
            <p:cNvPr id="4" name="Graphic 2">
              <a:extLst>
                <a:ext uri="{FF2B5EF4-FFF2-40B4-BE49-F238E27FC236}">
                  <a16:creationId xmlns:a16="http://schemas.microsoft.com/office/drawing/2014/main" id="{F269762E-0C32-428F-A0A1-76CCF8AEB82C}"/>
                </a:ext>
              </a:extLst>
            </p:cNvPr>
            <p:cNvGrpSpPr/>
            <p:nvPr/>
          </p:nvGrpSpPr>
          <p:grpSpPr>
            <a:xfrm>
              <a:off x="1262647" y="2690847"/>
              <a:ext cx="1844828" cy="1844828"/>
              <a:chOff x="5981700" y="3314700"/>
              <a:chExt cx="1038860" cy="1038860"/>
            </a:xfrm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B17B9F31-9D10-4287-999A-E130A0AF1D3C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1038860" cy="1038860"/>
              </a:xfrm>
              <a:custGeom>
                <a:avLst/>
                <a:gdLst>
                  <a:gd name="connsiteX0" fmla="*/ 0 w 1038860"/>
                  <a:gd name="connsiteY0" fmla="*/ 0 h 1038860"/>
                  <a:gd name="connsiteX1" fmla="*/ 1038860 w 1038860"/>
                  <a:gd name="connsiteY1" fmla="*/ 0 h 1038860"/>
                  <a:gd name="connsiteX2" fmla="*/ 1038860 w 1038860"/>
                  <a:gd name="connsiteY2" fmla="*/ 1038860 h 1038860"/>
                  <a:gd name="connsiteX3" fmla="*/ 0 w 1038860"/>
                  <a:gd name="connsiteY3" fmla="*/ 1038860 h 1038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38860" h="1038860">
                    <a:moveTo>
                      <a:pt x="0" y="0"/>
                    </a:moveTo>
                    <a:lnTo>
                      <a:pt x="1038860" y="0"/>
                    </a:lnTo>
                    <a:lnTo>
                      <a:pt x="1038860" y="1038860"/>
                    </a:lnTo>
                    <a:lnTo>
                      <a:pt x="0" y="1038860"/>
                    </a:lnTo>
                    <a:close/>
                  </a:path>
                </a:pathLst>
              </a:custGeom>
              <a:noFill/>
              <a:ln w="3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58578DF4-7A5E-4B72-976D-20C10EB3EA6F}"/>
                  </a:ext>
                </a:extLst>
              </p:cNvPr>
              <p:cNvSpPr/>
              <p:nvPr/>
            </p:nvSpPr>
            <p:spPr>
              <a:xfrm>
                <a:off x="6111557" y="3487843"/>
                <a:ext cx="779145" cy="692573"/>
              </a:xfrm>
              <a:custGeom>
                <a:avLst/>
                <a:gdLst>
                  <a:gd name="connsiteX0" fmla="*/ 735859 w 779145"/>
                  <a:gd name="connsiteY0" fmla="*/ 0 h 692573"/>
                  <a:gd name="connsiteX1" fmla="*/ 43286 w 779145"/>
                  <a:gd name="connsiteY1" fmla="*/ 0 h 692573"/>
                  <a:gd name="connsiteX2" fmla="*/ 43286 w 779145"/>
                  <a:gd name="connsiteY2" fmla="*/ 86572 h 692573"/>
                  <a:gd name="connsiteX3" fmla="*/ 735859 w 779145"/>
                  <a:gd name="connsiteY3" fmla="*/ 86572 h 692573"/>
                  <a:gd name="connsiteX4" fmla="*/ 735859 w 779145"/>
                  <a:gd name="connsiteY4" fmla="*/ 0 h 692573"/>
                  <a:gd name="connsiteX5" fmla="*/ 779145 w 779145"/>
                  <a:gd name="connsiteY5" fmla="*/ 432858 h 692573"/>
                  <a:gd name="connsiteX6" fmla="*/ 779145 w 779145"/>
                  <a:gd name="connsiteY6" fmla="*/ 346287 h 692573"/>
                  <a:gd name="connsiteX7" fmla="*/ 735859 w 779145"/>
                  <a:gd name="connsiteY7" fmla="*/ 129858 h 692573"/>
                  <a:gd name="connsiteX8" fmla="*/ 43286 w 779145"/>
                  <a:gd name="connsiteY8" fmla="*/ 129858 h 692573"/>
                  <a:gd name="connsiteX9" fmla="*/ 0 w 779145"/>
                  <a:gd name="connsiteY9" fmla="*/ 346287 h 692573"/>
                  <a:gd name="connsiteX10" fmla="*/ 0 w 779145"/>
                  <a:gd name="connsiteY10" fmla="*/ 432858 h 692573"/>
                  <a:gd name="connsiteX11" fmla="*/ 43286 w 779145"/>
                  <a:gd name="connsiteY11" fmla="*/ 432858 h 692573"/>
                  <a:gd name="connsiteX12" fmla="*/ 43286 w 779145"/>
                  <a:gd name="connsiteY12" fmla="*/ 692573 h 692573"/>
                  <a:gd name="connsiteX13" fmla="*/ 476144 w 779145"/>
                  <a:gd name="connsiteY13" fmla="*/ 692573 h 692573"/>
                  <a:gd name="connsiteX14" fmla="*/ 476144 w 779145"/>
                  <a:gd name="connsiteY14" fmla="*/ 432858 h 692573"/>
                  <a:gd name="connsiteX15" fmla="*/ 649288 w 779145"/>
                  <a:gd name="connsiteY15" fmla="*/ 432858 h 692573"/>
                  <a:gd name="connsiteX16" fmla="*/ 649288 w 779145"/>
                  <a:gd name="connsiteY16" fmla="*/ 692573 h 692573"/>
                  <a:gd name="connsiteX17" fmla="*/ 735859 w 779145"/>
                  <a:gd name="connsiteY17" fmla="*/ 692573 h 692573"/>
                  <a:gd name="connsiteX18" fmla="*/ 735859 w 779145"/>
                  <a:gd name="connsiteY18" fmla="*/ 432858 h 692573"/>
                  <a:gd name="connsiteX19" fmla="*/ 779145 w 779145"/>
                  <a:gd name="connsiteY19" fmla="*/ 432858 h 692573"/>
                  <a:gd name="connsiteX20" fmla="*/ 389573 w 779145"/>
                  <a:gd name="connsiteY20" fmla="*/ 606002 h 692573"/>
                  <a:gd name="connsiteX21" fmla="*/ 129858 w 779145"/>
                  <a:gd name="connsiteY21" fmla="*/ 606002 h 692573"/>
                  <a:gd name="connsiteX22" fmla="*/ 129858 w 779145"/>
                  <a:gd name="connsiteY22" fmla="*/ 432858 h 692573"/>
                  <a:gd name="connsiteX23" fmla="*/ 389573 w 779145"/>
                  <a:gd name="connsiteY23" fmla="*/ 432858 h 692573"/>
                  <a:gd name="connsiteX24" fmla="*/ 389573 w 779145"/>
                  <a:gd name="connsiteY24" fmla="*/ 606002 h 6925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779145" h="692573">
                    <a:moveTo>
                      <a:pt x="735859" y="0"/>
                    </a:moveTo>
                    <a:lnTo>
                      <a:pt x="43286" y="0"/>
                    </a:lnTo>
                    <a:lnTo>
                      <a:pt x="43286" y="86572"/>
                    </a:lnTo>
                    <a:lnTo>
                      <a:pt x="735859" y="86572"/>
                    </a:lnTo>
                    <a:lnTo>
                      <a:pt x="735859" y="0"/>
                    </a:lnTo>
                    <a:close/>
                    <a:moveTo>
                      <a:pt x="779145" y="432858"/>
                    </a:moveTo>
                    <a:lnTo>
                      <a:pt x="779145" y="346287"/>
                    </a:lnTo>
                    <a:lnTo>
                      <a:pt x="735859" y="129858"/>
                    </a:lnTo>
                    <a:lnTo>
                      <a:pt x="43286" y="129858"/>
                    </a:lnTo>
                    <a:lnTo>
                      <a:pt x="0" y="346287"/>
                    </a:lnTo>
                    <a:lnTo>
                      <a:pt x="0" y="432858"/>
                    </a:lnTo>
                    <a:lnTo>
                      <a:pt x="43286" y="432858"/>
                    </a:lnTo>
                    <a:lnTo>
                      <a:pt x="43286" y="692573"/>
                    </a:lnTo>
                    <a:lnTo>
                      <a:pt x="476144" y="692573"/>
                    </a:lnTo>
                    <a:lnTo>
                      <a:pt x="476144" y="432858"/>
                    </a:lnTo>
                    <a:lnTo>
                      <a:pt x="649288" y="432858"/>
                    </a:lnTo>
                    <a:lnTo>
                      <a:pt x="649288" y="692573"/>
                    </a:lnTo>
                    <a:lnTo>
                      <a:pt x="735859" y="692573"/>
                    </a:lnTo>
                    <a:lnTo>
                      <a:pt x="735859" y="432858"/>
                    </a:lnTo>
                    <a:lnTo>
                      <a:pt x="779145" y="432858"/>
                    </a:lnTo>
                    <a:close/>
                    <a:moveTo>
                      <a:pt x="389573" y="606002"/>
                    </a:moveTo>
                    <a:lnTo>
                      <a:pt x="129858" y="606002"/>
                    </a:lnTo>
                    <a:lnTo>
                      <a:pt x="129858" y="432858"/>
                    </a:lnTo>
                    <a:lnTo>
                      <a:pt x="389573" y="432858"/>
                    </a:lnTo>
                    <a:lnTo>
                      <a:pt x="389573" y="606002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3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DE90224-C6D8-4A4D-BC0D-B620F9B55F6C}"/>
                </a:ext>
              </a:extLst>
            </p:cNvPr>
            <p:cNvSpPr txBox="1"/>
            <p:nvPr/>
          </p:nvSpPr>
          <p:spPr>
            <a:xfrm>
              <a:off x="1262646" y="4718849"/>
              <a:ext cx="1844827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accent6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Sender</a:t>
              </a:r>
              <a:endParaRPr lang="en-US" sz="2000" b="1" dirty="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F145D08D-AAB8-496B-8309-185994ABB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14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3BD6C58-FFD9-472B-9D5D-4911DA93B6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Request by Client</a:t>
            </a:r>
          </a:p>
        </p:txBody>
      </p:sp>
      <p:sp>
        <p:nvSpPr>
          <p:cNvPr id="27" name="Footer Placeholder 26">
            <a:extLst>
              <a:ext uri="{FF2B5EF4-FFF2-40B4-BE49-F238E27FC236}">
                <a16:creationId xmlns:a16="http://schemas.microsoft.com/office/drawing/2014/main" id="{32757006-3940-4B3F-B74C-46C842E5A7D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/>
              <a:t>© 2020 Xuanao Zhao, Ryan Cheah, Yong Liang Poo, Tiew Shou Cheng.</a:t>
            </a:r>
          </a:p>
        </p:txBody>
      </p:sp>
      <p:grpSp>
        <p:nvGrpSpPr>
          <p:cNvPr id="11" name="Graphic 22">
            <a:extLst>
              <a:ext uri="{FF2B5EF4-FFF2-40B4-BE49-F238E27FC236}">
                <a16:creationId xmlns:a16="http://schemas.microsoft.com/office/drawing/2014/main" id="{2B44582D-EEBB-4C37-BADD-CD3D4984B405}"/>
              </a:ext>
            </a:extLst>
          </p:cNvPr>
          <p:cNvGrpSpPr/>
          <p:nvPr/>
        </p:nvGrpSpPr>
        <p:grpSpPr>
          <a:xfrm>
            <a:off x="2415749" y="3474167"/>
            <a:ext cx="861472" cy="861472"/>
            <a:chOff x="5981699" y="3314699"/>
            <a:chExt cx="1510481" cy="1510481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2A8BC0F-7569-475E-B8B4-2A0B766E742E}"/>
                </a:ext>
              </a:extLst>
            </p:cNvPr>
            <p:cNvSpPr/>
            <p:nvPr/>
          </p:nvSpPr>
          <p:spPr>
            <a:xfrm>
              <a:off x="5981699" y="3314699"/>
              <a:ext cx="1510481" cy="1510481"/>
            </a:xfrm>
            <a:custGeom>
              <a:avLst/>
              <a:gdLst>
                <a:gd name="connsiteX0" fmla="*/ 0 w 1510481"/>
                <a:gd name="connsiteY0" fmla="*/ 0 h 1510481"/>
                <a:gd name="connsiteX1" fmla="*/ 1510481 w 1510481"/>
                <a:gd name="connsiteY1" fmla="*/ 0 h 1510481"/>
                <a:gd name="connsiteX2" fmla="*/ 1510481 w 1510481"/>
                <a:gd name="connsiteY2" fmla="*/ 1510481 h 1510481"/>
                <a:gd name="connsiteX3" fmla="*/ 0 w 1510481"/>
                <a:gd name="connsiteY3" fmla="*/ 1510481 h 1510481"/>
                <a:gd name="connsiteX4" fmla="*/ 0 w 1510481"/>
                <a:gd name="connsiteY4" fmla="*/ 0 h 1510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0481" h="1510481">
                  <a:moveTo>
                    <a:pt x="0" y="0"/>
                  </a:moveTo>
                  <a:lnTo>
                    <a:pt x="1510481" y="0"/>
                  </a:lnTo>
                  <a:lnTo>
                    <a:pt x="1510481" y="1510481"/>
                  </a:lnTo>
                  <a:lnTo>
                    <a:pt x="0" y="151048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08AB3F7F-2936-4C1C-9A75-4D2D9DE56440}"/>
                </a:ext>
              </a:extLst>
            </p:cNvPr>
            <p:cNvSpPr/>
            <p:nvPr/>
          </p:nvSpPr>
          <p:spPr>
            <a:xfrm>
              <a:off x="6170509" y="3503509"/>
              <a:ext cx="1132860" cy="1132860"/>
            </a:xfrm>
            <a:custGeom>
              <a:avLst/>
              <a:gdLst>
                <a:gd name="connsiteX0" fmla="*/ 988736 w 1132860"/>
                <a:gd name="connsiteY0" fmla="*/ 0 h 1132860"/>
                <a:gd name="connsiteX1" fmla="*/ 144125 w 1132860"/>
                <a:gd name="connsiteY1" fmla="*/ 0 h 1132860"/>
                <a:gd name="connsiteX2" fmla="*/ 0 w 1132860"/>
                <a:gd name="connsiteY2" fmla="*/ 175593 h 1132860"/>
                <a:gd name="connsiteX3" fmla="*/ 0 w 1132860"/>
                <a:gd name="connsiteY3" fmla="*/ 1132861 h 1132860"/>
                <a:gd name="connsiteX4" fmla="*/ 1132861 w 1132860"/>
                <a:gd name="connsiteY4" fmla="*/ 1132861 h 1132860"/>
                <a:gd name="connsiteX5" fmla="*/ 1132861 w 1132860"/>
                <a:gd name="connsiteY5" fmla="*/ 175593 h 1132860"/>
                <a:gd name="connsiteX6" fmla="*/ 988736 w 1132860"/>
                <a:gd name="connsiteY6" fmla="*/ 0 h 1132860"/>
                <a:gd name="connsiteX7" fmla="*/ 692304 w 1132860"/>
                <a:gd name="connsiteY7" fmla="*/ 755241 h 1132860"/>
                <a:gd name="connsiteX8" fmla="*/ 692304 w 1132860"/>
                <a:gd name="connsiteY8" fmla="*/ 881114 h 1132860"/>
                <a:gd name="connsiteX9" fmla="*/ 440557 w 1132860"/>
                <a:gd name="connsiteY9" fmla="*/ 881114 h 1132860"/>
                <a:gd name="connsiteX10" fmla="*/ 440557 w 1132860"/>
                <a:gd name="connsiteY10" fmla="*/ 755241 h 1132860"/>
                <a:gd name="connsiteX11" fmla="*/ 220278 w 1132860"/>
                <a:gd name="connsiteY11" fmla="*/ 755241 h 1132860"/>
                <a:gd name="connsiteX12" fmla="*/ 566430 w 1132860"/>
                <a:gd name="connsiteY12" fmla="*/ 409089 h 1132860"/>
                <a:gd name="connsiteX13" fmla="*/ 912582 w 1132860"/>
                <a:gd name="connsiteY13" fmla="*/ 755241 h 1132860"/>
                <a:gd name="connsiteX14" fmla="*/ 692304 w 1132860"/>
                <a:gd name="connsiteY14" fmla="*/ 755241 h 1132860"/>
                <a:gd name="connsiteX15" fmla="*/ 133426 w 1132860"/>
                <a:gd name="connsiteY15" fmla="*/ 125873 h 1132860"/>
                <a:gd name="connsiteX16" fmla="*/ 184405 w 1132860"/>
                <a:gd name="connsiteY16" fmla="*/ 62937 h 1132860"/>
                <a:gd name="connsiteX17" fmla="*/ 939645 w 1132860"/>
                <a:gd name="connsiteY17" fmla="*/ 62937 h 1132860"/>
                <a:gd name="connsiteX18" fmla="*/ 998806 w 1132860"/>
                <a:gd name="connsiteY18" fmla="*/ 125873 h 1132860"/>
                <a:gd name="connsiteX19" fmla="*/ 133426 w 1132860"/>
                <a:gd name="connsiteY19" fmla="*/ 125873 h 1132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32860" h="1132860">
                  <a:moveTo>
                    <a:pt x="988736" y="0"/>
                  </a:moveTo>
                  <a:lnTo>
                    <a:pt x="144125" y="0"/>
                  </a:lnTo>
                  <a:lnTo>
                    <a:pt x="0" y="175593"/>
                  </a:lnTo>
                  <a:lnTo>
                    <a:pt x="0" y="1132861"/>
                  </a:lnTo>
                  <a:lnTo>
                    <a:pt x="1132861" y="1132861"/>
                  </a:lnTo>
                  <a:lnTo>
                    <a:pt x="1132861" y="175593"/>
                  </a:lnTo>
                  <a:lnTo>
                    <a:pt x="988736" y="0"/>
                  </a:lnTo>
                  <a:close/>
                  <a:moveTo>
                    <a:pt x="692304" y="755241"/>
                  </a:moveTo>
                  <a:lnTo>
                    <a:pt x="692304" y="881114"/>
                  </a:lnTo>
                  <a:lnTo>
                    <a:pt x="440557" y="881114"/>
                  </a:lnTo>
                  <a:lnTo>
                    <a:pt x="440557" y="755241"/>
                  </a:lnTo>
                  <a:lnTo>
                    <a:pt x="220278" y="755241"/>
                  </a:lnTo>
                  <a:lnTo>
                    <a:pt x="566430" y="409089"/>
                  </a:lnTo>
                  <a:lnTo>
                    <a:pt x="912582" y="755241"/>
                  </a:lnTo>
                  <a:lnTo>
                    <a:pt x="692304" y="755241"/>
                  </a:lnTo>
                  <a:close/>
                  <a:moveTo>
                    <a:pt x="133426" y="125873"/>
                  </a:moveTo>
                  <a:lnTo>
                    <a:pt x="184405" y="62937"/>
                  </a:lnTo>
                  <a:lnTo>
                    <a:pt x="939645" y="62937"/>
                  </a:lnTo>
                  <a:lnTo>
                    <a:pt x="998806" y="125873"/>
                  </a:lnTo>
                  <a:lnTo>
                    <a:pt x="133426" y="125873"/>
                  </a:lnTo>
                  <a:close/>
                </a:path>
              </a:pathLst>
            </a:custGeom>
            <a:solidFill>
              <a:schemeClr val="accent6">
                <a:lumMod val="75000"/>
                <a:alpha val="42000"/>
              </a:schemeClr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C540560-B02F-4699-8C5E-C594BBE4CDBE}"/>
              </a:ext>
            </a:extLst>
          </p:cNvPr>
          <p:cNvGrpSpPr/>
          <p:nvPr/>
        </p:nvGrpSpPr>
        <p:grpSpPr>
          <a:xfrm>
            <a:off x="9399535" y="2998318"/>
            <a:ext cx="1844827" cy="1994590"/>
            <a:chOff x="8646527" y="2998318"/>
            <a:chExt cx="1844827" cy="1994590"/>
          </a:xfrm>
        </p:grpSpPr>
        <p:grpSp>
          <p:nvGrpSpPr>
            <p:cNvPr id="17" name="Graphic 36">
              <a:extLst>
                <a:ext uri="{FF2B5EF4-FFF2-40B4-BE49-F238E27FC236}">
                  <a16:creationId xmlns:a16="http://schemas.microsoft.com/office/drawing/2014/main" id="{1CAF6712-9A1E-4E10-927C-4668C894E202}"/>
                </a:ext>
              </a:extLst>
            </p:cNvPr>
            <p:cNvGrpSpPr/>
            <p:nvPr/>
          </p:nvGrpSpPr>
          <p:grpSpPr>
            <a:xfrm>
              <a:off x="8866867" y="2998318"/>
              <a:ext cx="1404149" cy="1404149"/>
              <a:chOff x="7420031" y="3314699"/>
              <a:chExt cx="1404149" cy="1404149"/>
            </a:xfrm>
          </p:grpSpPr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C8402118-2356-4108-BAE6-DB7A881B2505}"/>
                  </a:ext>
                </a:extLst>
              </p:cNvPr>
              <p:cNvSpPr/>
              <p:nvPr/>
            </p:nvSpPr>
            <p:spPr>
              <a:xfrm>
                <a:off x="7420031" y="3314699"/>
                <a:ext cx="1404149" cy="1404149"/>
              </a:xfrm>
              <a:custGeom>
                <a:avLst/>
                <a:gdLst>
                  <a:gd name="connsiteX0" fmla="*/ 0 w 1404149"/>
                  <a:gd name="connsiteY0" fmla="*/ 0 h 1404149"/>
                  <a:gd name="connsiteX1" fmla="*/ 1404149 w 1404149"/>
                  <a:gd name="connsiteY1" fmla="*/ 0 h 1404149"/>
                  <a:gd name="connsiteX2" fmla="*/ 1404149 w 1404149"/>
                  <a:gd name="connsiteY2" fmla="*/ 1404149 h 1404149"/>
                  <a:gd name="connsiteX3" fmla="*/ 0 w 1404149"/>
                  <a:gd name="connsiteY3" fmla="*/ 1404149 h 14041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04149" h="1404149">
                    <a:moveTo>
                      <a:pt x="0" y="0"/>
                    </a:moveTo>
                    <a:lnTo>
                      <a:pt x="1404149" y="0"/>
                    </a:lnTo>
                    <a:lnTo>
                      <a:pt x="1404149" y="1404149"/>
                    </a:lnTo>
                    <a:lnTo>
                      <a:pt x="0" y="1404149"/>
                    </a:lnTo>
                    <a:close/>
                  </a:path>
                </a:pathLst>
              </a:custGeom>
              <a:noFill/>
              <a:ln w="58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A74D80FB-D76D-439E-91E4-AD4104506A6E}"/>
                  </a:ext>
                </a:extLst>
              </p:cNvPr>
              <p:cNvSpPr/>
              <p:nvPr/>
            </p:nvSpPr>
            <p:spPr>
              <a:xfrm>
                <a:off x="7478537" y="3648184"/>
                <a:ext cx="819086" cy="895144"/>
              </a:xfrm>
              <a:custGeom>
                <a:avLst/>
                <a:gdLst>
                  <a:gd name="connsiteX0" fmla="*/ 419490 w 819086"/>
                  <a:gd name="connsiteY0" fmla="*/ 0 h 895144"/>
                  <a:gd name="connsiteX1" fmla="*/ 0 w 819086"/>
                  <a:gd name="connsiteY1" fmla="*/ 279660 h 895144"/>
                  <a:gd name="connsiteX2" fmla="*/ 0 w 819086"/>
                  <a:gd name="connsiteY2" fmla="*/ 895145 h 895144"/>
                  <a:gd name="connsiteX3" fmla="*/ 292531 w 819086"/>
                  <a:gd name="connsiteY3" fmla="*/ 895145 h 895144"/>
                  <a:gd name="connsiteX4" fmla="*/ 292531 w 819086"/>
                  <a:gd name="connsiteY4" fmla="*/ 427095 h 895144"/>
                  <a:gd name="connsiteX5" fmla="*/ 526556 w 819086"/>
                  <a:gd name="connsiteY5" fmla="*/ 427095 h 895144"/>
                  <a:gd name="connsiteX6" fmla="*/ 526556 w 819086"/>
                  <a:gd name="connsiteY6" fmla="*/ 895145 h 895144"/>
                  <a:gd name="connsiteX7" fmla="*/ 819087 w 819086"/>
                  <a:gd name="connsiteY7" fmla="*/ 895145 h 895144"/>
                  <a:gd name="connsiteX8" fmla="*/ 819087 w 819086"/>
                  <a:gd name="connsiteY8" fmla="*/ 266203 h 8951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19086" h="895144">
                    <a:moveTo>
                      <a:pt x="419490" y="0"/>
                    </a:moveTo>
                    <a:lnTo>
                      <a:pt x="0" y="279660"/>
                    </a:lnTo>
                    <a:lnTo>
                      <a:pt x="0" y="895145"/>
                    </a:lnTo>
                    <a:lnTo>
                      <a:pt x="292531" y="895145"/>
                    </a:lnTo>
                    <a:lnTo>
                      <a:pt x="292531" y="427095"/>
                    </a:lnTo>
                    <a:lnTo>
                      <a:pt x="526556" y="427095"/>
                    </a:lnTo>
                    <a:lnTo>
                      <a:pt x="526556" y="895145"/>
                    </a:lnTo>
                    <a:lnTo>
                      <a:pt x="819087" y="895145"/>
                    </a:lnTo>
                    <a:lnTo>
                      <a:pt x="819087" y="266203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58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85C3A4E9-FA3C-43CC-9E3C-46631AE718F9}"/>
                  </a:ext>
                </a:extLst>
              </p:cNvPr>
              <p:cNvSpPr/>
              <p:nvPr/>
            </p:nvSpPr>
            <p:spPr>
              <a:xfrm>
                <a:off x="8414636" y="3724242"/>
                <a:ext cx="117012" cy="117012"/>
              </a:xfrm>
              <a:custGeom>
                <a:avLst/>
                <a:gdLst>
                  <a:gd name="connsiteX0" fmla="*/ 0 w 117012"/>
                  <a:gd name="connsiteY0" fmla="*/ 0 h 117012"/>
                  <a:gd name="connsiteX1" fmla="*/ 117012 w 117012"/>
                  <a:gd name="connsiteY1" fmla="*/ 0 h 117012"/>
                  <a:gd name="connsiteX2" fmla="*/ 117012 w 117012"/>
                  <a:gd name="connsiteY2" fmla="*/ 117012 h 117012"/>
                  <a:gd name="connsiteX3" fmla="*/ 0 w 117012"/>
                  <a:gd name="connsiteY3" fmla="*/ 117012 h 1170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7012" h="117012">
                    <a:moveTo>
                      <a:pt x="0" y="0"/>
                    </a:moveTo>
                    <a:lnTo>
                      <a:pt x="117012" y="0"/>
                    </a:lnTo>
                    <a:lnTo>
                      <a:pt x="117012" y="117012"/>
                    </a:lnTo>
                    <a:lnTo>
                      <a:pt x="0" y="117012"/>
                    </a:lnTo>
                    <a:close/>
                  </a:path>
                </a:pathLst>
              </a:custGeom>
              <a:noFill/>
              <a:ln w="58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BD6BFFE7-CC3F-47A7-BE11-C88A921E480D}"/>
                  </a:ext>
                </a:extLst>
              </p:cNvPr>
              <p:cNvSpPr/>
              <p:nvPr/>
            </p:nvSpPr>
            <p:spPr>
              <a:xfrm>
                <a:off x="8005093" y="3490217"/>
                <a:ext cx="760580" cy="1053111"/>
              </a:xfrm>
              <a:custGeom>
                <a:avLst/>
                <a:gdLst>
                  <a:gd name="connsiteX0" fmla="*/ 0 w 760580"/>
                  <a:gd name="connsiteY0" fmla="*/ 0 h 1053111"/>
                  <a:gd name="connsiteX1" fmla="*/ 0 w 760580"/>
                  <a:gd name="connsiteY1" fmla="*/ 88344 h 1053111"/>
                  <a:gd name="connsiteX2" fmla="*/ 117012 w 760580"/>
                  <a:gd name="connsiteY2" fmla="*/ 166158 h 1053111"/>
                  <a:gd name="connsiteX3" fmla="*/ 218228 w 760580"/>
                  <a:gd name="connsiteY3" fmla="*/ 234025 h 1053111"/>
                  <a:gd name="connsiteX4" fmla="*/ 292531 w 760580"/>
                  <a:gd name="connsiteY4" fmla="*/ 234025 h 1053111"/>
                  <a:gd name="connsiteX5" fmla="*/ 292531 w 760580"/>
                  <a:gd name="connsiteY5" fmla="*/ 283755 h 1053111"/>
                  <a:gd name="connsiteX6" fmla="*/ 409543 w 760580"/>
                  <a:gd name="connsiteY6" fmla="*/ 362153 h 1053111"/>
                  <a:gd name="connsiteX7" fmla="*/ 409543 w 760580"/>
                  <a:gd name="connsiteY7" fmla="*/ 468050 h 1053111"/>
                  <a:gd name="connsiteX8" fmla="*/ 526556 w 760580"/>
                  <a:gd name="connsiteY8" fmla="*/ 468050 h 1053111"/>
                  <a:gd name="connsiteX9" fmla="*/ 526556 w 760580"/>
                  <a:gd name="connsiteY9" fmla="*/ 585062 h 1053111"/>
                  <a:gd name="connsiteX10" fmla="*/ 409543 w 760580"/>
                  <a:gd name="connsiteY10" fmla="*/ 585062 h 1053111"/>
                  <a:gd name="connsiteX11" fmla="*/ 409543 w 760580"/>
                  <a:gd name="connsiteY11" fmla="*/ 702075 h 1053111"/>
                  <a:gd name="connsiteX12" fmla="*/ 526556 w 760580"/>
                  <a:gd name="connsiteY12" fmla="*/ 702075 h 1053111"/>
                  <a:gd name="connsiteX13" fmla="*/ 526556 w 760580"/>
                  <a:gd name="connsiteY13" fmla="*/ 819087 h 1053111"/>
                  <a:gd name="connsiteX14" fmla="*/ 409543 w 760580"/>
                  <a:gd name="connsiteY14" fmla="*/ 819087 h 1053111"/>
                  <a:gd name="connsiteX15" fmla="*/ 409543 w 760580"/>
                  <a:gd name="connsiteY15" fmla="*/ 1053112 h 1053111"/>
                  <a:gd name="connsiteX16" fmla="*/ 760581 w 760580"/>
                  <a:gd name="connsiteY16" fmla="*/ 1053112 h 1053111"/>
                  <a:gd name="connsiteX17" fmla="*/ 760581 w 760580"/>
                  <a:gd name="connsiteY17" fmla="*/ 0 h 1053111"/>
                  <a:gd name="connsiteX18" fmla="*/ 0 w 760580"/>
                  <a:gd name="connsiteY18" fmla="*/ 0 h 1053111"/>
                  <a:gd name="connsiteX19" fmla="*/ 526556 w 760580"/>
                  <a:gd name="connsiteY19" fmla="*/ 351037 h 1053111"/>
                  <a:gd name="connsiteX20" fmla="*/ 409543 w 760580"/>
                  <a:gd name="connsiteY20" fmla="*/ 351037 h 1053111"/>
                  <a:gd name="connsiteX21" fmla="*/ 409543 w 760580"/>
                  <a:gd name="connsiteY21" fmla="*/ 234025 h 1053111"/>
                  <a:gd name="connsiteX22" fmla="*/ 526556 w 760580"/>
                  <a:gd name="connsiteY22" fmla="*/ 234025 h 1053111"/>
                  <a:gd name="connsiteX23" fmla="*/ 526556 w 760580"/>
                  <a:gd name="connsiteY23" fmla="*/ 351037 h 10531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60580" h="1053111">
                    <a:moveTo>
                      <a:pt x="0" y="0"/>
                    </a:moveTo>
                    <a:lnTo>
                      <a:pt x="0" y="88344"/>
                    </a:lnTo>
                    <a:lnTo>
                      <a:pt x="117012" y="166158"/>
                    </a:lnTo>
                    <a:lnTo>
                      <a:pt x="218228" y="234025"/>
                    </a:lnTo>
                    <a:lnTo>
                      <a:pt x="292531" y="234025"/>
                    </a:lnTo>
                    <a:lnTo>
                      <a:pt x="292531" y="283755"/>
                    </a:lnTo>
                    <a:lnTo>
                      <a:pt x="409543" y="362153"/>
                    </a:lnTo>
                    <a:lnTo>
                      <a:pt x="409543" y="468050"/>
                    </a:lnTo>
                    <a:lnTo>
                      <a:pt x="526556" y="468050"/>
                    </a:lnTo>
                    <a:lnTo>
                      <a:pt x="526556" y="585062"/>
                    </a:lnTo>
                    <a:lnTo>
                      <a:pt x="409543" y="585062"/>
                    </a:lnTo>
                    <a:lnTo>
                      <a:pt x="409543" y="702075"/>
                    </a:lnTo>
                    <a:lnTo>
                      <a:pt x="526556" y="702075"/>
                    </a:lnTo>
                    <a:lnTo>
                      <a:pt x="526556" y="819087"/>
                    </a:lnTo>
                    <a:lnTo>
                      <a:pt x="409543" y="819087"/>
                    </a:lnTo>
                    <a:lnTo>
                      <a:pt x="409543" y="1053112"/>
                    </a:lnTo>
                    <a:lnTo>
                      <a:pt x="760581" y="1053112"/>
                    </a:lnTo>
                    <a:lnTo>
                      <a:pt x="760581" y="0"/>
                    </a:lnTo>
                    <a:lnTo>
                      <a:pt x="0" y="0"/>
                    </a:lnTo>
                    <a:close/>
                    <a:moveTo>
                      <a:pt x="526556" y="351037"/>
                    </a:moveTo>
                    <a:lnTo>
                      <a:pt x="409543" y="351037"/>
                    </a:lnTo>
                    <a:lnTo>
                      <a:pt x="409543" y="234025"/>
                    </a:lnTo>
                    <a:lnTo>
                      <a:pt x="526556" y="234025"/>
                    </a:lnTo>
                    <a:lnTo>
                      <a:pt x="526556" y="351037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58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5B042C6-1923-47C6-AE17-8F07B83BF61C}"/>
                </a:ext>
              </a:extLst>
            </p:cNvPr>
            <p:cNvSpPr txBox="1"/>
            <p:nvPr/>
          </p:nvSpPr>
          <p:spPr>
            <a:xfrm>
              <a:off x="8646527" y="4592798"/>
              <a:ext cx="1844827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accent6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Receiver </a:t>
              </a:r>
              <a:endParaRPr lang="en-US" sz="2000" b="1" dirty="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  <p:grpSp>
        <p:nvGrpSpPr>
          <p:cNvPr id="24" name="Graphic 46">
            <a:extLst>
              <a:ext uri="{FF2B5EF4-FFF2-40B4-BE49-F238E27FC236}">
                <a16:creationId xmlns:a16="http://schemas.microsoft.com/office/drawing/2014/main" id="{57CA6097-860D-4F80-AA1E-3F467636758C}"/>
              </a:ext>
            </a:extLst>
          </p:cNvPr>
          <p:cNvGrpSpPr/>
          <p:nvPr/>
        </p:nvGrpSpPr>
        <p:grpSpPr>
          <a:xfrm>
            <a:off x="2790376" y="3857075"/>
            <a:ext cx="532406" cy="532406"/>
            <a:chOff x="5981700" y="3314700"/>
            <a:chExt cx="1844826" cy="1844826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6E53D7AD-A5BB-47BE-84D6-0D8CF671FE42}"/>
                </a:ext>
              </a:extLst>
            </p:cNvPr>
            <p:cNvSpPr/>
            <p:nvPr/>
          </p:nvSpPr>
          <p:spPr>
            <a:xfrm>
              <a:off x="5981700" y="3314700"/>
              <a:ext cx="1844826" cy="1844826"/>
            </a:xfrm>
            <a:custGeom>
              <a:avLst/>
              <a:gdLst>
                <a:gd name="connsiteX0" fmla="*/ 0 w 1844826"/>
                <a:gd name="connsiteY0" fmla="*/ 0 h 1844826"/>
                <a:gd name="connsiteX1" fmla="*/ 1844826 w 1844826"/>
                <a:gd name="connsiteY1" fmla="*/ 0 h 1844826"/>
                <a:gd name="connsiteX2" fmla="*/ 1844826 w 1844826"/>
                <a:gd name="connsiteY2" fmla="*/ 1844826 h 1844826"/>
                <a:gd name="connsiteX3" fmla="*/ 0 w 1844826"/>
                <a:gd name="connsiteY3" fmla="*/ 1844826 h 1844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44826" h="1844826">
                  <a:moveTo>
                    <a:pt x="0" y="0"/>
                  </a:moveTo>
                  <a:lnTo>
                    <a:pt x="1844826" y="0"/>
                  </a:lnTo>
                  <a:lnTo>
                    <a:pt x="1844826" y="1844826"/>
                  </a:lnTo>
                  <a:lnTo>
                    <a:pt x="0" y="1844826"/>
                  </a:lnTo>
                  <a:close/>
                </a:path>
              </a:pathLst>
            </a:custGeom>
            <a:noFill/>
            <a:ln w="765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D905E205-E87F-4ACD-9397-D754D1D4FFFD}"/>
                </a:ext>
              </a:extLst>
            </p:cNvPr>
            <p:cNvSpPr/>
            <p:nvPr/>
          </p:nvSpPr>
          <p:spPr>
            <a:xfrm>
              <a:off x="6135435" y="3468435"/>
              <a:ext cx="1537355" cy="1537355"/>
            </a:xfrm>
            <a:custGeom>
              <a:avLst/>
              <a:gdLst>
                <a:gd name="connsiteX0" fmla="*/ 767909 w 1537355"/>
                <a:gd name="connsiteY0" fmla="*/ 0 h 1537355"/>
                <a:gd name="connsiteX1" fmla="*/ 0 w 1537355"/>
                <a:gd name="connsiteY1" fmla="*/ 768678 h 1537355"/>
                <a:gd name="connsiteX2" fmla="*/ 767909 w 1537355"/>
                <a:gd name="connsiteY2" fmla="*/ 1537355 h 1537355"/>
                <a:gd name="connsiteX3" fmla="*/ 1537355 w 1537355"/>
                <a:gd name="connsiteY3" fmla="*/ 768678 h 1537355"/>
                <a:gd name="connsiteX4" fmla="*/ 767909 w 1537355"/>
                <a:gd name="connsiteY4" fmla="*/ 0 h 1537355"/>
                <a:gd name="connsiteX5" fmla="*/ 768678 w 1537355"/>
                <a:gd name="connsiteY5" fmla="*/ 1383620 h 1537355"/>
                <a:gd name="connsiteX6" fmla="*/ 153736 w 1537355"/>
                <a:gd name="connsiteY6" fmla="*/ 768678 h 1537355"/>
                <a:gd name="connsiteX7" fmla="*/ 768678 w 1537355"/>
                <a:gd name="connsiteY7" fmla="*/ 153736 h 1537355"/>
                <a:gd name="connsiteX8" fmla="*/ 1383620 w 1537355"/>
                <a:gd name="connsiteY8" fmla="*/ 768678 h 1537355"/>
                <a:gd name="connsiteX9" fmla="*/ 768678 w 1537355"/>
                <a:gd name="connsiteY9" fmla="*/ 1383620 h 1537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37355" h="1537355">
                  <a:moveTo>
                    <a:pt x="767909" y="0"/>
                  </a:moveTo>
                  <a:cubicBezTo>
                    <a:pt x="343599" y="0"/>
                    <a:pt x="0" y="344368"/>
                    <a:pt x="0" y="768678"/>
                  </a:cubicBezTo>
                  <a:cubicBezTo>
                    <a:pt x="0" y="1192988"/>
                    <a:pt x="343599" y="1537355"/>
                    <a:pt x="767909" y="1537355"/>
                  </a:cubicBezTo>
                  <a:cubicBezTo>
                    <a:pt x="1192988" y="1537355"/>
                    <a:pt x="1537355" y="1192988"/>
                    <a:pt x="1537355" y="768678"/>
                  </a:cubicBezTo>
                  <a:cubicBezTo>
                    <a:pt x="1537355" y="344368"/>
                    <a:pt x="1192988" y="0"/>
                    <a:pt x="767909" y="0"/>
                  </a:cubicBezTo>
                  <a:close/>
                  <a:moveTo>
                    <a:pt x="768678" y="1383620"/>
                  </a:moveTo>
                  <a:cubicBezTo>
                    <a:pt x="428922" y="1383620"/>
                    <a:pt x="153736" y="1108433"/>
                    <a:pt x="153736" y="768678"/>
                  </a:cubicBezTo>
                  <a:cubicBezTo>
                    <a:pt x="153736" y="428922"/>
                    <a:pt x="428922" y="153736"/>
                    <a:pt x="768678" y="153736"/>
                  </a:cubicBezTo>
                  <a:cubicBezTo>
                    <a:pt x="1108433" y="153736"/>
                    <a:pt x="1383620" y="428922"/>
                    <a:pt x="1383620" y="768678"/>
                  </a:cubicBezTo>
                  <a:cubicBezTo>
                    <a:pt x="1383620" y="1108433"/>
                    <a:pt x="1108433" y="1383620"/>
                    <a:pt x="768678" y="1383620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765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CC9AD207-72F5-4F36-9E7B-6804ADE69518}"/>
                </a:ext>
              </a:extLst>
            </p:cNvPr>
            <p:cNvSpPr/>
            <p:nvPr/>
          </p:nvSpPr>
          <p:spPr>
            <a:xfrm>
              <a:off x="6827245" y="3852774"/>
              <a:ext cx="461206" cy="703339"/>
            </a:xfrm>
            <a:custGeom>
              <a:avLst/>
              <a:gdLst>
                <a:gd name="connsiteX0" fmla="*/ 115302 w 461206"/>
                <a:gd name="connsiteY0" fmla="*/ 0 h 703339"/>
                <a:gd name="connsiteX1" fmla="*/ 0 w 461206"/>
                <a:gd name="connsiteY1" fmla="*/ 0 h 703339"/>
                <a:gd name="connsiteX2" fmla="*/ 0 w 461206"/>
                <a:gd name="connsiteY2" fmla="*/ 461207 h 703339"/>
                <a:gd name="connsiteX3" fmla="*/ 403556 w 461206"/>
                <a:gd name="connsiteY3" fmla="*/ 703340 h 703339"/>
                <a:gd name="connsiteX4" fmla="*/ 461207 w 461206"/>
                <a:gd name="connsiteY4" fmla="*/ 608793 h 703339"/>
                <a:gd name="connsiteX5" fmla="*/ 115302 w 461206"/>
                <a:gd name="connsiteY5" fmla="*/ 403556 h 703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1206" h="703339">
                  <a:moveTo>
                    <a:pt x="115302" y="0"/>
                  </a:moveTo>
                  <a:lnTo>
                    <a:pt x="0" y="0"/>
                  </a:lnTo>
                  <a:lnTo>
                    <a:pt x="0" y="461207"/>
                  </a:lnTo>
                  <a:lnTo>
                    <a:pt x="403556" y="703340"/>
                  </a:lnTo>
                  <a:lnTo>
                    <a:pt x="461207" y="608793"/>
                  </a:lnTo>
                  <a:lnTo>
                    <a:pt x="115302" y="403556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765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279939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9D7A1650-7DF7-4878-ABE5-E46C63E29E43}"/>
              </a:ext>
            </a:extLst>
          </p:cNvPr>
          <p:cNvGrpSpPr/>
          <p:nvPr/>
        </p:nvGrpSpPr>
        <p:grpSpPr>
          <a:xfrm>
            <a:off x="410344" y="1741100"/>
            <a:ext cx="1230665" cy="1752968"/>
            <a:chOff x="1262646" y="2690847"/>
            <a:chExt cx="1844829" cy="2627787"/>
          </a:xfrm>
        </p:grpSpPr>
        <p:grpSp>
          <p:nvGrpSpPr>
            <p:cNvPr id="4" name="Graphic 2">
              <a:extLst>
                <a:ext uri="{FF2B5EF4-FFF2-40B4-BE49-F238E27FC236}">
                  <a16:creationId xmlns:a16="http://schemas.microsoft.com/office/drawing/2014/main" id="{F269762E-0C32-428F-A0A1-76CCF8AEB82C}"/>
                </a:ext>
              </a:extLst>
            </p:cNvPr>
            <p:cNvGrpSpPr/>
            <p:nvPr/>
          </p:nvGrpSpPr>
          <p:grpSpPr>
            <a:xfrm>
              <a:off x="1262647" y="2690847"/>
              <a:ext cx="1844828" cy="1844828"/>
              <a:chOff x="5981700" y="3314700"/>
              <a:chExt cx="1038860" cy="1038860"/>
            </a:xfrm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B17B9F31-9D10-4287-999A-E130A0AF1D3C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1038860" cy="1038860"/>
              </a:xfrm>
              <a:custGeom>
                <a:avLst/>
                <a:gdLst>
                  <a:gd name="connsiteX0" fmla="*/ 0 w 1038860"/>
                  <a:gd name="connsiteY0" fmla="*/ 0 h 1038860"/>
                  <a:gd name="connsiteX1" fmla="*/ 1038860 w 1038860"/>
                  <a:gd name="connsiteY1" fmla="*/ 0 h 1038860"/>
                  <a:gd name="connsiteX2" fmla="*/ 1038860 w 1038860"/>
                  <a:gd name="connsiteY2" fmla="*/ 1038860 h 1038860"/>
                  <a:gd name="connsiteX3" fmla="*/ 0 w 1038860"/>
                  <a:gd name="connsiteY3" fmla="*/ 1038860 h 1038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38860" h="1038860">
                    <a:moveTo>
                      <a:pt x="0" y="0"/>
                    </a:moveTo>
                    <a:lnTo>
                      <a:pt x="1038860" y="0"/>
                    </a:lnTo>
                    <a:lnTo>
                      <a:pt x="1038860" y="1038860"/>
                    </a:lnTo>
                    <a:lnTo>
                      <a:pt x="0" y="1038860"/>
                    </a:lnTo>
                    <a:close/>
                  </a:path>
                </a:pathLst>
              </a:custGeom>
              <a:noFill/>
              <a:ln w="3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58578DF4-7A5E-4B72-976D-20C10EB3EA6F}"/>
                  </a:ext>
                </a:extLst>
              </p:cNvPr>
              <p:cNvSpPr/>
              <p:nvPr/>
            </p:nvSpPr>
            <p:spPr>
              <a:xfrm>
                <a:off x="6111557" y="3487843"/>
                <a:ext cx="779145" cy="692573"/>
              </a:xfrm>
              <a:custGeom>
                <a:avLst/>
                <a:gdLst>
                  <a:gd name="connsiteX0" fmla="*/ 735859 w 779145"/>
                  <a:gd name="connsiteY0" fmla="*/ 0 h 692573"/>
                  <a:gd name="connsiteX1" fmla="*/ 43286 w 779145"/>
                  <a:gd name="connsiteY1" fmla="*/ 0 h 692573"/>
                  <a:gd name="connsiteX2" fmla="*/ 43286 w 779145"/>
                  <a:gd name="connsiteY2" fmla="*/ 86572 h 692573"/>
                  <a:gd name="connsiteX3" fmla="*/ 735859 w 779145"/>
                  <a:gd name="connsiteY3" fmla="*/ 86572 h 692573"/>
                  <a:gd name="connsiteX4" fmla="*/ 735859 w 779145"/>
                  <a:gd name="connsiteY4" fmla="*/ 0 h 692573"/>
                  <a:gd name="connsiteX5" fmla="*/ 779145 w 779145"/>
                  <a:gd name="connsiteY5" fmla="*/ 432858 h 692573"/>
                  <a:gd name="connsiteX6" fmla="*/ 779145 w 779145"/>
                  <a:gd name="connsiteY6" fmla="*/ 346287 h 692573"/>
                  <a:gd name="connsiteX7" fmla="*/ 735859 w 779145"/>
                  <a:gd name="connsiteY7" fmla="*/ 129858 h 692573"/>
                  <a:gd name="connsiteX8" fmla="*/ 43286 w 779145"/>
                  <a:gd name="connsiteY8" fmla="*/ 129858 h 692573"/>
                  <a:gd name="connsiteX9" fmla="*/ 0 w 779145"/>
                  <a:gd name="connsiteY9" fmla="*/ 346287 h 692573"/>
                  <a:gd name="connsiteX10" fmla="*/ 0 w 779145"/>
                  <a:gd name="connsiteY10" fmla="*/ 432858 h 692573"/>
                  <a:gd name="connsiteX11" fmla="*/ 43286 w 779145"/>
                  <a:gd name="connsiteY11" fmla="*/ 432858 h 692573"/>
                  <a:gd name="connsiteX12" fmla="*/ 43286 w 779145"/>
                  <a:gd name="connsiteY12" fmla="*/ 692573 h 692573"/>
                  <a:gd name="connsiteX13" fmla="*/ 476144 w 779145"/>
                  <a:gd name="connsiteY13" fmla="*/ 692573 h 692573"/>
                  <a:gd name="connsiteX14" fmla="*/ 476144 w 779145"/>
                  <a:gd name="connsiteY14" fmla="*/ 432858 h 692573"/>
                  <a:gd name="connsiteX15" fmla="*/ 649288 w 779145"/>
                  <a:gd name="connsiteY15" fmla="*/ 432858 h 692573"/>
                  <a:gd name="connsiteX16" fmla="*/ 649288 w 779145"/>
                  <a:gd name="connsiteY16" fmla="*/ 692573 h 692573"/>
                  <a:gd name="connsiteX17" fmla="*/ 735859 w 779145"/>
                  <a:gd name="connsiteY17" fmla="*/ 692573 h 692573"/>
                  <a:gd name="connsiteX18" fmla="*/ 735859 w 779145"/>
                  <a:gd name="connsiteY18" fmla="*/ 432858 h 692573"/>
                  <a:gd name="connsiteX19" fmla="*/ 779145 w 779145"/>
                  <a:gd name="connsiteY19" fmla="*/ 432858 h 692573"/>
                  <a:gd name="connsiteX20" fmla="*/ 389573 w 779145"/>
                  <a:gd name="connsiteY20" fmla="*/ 606002 h 692573"/>
                  <a:gd name="connsiteX21" fmla="*/ 129858 w 779145"/>
                  <a:gd name="connsiteY21" fmla="*/ 606002 h 692573"/>
                  <a:gd name="connsiteX22" fmla="*/ 129858 w 779145"/>
                  <a:gd name="connsiteY22" fmla="*/ 432858 h 692573"/>
                  <a:gd name="connsiteX23" fmla="*/ 389573 w 779145"/>
                  <a:gd name="connsiteY23" fmla="*/ 432858 h 692573"/>
                  <a:gd name="connsiteX24" fmla="*/ 389573 w 779145"/>
                  <a:gd name="connsiteY24" fmla="*/ 606002 h 6925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779145" h="692573">
                    <a:moveTo>
                      <a:pt x="735859" y="0"/>
                    </a:moveTo>
                    <a:lnTo>
                      <a:pt x="43286" y="0"/>
                    </a:lnTo>
                    <a:lnTo>
                      <a:pt x="43286" y="86572"/>
                    </a:lnTo>
                    <a:lnTo>
                      <a:pt x="735859" y="86572"/>
                    </a:lnTo>
                    <a:lnTo>
                      <a:pt x="735859" y="0"/>
                    </a:lnTo>
                    <a:close/>
                    <a:moveTo>
                      <a:pt x="779145" y="432858"/>
                    </a:moveTo>
                    <a:lnTo>
                      <a:pt x="779145" y="346287"/>
                    </a:lnTo>
                    <a:lnTo>
                      <a:pt x="735859" y="129858"/>
                    </a:lnTo>
                    <a:lnTo>
                      <a:pt x="43286" y="129858"/>
                    </a:lnTo>
                    <a:lnTo>
                      <a:pt x="0" y="346287"/>
                    </a:lnTo>
                    <a:lnTo>
                      <a:pt x="0" y="432858"/>
                    </a:lnTo>
                    <a:lnTo>
                      <a:pt x="43286" y="432858"/>
                    </a:lnTo>
                    <a:lnTo>
                      <a:pt x="43286" y="692573"/>
                    </a:lnTo>
                    <a:lnTo>
                      <a:pt x="476144" y="692573"/>
                    </a:lnTo>
                    <a:lnTo>
                      <a:pt x="476144" y="432858"/>
                    </a:lnTo>
                    <a:lnTo>
                      <a:pt x="649288" y="432858"/>
                    </a:lnTo>
                    <a:lnTo>
                      <a:pt x="649288" y="692573"/>
                    </a:lnTo>
                    <a:lnTo>
                      <a:pt x="735859" y="692573"/>
                    </a:lnTo>
                    <a:lnTo>
                      <a:pt x="735859" y="432858"/>
                    </a:lnTo>
                    <a:lnTo>
                      <a:pt x="779145" y="432858"/>
                    </a:lnTo>
                    <a:close/>
                    <a:moveTo>
                      <a:pt x="389573" y="606002"/>
                    </a:moveTo>
                    <a:lnTo>
                      <a:pt x="129858" y="606002"/>
                    </a:lnTo>
                    <a:lnTo>
                      <a:pt x="129858" y="432858"/>
                    </a:lnTo>
                    <a:lnTo>
                      <a:pt x="389573" y="432858"/>
                    </a:lnTo>
                    <a:lnTo>
                      <a:pt x="389573" y="606002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3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DE90224-C6D8-4A4D-BC0D-B620F9B55F6C}"/>
                </a:ext>
              </a:extLst>
            </p:cNvPr>
            <p:cNvSpPr txBox="1"/>
            <p:nvPr/>
          </p:nvSpPr>
          <p:spPr>
            <a:xfrm>
              <a:off x="1262646" y="4718849"/>
              <a:ext cx="1844828" cy="59978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accent6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Sender</a:t>
              </a:r>
              <a:endParaRPr lang="en-US" sz="2000" b="1" dirty="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F145D08D-AAB8-496B-8309-185994ABB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15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3BD6C58-FFD9-472B-9D5D-4911DA93B6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Request by Client</a:t>
            </a:r>
          </a:p>
        </p:txBody>
      </p:sp>
      <p:sp>
        <p:nvSpPr>
          <p:cNvPr id="27" name="Footer Placeholder 26">
            <a:extLst>
              <a:ext uri="{FF2B5EF4-FFF2-40B4-BE49-F238E27FC236}">
                <a16:creationId xmlns:a16="http://schemas.microsoft.com/office/drawing/2014/main" id="{32757006-3940-4B3F-B74C-46C842E5A7D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/>
              <a:t>© 2020 Xuanao Zhao, Ryan Cheah, Yong Liang Poo, Tiew Shou Cheng.</a:t>
            </a:r>
          </a:p>
        </p:txBody>
      </p:sp>
      <p:grpSp>
        <p:nvGrpSpPr>
          <p:cNvPr id="11" name="Graphic 22">
            <a:extLst>
              <a:ext uri="{FF2B5EF4-FFF2-40B4-BE49-F238E27FC236}">
                <a16:creationId xmlns:a16="http://schemas.microsoft.com/office/drawing/2014/main" id="{2B44582D-EEBB-4C37-BADD-CD3D4984B405}"/>
              </a:ext>
            </a:extLst>
          </p:cNvPr>
          <p:cNvGrpSpPr/>
          <p:nvPr/>
        </p:nvGrpSpPr>
        <p:grpSpPr>
          <a:xfrm>
            <a:off x="1641007" y="2248860"/>
            <a:ext cx="602266" cy="602266"/>
            <a:chOff x="5981699" y="3314699"/>
            <a:chExt cx="1510481" cy="1510481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2A8BC0F-7569-475E-B8B4-2A0B766E742E}"/>
                </a:ext>
              </a:extLst>
            </p:cNvPr>
            <p:cNvSpPr/>
            <p:nvPr/>
          </p:nvSpPr>
          <p:spPr>
            <a:xfrm>
              <a:off x="5981699" y="3314699"/>
              <a:ext cx="1510481" cy="1510481"/>
            </a:xfrm>
            <a:custGeom>
              <a:avLst/>
              <a:gdLst>
                <a:gd name="connsiteX0" fmla="*/ 0 w 1510481"/>
                <a:gd name="connsiteY0" fmla="*/ 0 h 1510481"/>
                <a:gd name="connsiteX1" fmla="*/ 1510481 w 1510481"/>
                <a:gd name="connsiteY1" fmla="*/ 0 h 1510481"/>
                <a:gd name="connsiteX2" fmla="*/ 1510481 w 1510481"/>
                <a:gd name="connsiteY2" fmla="*/ 1510481 h 1510481"/>
                <a:gd name="connsiteX3" fmla="*/ 0 w 1510481"/>
                <a:gd name="connsiteY3" fmla="*/ 1510481 h 1510481"/>
                <a:gd name="connsiteX4" fmla="*/ 0 w 1510481"/>
                <a:gd name="connsiteY4" fmla="*/ 0 h 1510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0481" h="1510481">
                  <a:moveTo>
                    <a:pt x="0" y="0"/>
                  </a:moveTo>
                  <a:lnTo>
                    <a:pt x="1510481" y="0"/>
                  </a:lnTo>
                  <a:lnTo>
                    <a:pt x="1510481" y="1510481"/>
                  </a:lnTo>
                  <a:lnTo>
                    <a:pt x="0" y="151048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08AB3F7F-2936-4C1C-9A75-4D2D9DE56440}"/>
                </a:ext>
              </a:extLst>
            </p:cNvPr>
            <p:cNvSpPr/>
            <p:nvPr/>
          </p:nvSpPr>
          <p:spPr>
            <a:xfrm>
              <a:off x="6170509" y="3503509"/>
              <a:ext cx="1132860" cy="1132860"/>
            </a:xfrm>
            <a:custGeom>
              <a:avLst/>
              <a:gdLst>
                <a:gd name="connsiteX0" fmla="*/ 988736 w 1132860"/>
                <a:gd name="connsiteY0" fmla="*/ 0 h 1132860"/>
                <a:gd name="connsiteX1" fmla="*/ 144125 w 1132860"/>
                <a:gd name="connsiteY1" fmla="*/ 0 h 1132860"/>
                <a:gd name="connsiteX2" fmla="*/ 0 w 1132860"/>
                <a:gd name="connsiteY2" fmla="*/ 175593 h 1132860"/>
                <a:gd name="connsiteX3" fmla="*/ 0 w 1132860"/>
                <a:gd name="connsiteY3" fmla="*/ 1132861 h 1132860"/>
                <a:gd name="connsiteX4" fmla="*/ 1132861 w 1132860"/>
                <a:gd name="connsiteY4" fmla="*/ 1132861 h 1132860"/>
                <a:gd name="connsiteX5" fmla="*/ 1132861 w 1132860"/>
                <a:gd name="connsiteY5" fmla="*/ 175593 h 1132860"/>
                <a:gd name="connsiteX6" fmla="*/ 988736 w 1132860"/>
                <a:gd name="connsiteY6" fmla="*/ 0 h 1132860"/>
                <a:gd name="connsiteX7" fmla="*/ 692304 w 1132860"/>
                <a:gd name="connsiteY7" fmla="*/ 755241 h 1132860"/>
                <a:gd name="connsiteX8" fmla="*/ 692304 w 1132860"/>
                <a:gd name="connsiteY8" fmla="*/ 881114 h 1132860"/>
                <a:gd name="connsiteX9" fmla="*/ 440557 w 1132860"/>
                <a:gd name="connsiteY9" fmla="*/ 881114 h 1132860"/>
                <a:gd name="connsiteX10" fmla="*/ 440557 w 1132860"/>
                <a:gd name="connsiteY10" fmla="*/ 755241 h 1132860"/>
                <a:gd name="connsiteX11" fmla="*/ 220278 w 1132860"/>
                <a:gd name="connsiteY11" fmla="*/ 755241 h 1132860"/>
                <a:gd name="connsiteX12" fmla="*/ 566430 w 1132860"/>
                <a:gd name="connsiteY12" fmla="*/ 409089 h 1132860"/>
                <a:gd name="connsiteX13" fmla="*/ 912582 w 1132860"/>
                <a:gd name="connsiteY13" fmla="*/ 755241 h 1132860"/>
                <a:gd name="connsiteX14" fmla="*/ 692304 w 1132860"/>
                <a:gd name="connsiteY14" fmla="*/ 755241 h 1132860"/>
                <a:gd name="connsiteX15" fmla="*/ 133426 w 1132860"/>
                <a:gd name="connsiteY15" fmla="*/ 125873 h 1132860"/>
                <a:gd name="connsiteX16" fmla="*/ 184405 w 1132860"/>
                <a:gd name="connsiteY16" fmla="*/ 62937 h 1132860"/>
                <a:gd name="connsiteX17" fmla="*/ 939645 w 1132860"/>
                <a:gd name="connsiteY17" fmla="*/ 62937 h 1132860"/>
                <a:gd name="connsiteX18" fmla="*/ 998806 w 1132860"/>
                <a:gd name="connsiteY18" fmla="*/ 125873 h 1132860"/>
                <a:gd name="connsiteX19" fmla="*/ 133426 w 1132860"/>
                <a:gd name="connsiteY19" fmla="*/ 125873 h 1132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32860" h="1132860">
                  <a:moveTo>
                    <a:pt x="988736" y="0"/>
                  </a:moveTo>
                  <a:lnTo>
                    <a:pt x="144125" y="0"/>
                  </a:lnTo>
                  <a:lnTo>
                    <a:pt x="0" y="175593"/>
                  </a:lnTo>
                  <a:lnTo>
                    <a:pt x="0" y="1132861"/>
                  </a:lnTo>
                  <a:lnTo>
                    <a:pt x="1132861" y="1132861"/>
                  </a:lnTo>
                  <a:lnTo>
                    <a:pt x="1132861" y="175593"/>
                  </a:lnTo>
                  <a:lnTo>
                    <a:pt x="988736" y="0"/>
                  </a:lnTo>
                  <a:close/>
                  <a:moveTo>
                    <a:pt x="692304" y="755241"/>
                  </a:moveTo>
                  <a:lnTo>
                    <a:pt x="692304" y="881114"/>
                  </a:lnTo>
                  <a:lnTo>
                    <a:pt x="440557" y="881114"/>
                  </a:lnTo>
                  <a:lnTo>
                    <a:pt x="440557" y="755241"/>
                  </a:lnTo>
                  <a:lnTo>
                    <a:pt x="220278" y="755241"/>
                  </a:lnTo>
                  <a:lnTo>
                    <a:pt x="566430" y="409089"/>
                  </a:lnTo>
                  <a:lnTo>
                    <a:pt x="912582" y="755241"/>
                  </a:lnTo>
                  <a:lnTo>
                    <a:pt x="692304" y="755241"/>
                  </a:lnTo>
                  <a:close/>
                  <a:moveTo>
                    <a:pt x="133426" y="125873"/>
                  </a:moveTo>
                  <a:lnTo>
                    <a:pt x="184405" y="62937"/>
                  </a:lnTo>
                  <a:lnTo>
                    <a:pt x="939645" y="62937"/>
                  </a:lnTo>
                  <a:lnTo>
                    <a:pt x="998806" y="125873"/>
                  </a:lnTo>
                  <a:lnTo>
                    <a:pt x="133426" y="125873"/>
                  </a:lnTo>
                  <a:close/>
                </a:path>
              </a:pathLst>
            </a:custGeom>
            <a:solidFill>
              <a:schemeClr val="accent6">
                <a:lumMod val="75000"/>
                <a:alpha val="42000"/>
              </a:schemeClr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C540560-B02F-4699-8C5E-C594BBE4CDBE}"/>
              </a:ext>
            </a:extLst>
          </p:cNvPr>
          <p:cNvGrpSpPr/>
          <p:nvPr/>
        </p:nvGrpSpPr>
        <p:grpSpPr>
          <a:xfrm>
            <a:off x="10221059" y="1978304"/>
            <a:ext cx="1341771" cy="1450696"/>
            <a:chOff x="8646527" y="2998318"/>
            <a:chExt cx="1844827" cy="1994590"/>
          </a:xfrm>
        </p:grpSpPr>
        <p:grpSp>
          <p:nvGrpSpPr>
            <p:cNvPr id="17" name="Graphic 36">
              <a:extLst>
                <a:ext uri="{FF2B5EF4-FFF2-40B4-BE49-F238E27FC236}">
                  <a16:creationId xmlns:a16="http://schemas.microsoft.com/office/drawing/2014/main" id="{1CAF6712-9A1E-4E10-927C-4668C894E202}"/>
                </a:ext>
              </a:extLst>
            </p:cNvPr>
            <p:cNvGrpSpPr/>
            <p:nvPr/>
          </p:nvGrpSpPr>
          <p:grpSpPr>
            <a:xfrm>
              <a:off x="8866867" y="2998318"/>
              <a:ext cx="1404149" cy="1404149"/>
              <a:chOff x="7420031" y="3314699"/>
              <a:chExt cx="1404149" cy="1404149"/>
            </a:xfrm>
          </p:grpSpPr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C8402118-2356-4108-BAE6-DB7A881B2505}"/>
                  </a:ext>
                </a:extLst>
              </p:cNvPr>
              <p:cNvSpPr/>
              <p:nvPr/>
            </p:nvSpPr>
            <p:spPr>
              <a:xfrm>
                <a:off x="7420031" y="3314699"/>
                <a:ext cx="1404149" cy="1404149"/>
              </a:xfrm>
              <a:custGeom>
                <a:avLst/>
                <a:gdLst>
                  <a:gd name="connsiteX0" fmla="*/ 0 w 1404149"/>
                  <a:gd name="connsiteY0" fmla="*/ 0 h 1404149"/>
                  <a:gd name="connsiteX1" fmla="*/ 1404149 w 1404149"/>
                  <a:gd name="connsiteY1" fmla="*/ 0 h 1404149"/>
                  <a:gd name="connsiteX2" fmla="*/ 1404149 w 1404149"/>
                  <a:gd name="connsiteY2" fmla="*/ 1404149 h 1404149"/>
                  <a:gd name="connsiteX3" fmla="*/ 0 w 1404149"/>
                  <a:gd name="connsiteY3" fmla="*/ 1404149 h 14041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04149" h="1404149">
                    <a:moveTo>
                      <a:pt x="0" y="0"/>
                    </a:moveTo>
                    <a:lnTo>
                      <a:pt x="1404149" y="0"/>
                    </a:lnTo>
                    <a:lnTo>
                      <a:pt x="1404149" y="1404149"/>
                    </a:lnTo>
                    <a:lnTo>
                      <a:pt x="0" y="1404149"/>
                    </a:lnTo>
                    <a:close/>
                  </a:path>
                </a:pathLst>
              </a:custGeom>
              <a:noFill/>
              <a:ln w="58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A74D80FB-D76D-439E-91E4-AD4104506A6E}"/>
                  </a:ext>
                </a:extLst>
              </p:cNvPr>
              <p:cNvSpPr/>
              <p:nvPr/>
            </p:nvSpPr>
            <p:spPr>
              <a:xfrm>
                <a:off x="7478537" y="3648184"/>
                <a:ext cx="819086" cy="895144"/>
              </a:xfrm>
              <a:custGeom>
                <a:avLst/>
                <a:gdLst>
                  <a:gd name="connsiteX0" fmla="*/ 419490 w 819086"/>
                  <a:gd name="connsiteY0" fmla="*/ 0 h 895144"/>
                  <a:gd name="connsiteX1" fmla="*/ 0 w 819086"/>
                  <a:gd name="connsiteY1" fmla="*/ 279660 h 895144"/>
                  <a:gd name="connsiteX2" fmla="*/ 0 w 819086"/>
                  <a:gd name="connsiteY2" fmla="*/ 895145 h 895144"/>
                  <a:gd name="connsiteX3" fmla="*/ 292531 w 819086"/>
                  <a:gd name="connsiteY3" fmla="*/ 895145 h 895144"/>
                  <a:gd name="connsiteX4" fmla="*/ 292531 w 819086"/>
                  <a:gd name="connsiteY4" fmla="*/ 427095 h 895144"/>
                  <a:gd name="connsiteX5" fmla="*/ 526556 w 819086"/>
                  <a:gd name="connsiteY5" fmla="*/ 427095 h 895144"/>
                  <a:gd name="connsiteX6" fmla="*/ 526556 w 819086"/>
                  <a:gd name="connsiteY6" fmla="*/ 895145 h 895144"/>
                  <a:gd name="connsiteX7" fmla="*/ 819087 w 819086"/>
                  <a:gd name="connsiteY7" fmla="*/ 895145 h 895144"/>
                  <a:gd name="connsiteX8" fmla="*/ 819087 w 819086"/>
                  <a:gd name="connsiteY8" fmla="*/ 266203 h 8951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19086" h="895144">
                    <a:moveTo>
                      <a:pt x="419490" y="0"/>
                    </a:moveTo>
                    <a:lnTo>
                      <a:pt x="0" y="279660"/>
                    </a:lnTo>
                    <a:lnTo>
                      <a:pt x="0" y="895145"/>
                    </a:lnTo>
                    <a:lnTo>
                      <a:pt x="292531" y="895145"/>
                    </a:lnTo>
                    <a:lnTo>
                      <a:pt x="292531" y="427095"/>
                    </a:lnTo>
                    <a:lnTo>
                      <a:pt x="526556" y="427095"/>
                    </a:lnTo>
                    <a:lnTo>
                      <a:pt x="526556" y="895145"/>
                    </a:lnTo>
                    <a:lnTo>
                      <a:pt x="819087" y="895145"/>
                    </a:lnTo>
                    <a:lnTo>
                      <a:pt x="819087" y="266203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58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85C3A4E9-FA3C-43CC-9E3C-46631AE718F9}"/>
                  </a:ext>
                </a:extLst>
              </p:cNvPr>
              <p:cNvSpPr/>
              <p:nvPr/>
            </p:nvSpPr>
            <p:spPr>
              <a:xfrm>
                <a:off x="8414636" y="3724242"/>
                <a:ext cx="117012" cy="117012"/>
              </a:xfrm>
              <a:custGeom>
                <a:avLst/>
                <a:gdLst>
                  <a:gd name="connsiteX0" fmla="*/ 0 w 117012"/>
                  <a:gd name="connsiteY0" fmla="*/ 0 h 117012"/>
                  <a:gd name="connsiteX1" fmla="*/ 117012 w 117012"/>
                  <a:gd name="connsiteY1" fmla="*/ 0 h 117012"/>
                  <a:gd name="connsiteX2" fmla="*/ 117012 w 117012"/>
                  <a:gd name="connsiteY2" fmla="*/ 117012 h 117012"/>
                  <a:gd name="connsiteX3" fmla="*/ 0 w 117012"/>
                  <a:gd name="connsiteY3" fmla="*/ 117012 h 1170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7012" h="117012">
                    <a:moveTo>
                      <a:pt x="0" y="0"/>
                    </a:moveTo>
                    <a:lnTo>
                      <a:pt x="117012" y="0"/>
                    </a:lnTo>
                    <a:lnTo>
                      <a:pt x="117012" y="117012"/>
                    </a:lnTo>
                    <a:lnTo>
                      <a:pt x="0" y="117012"/>
                    </a:lnTo>
                    <a:close/>
                  </a:path>
                </a:pathLst>
              </a:custGeom>
              <a:noFill/>
              <a:ln w="58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BD6BFFE7-CC3F-47A7-BE11-C88A921E480D}"/>
                  </a:ext>
                </a:extLst>
              </p:cNvPr>
              <p:cNvSpPr/>
              <p:nvPr/>
            </p:nvSpPr>
            <p:spPr>
              <a:xfrm>
                <a:off x="8005093" y="3490217"/>
                <a:ext cx="760580" cy="1053111"/>
              </a:xfrm>
              <a:custGeom>
                <a:avLst/>
                <a:gdLst>
                  <a:gd name="connsiteX0" fmla="*/ 0 w 760580"/>
                  <a:gd name="connsiteY0" fmla="*/ 0 h 1053111"/>
                  <a:gd name="connsiteX1" fmla="*/ 0 w 760580"/>
                  <a:gd name="connsiteY1" fmla="*/ 88344 h 1053111"/>
                  <a:gd name="connsiteX2" fmla="*/ 117012 w 760580"/>
                  <a:gd name="connsiteY2" fmla="*/ 166158 h 1053111"/>
                  <a:gd name="connsiteX3" fmla="*/ 218228 w 760580"/>
                  <a:gd name="connsiteY3" fmla="*/ 234025 h 1053111"/>
                  <a:gd name="connsiteX4" fmla="*/ 292531 w 760580"/>
                  <a:gd name="connsiteY4" fmla="*/ 234025 h 1053111"/>
                  <a:gd name="connsiteX5" fmla="*/ 292531 w 760580"/>
                  <a:gd name="connsiteY5" fmla="*/ 283755 h 1053111"/>
                  <a:gd name="connsiteX6" fmla="*/ 409543 w 760580"/>
                  <a:gd name="connsiteY6" fmla="*/ 362153 h 1053111"/>
                  <a:gd name="connsiteX7" fmla="*/ 409543 w 760580"/>
                  <a:gd name="connsiteY7" fmla="*/ 468050 h 1053111"/>
                  <a:gd name="connsiteX8" fmla="*/ 526556 w 760580"/>
                  <a:gd name="connsiteY8" fmla="*/ 468050 h 1053111"/>
                  <a:gd name="connsiteX9" fmla="*/ 526556 w 760580"/>
                  <a:gd name="connsiteY9" fmla="*/ 585062 h 1053111"/>
                  <a:gd name="connsiteX10" fmla="*/ 409543 w 760580"/>
                  <a:gd name="connsiteY10" fmla="*/ 585062 h 1053111"/>
                  <a:gd name="connsiteX11" fmla="*/ 409543 w 760580"/>
                  <a:gd name="connsiteY11" fmla="*/ 702075 h 1053111"/>
                  <a:gd name="connsiteX12" fmla="*/ 526556 w 760580"/>
                  <a:gd name="connsiteY12" fmla="*/ 702075 h 1053111"/>
                  <a:gd name="connsiteX13" fmla="*/ 526556 w 760580"/>
                  <a:gd name="connsiteY13" fmla="*/ 819087 h 1053111"/>
                  <a:gd name="connsiteX14" fmla="*/ 409543 w 760580"/>
                  <a:gd name="connsiteY14" fmla="*/ 819087 h 1053111"/>
                  <a:gd name="connsiteX15" fmla="*/ 409543 w 760580"/>
                  <a:gd name="connsiteY15" fmla="*/ 1053112 h 1053111"/>
                  <a:gd name="connsiteX16" fmla="*/ 760581 w 760580"/>
                  <a:gd name="connsiteY16" fmla="*/ 1053112 h 1053111"/>
                  <a:gd name="connsiteX17" fmla="*/ 760581 w 760580"/>
                  <a:gd name="connsiteY17" fmla="*/ 0 h 1053111"/>
                  <a:gd name="connsiteX18" fmla="*/ 0 w 760580"/>
                  <a:gd name="connsiteY18" fmla="*/ 0 h 1053111"/>
                  <a:gd name="connsiteX19" fmla="*/ 526556 w 760580"/>
                  <a:gd name="connsiteY19" fmla="*/ 351037 h 1053111"/>
                  <a:gd name="connsiteX20" fmla="*/ 409543 w 760580"/>
                  <a:gd name="connsiteY20" fmla="*/ 351037 h 1053111"/>
                  <a:gd name="connsiteX21" fmla="*/ 409543 w 760580"/>
                  <a:gd name="connsiteY21" fmla="*/ 234025 h 1053111"/>
                  <a:gd name="connsiteX22" fmla="*/ 526556 w 760580"/>
                  <a:gd name="connsiteY22" fmla="*/ 234025 h 1053111"/>
                  <a:gd name="connsiteX23" fmla="*/ 526556 w 760580"/>
                  <a:gd name="connsiteY23" fmla="*/ 351037 h 10531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60580" h="1053111">
                    <a:moveTo>
                      <a:pt x="0" y="0"/>
                    </a:moveTo>
                    <a:lnTo>
                      <a:pt x="0" y="88344"/>
                    </a:lnTo>
                    <a:lnTo>
                      <a:pt x="117012" y="166158"/>
                    </a:lnTo>
                    <a:lnTo>
                      <a:pt x="218228" y="234025"/>
                    </a:lnTo>
                    <a:lnTo>
                      <a:pt x="292531" y="234025"/>
                    </a:lnTo>
                    <a:lnTo>
                      <a:pt x="292531" y="283755"/>
                    </a:lnTo>
                    <a:lnTo>
                      <a:pt x="409543" y="362153"/>
                    </a:lnTo>
                    <a:lnTo>
                      <a:pt x="409543" y="468050"/>
                    </a:lnTo>
                    <a:lnTo>
                      <a:pt x="526556" y="468050"/>
                    </a:lnTo>
                    <a:lnTo>
                      <a:pt x="526556" y="585062"/>
                    </a:lnTo>
                    <a:lnTo>
                      <a:pt x="409543" y="585062"/>
                    </a:lnTo>
                    <a:lnTo>
                      <a:pt x="409543" y="702075"/>
                    </a:lnTo>
                    <a:lnTo>
                      <a:pt x="526556" y="702075"/>
                    </a:lnTo>
                    <a:lnTo>
                      <a:pt x="526556" y="819087"/>
                    </a:lnTo>
                    <a:lnTo>
                      <a:pt x="409543" y="819087"/>
                    </a:lnTo>
                    <a:lnTo>
                      <a:pt x="409543" y="1053112"/>
                    </a:lnTo>
                    <a:lnTo>
                      <a:pt x="760581" y="1053112"/>
                    </a:lnTo>
                    <a:lnTo>
                      <a:pt x="760581" y="0"/>
                    </a:lnTo>
                    <a:lnTo>
                      <a:pt x="0" y="0"/>
                    </a:lnTo>
                    <a:close/>
                    <a:moveTo>
                      <a:pt x="526556" y="351037"/>
                    </a:moveTo>
                    <a:lnTo>
                      <a:pt x="409543" y="351037"/>
                    </a:lnTo>
                    <a:lnTo>
                      <a:pt x="409543" y="234025"/>
                    </a:lnTo>
                    <a:lnTo>
                      <a:pt x="526556" y="234025"/>
                    </a:lnTo>
                    <a:lnTo>
                      <a:pt x="526556" y="351037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58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5B042C6-1923-47C6-AE17-8F07B83BF61C}"/>
                </a:ext>
              </a:extLst>
            </p:cNvPr>
            <p:cNvSpPr txBox="1"/>
            <p:nvPr/>
          </p:nvSpPr>
          <p:spPr>
            <a:xfrm>
              <a:off x="8646527" y="4592798"/>
              <a:ext cx="1844827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accent6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Receiver </a:t>
              </a:r>
              <a:endParaRPr lang="en-US" sz="2000" b="1" dirty="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  <p:grpSp>
        <p:nvGrpSpPr>
          <p:cNvPr id="24" name="Graphic 46">
            <a:extLst>
              <a:ext uri="{FF2B5EF4-FFF2-40B4-BE49-F238E27FC236}">
                <a16:creationId xmlns:a16="http://schemas.microsoft.com/office/drawing/2014/main" id="{57CA6097-860D-4F80-AA1E-3F467636758C}"/>
              </a:ext>
            </a:extLst>
          </p:cNvPr>
          <p:cNvGrpSpPr/>
          <p:nvPr/>
        </p:nvGrpSpPr>
        <p:grpSpPr>
          <a:xfrm>
            <a:off x="1939923" y="2549992"/>
            <a:ext cx="372212" cy="372212"/>
            <a:chOff x="5981700" y="3314700"/>
            <a:chExt cx="1844826" cy="1844826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6E53D7AD-A5BB-47BE-84D6-0D8CF671FE42}"/>
                </a:ext>
              </a:extLst>
            </p:cNvPr>
            <p:cNvSpPr/>
            <p:nvPr/>
          </p:nvSpPr>
          <p:spPr>
            <a:xfrm>
              <a:off x="5981700" y="3314700"/>
              <a:ext cx="1844826" cy="1844826"/>
            </a:xfrm>
            <a:custGeom>
              <a:avLst/>
              <a:gdLst>
                <a:gd name="connsiteX0" fmla="*/ 0 w 1844826"/>
                <a:gd name="connsiteY0" fmla="*/ 0 h 1844826"/>
                <a:gd name="connsiteX1" fmla="*/ 1844826 w 1844826"/>
                <a:gd name="connsiteY1" fmla="*/ 0 h 1844826"/>
                <a:gd name="connsiteX2" fmla="*/ 1844826 w 1844826"/>
                <a:gd name="connsiteY2" fmla="*/ 1844826 h 1844826"/>
                <a:gd name="connsiteX3" fmla="*/ 0 w 1844826"/>
                <a:gd name="connsiteY3" fmla="*/ 1844826 h 1844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44826" h="1844826">
                  <a:moveTo>
                    <a:pt x="0" y="0"/>
                  </a:moveTo>
                  <a:lnTo>
                    <a:pt x="1844826" y="0"/>
                  </a:lnTo>
                  <a:lnTo>
                    <a:pt x="1844826" y="1844826"/>
                  </a:lnTo>
                  <a:lnTo>
                    <a:pt x="0" y="1844826"/>
                  </a:lnTo>
                  <a:close/>
                </a:path>
              </a:pathLst>
            </a:custGeom>
            <a:noFill/>
            <a:ln w="765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D905E205-E87F-4ACD-9397-D754D1D4FFFD}"/>
                </a:ext>
              </a:extLst>
            </p:cNvPr>
            <p:cNvSpPr/>
            <p:nvPr/>
          </p:nvSpPr>
          <p:spPr>
            <a:xfrm>
              <a:off x="6135435" y="3468435"/>
              <a:ext cx="1537355" cy="1537355"/>
            </a:xfrm>
            <a:custGeom>
              <a:avLst/>
              <a:gdLst>
                <a:gd name="connsiteX0" fmla="*/ 767909 w 1537355"/>
                <a:gd name="connsiteY0" fmla="*/ 0 h 1537355"/>
                <a:gd name="connsiteX1" fmla="*/ 0 w 1537355"/>
                <a:gd name="connsiteY1" fmla="*/ 768678 h 1537355"/>
                <a:gd name="connsiteX2" fmla="*/ 767909 w 1537355"/>
                <a:gd name="connsiteY2" fmla="*/ 1537355 h 1537355"/>
                <a:gd name="connsiteX3" fmla="*/ 1537355 w 1537355"/>
                <a:gd name="connsiteY3" fmla="*/ 768678 h 1537355"/>
                <a:gd name="connsiteX4" fmla="*/ 767909 w 1537355"/>
                <a:gd name="connsiteY4" fmla="*/ 0 h 1537355"/>
                <a:gd name="connsiteX5" fmla="*/ 768678 w 1537355"/>
                <a:gd name="connsiteY5" fmla="*/ 1383620 h 1537355"/>
                <a:gd name="connsiteX6" fmla="*/ 153736 w 1537355"/>
                <a:gd name="connsiteY6" fmla="*/ 768678 h 1537355"/>
                <a:gd name="connsiteX7" fmla="*/ 768678 w 1537355"/>
                <a:gd name="connsiteY7" fmla="*/ 153736 h 1537355"/>
                <a:gd name="connsiteX8" fmla="*/ 1383620 w 1537355"/>
                <a:gd name="connsiteY8" fmla="*/ 768678 h 1537355"/>
                <a:gd name="connsiteX9" fmla="*/ 768678 w 1537355"/>
                <a:gd name="connsiteY9" fmla="*/ 1383620 h 1537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37355" h="1537355">
                  <a:moveTo>
                    <a:pt x="767909" y="0"/>
                  </a:moveTo>
                  <a:cubicBezTo>
                    <a:pt x="343599" y="0"/>
                    <a:pt x="0" y="344368"/>
                    <a:pt x="0" y="768678"/>
                  </a:cubicBezTo>
                  <a:cubicBezTo>
                    <a:pt x="0" y="1192988"/>
                    <a:pt x="343599" y="1537355"/>
                    <a:pt x="767909" y="1537355"/>
                  </a:cubicBezTo>
                  <a:cubicBezTo>
                    <a:pt x="1192988" y="1537355"/>
                    <a:pt x="1537355" y="1192988"/>
                    <a:pt x="1537355" y="768678"/>
                  </a:cubicBezTo>
                  <a:cubicBezTo>
                    <a:pt x="1537355" y="344368"/>
                    <a:pt x="1192988" y="0"/>
                    <a:pt x="767909" y="0"/>
                  </a:cubicBezTo>
                  <a:close/>
                  <a:moveTo>
                    <a:pt x="768678" y="1383620"/>
                  </a:moveTo>
                  <a:cubicBezTo>
                    <a:pt x="428922" y="1383620"/>
                    <a:pt x="153736" y="1108433"/>
                    <a:pt x="153736" y="768678"/>
                  </a:cubicBezTo>
                  <a:cubicBezTo>
                    <a:pt x="153736" y="428922"/>
                    <a:pt x="428922" y="153736"/>
                    <a:pt x="768678" y="153736"/>
                  </a:cubicBezTo>
                  <a:cubicBezTo>
                    <a:pt x="1108433" y="153736"/>
                    <a:pt x="1383620" y="428922"/>
                    <a:pt x="1383620" y="768678"/>
                  </a:cubicBezTo>
                  <a:cubicBezTo>
                    <a:pt x="1383620" y="1108433"/>
                    <a:pt x="1108433" y="1383620"/>
                    <a:pt x="768678" y="1383620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765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CC9AD207-72F5-4F36-9E7B-6804ADE69518}"/>
                </a:ext>
              </a:extLst>
            </p:cNvPr>
            <p:cNvSpPr/>
            <p:nvPr/>
          </p:nvSpPr>
          <p:spPr>
            <a:xfrm>
              <a:off x="6827245" y="3852774"/>
              <a:ext cx="461206" cy="703339"/>
            </a:xfrm>
            <a:custGeom>
              <a:avLst/>
              <a:gdLst>
                <a:gd name="connsiteX0" fmla="*/ 115302 w 461206"/>
                <a:gd name="connsiteY0" fmla="*/ 0 h 703339"/>
                <a:gd name="connsiteX1" fmla="*/ 0 w 461206"/>
                <a:gd name="connsiteY1" fmla="*/ 0 h 703339"/>
                <a:gd name="connsiteX2" fmla="*/ 0 w 461206"/>
                <a:gd name="connsiteY2" fmla="*/ 461207 h 703339"/>
                <a:gd name="connsiteX3" fmla="*/ 403556 w 461206"/>
                <a:gd name="connsiteY3" fmla="*/ 703340 h 703339"/>
                <a:gd name="connsiteX4" fmla="*/ 461207 w 461206"/>
                <a:gd name="connsiteY4" fmla="*/ 608793 h 703339"/>
                <a:gd name="connsiteX5" fmla="*/ 115302 w 461206"/>
                <a:gd name="connsiteY5" fmla="*/ 403556 h 703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1206" h="703339">
                  <a:moveTo>
                    <a:pt x="115302" y="0"/>
                  </a:moveTo>
                  <a:lnTo>
                    <a:pt x="0" y="0"/>
                  </a:lnTo>
                  <a:lnTo>
                    <a:pt x="0" y="461207"/>
                  </a:lnTo>
                  <a:lnTo>
                    <a:pt x="403556" y="703340"/>
                  </a:lnTo>
                  <a:lnTo>
                    <a:pt x="461207" y="608793"/>
                  </a:lnTo>
                  <a:lnTo>
                    <a:pt x="115302" y="403556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765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4B918895-1C46-49CE-98DE-E8F8F750AAB5}"/>
              </a:ext>
            </a:extLst>
          </p:cNvPr>
          <p:cNvGrpSpPr/>
          <p:nvPr/>
        </p:nvGrpSpPr>
        <p:grpSpPr>
          <a:xfrm>
            <a:off x="5288888" y="3137994"/>
            <a:ext cx="1614223" cy="2181755"/>
            <a:chOff x="4747144" y="4035483"/>
            <a:chExt cx="1614223" cy="2181755"/>
          </a:xfrm>
        </p:grpSpPr>
        <p:grpSp>
          <p:nvGrpSpPr>
            <p:cNvPr id="39" name="Graphic 2">
              <a:extLst>
                <a:ext uri="{FF2B5EF4-FFF2-40B4-BE49-F238E27FC236}">
                  <a16:creationId xmlns:a16="http://schemas.microsoft.com/office/drawing/2014/main" id="{D8EE3183-790E-4848-AE23-E22BCBA79C91}"/>
                </a:ext>
              </a:extLst>
            </p:cNvPr>
            <p:cNvGrpSpPr/>
            <p:nvPr/>
          </p:nvGrpSpPr>
          <p:grpSpPr>
            <a:xfrm>
              <a:off x="4747144" y="4035483"/>
              <a:ext cx="1614223" cy="1698601"/>
              <a:chOff x="4002429" y="3835591"/>
              <a:chExt cx="1090432" cy="1090432"/>
            </a:xfrm>
          </p:grpSpPr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E4B7ADA5-AA92-443F-864A-9BB14A958EA3}"/>
                  </a:ext>
                </a:extLst>
              </p:cNvPr>
              <p:cNvSpPr/>
              <p:nvPr/>
            </p:nvSpPr>
            <p:spPr>
              <a:xfrm>
                <a:off x="4002429" y="3835591"/>
                <a:ext cx="1090432" cy="1090432"/>
              </a:xfrm>
              <a:custGeom>
                <a:avLst/>
                <a:gdLst>
                  <a:gd name="connsiteX0" fmla="*/ 0 w 1090432"/>
                  <a:gd name="connsiteY0" fmla="*/ 0 h 1090432"/>
                  <a:gd name="connsiteX1" fmla="*/ 1090432 w 1090432"/>
                  <a:gd name="connsiteY1" fmla="*/ 0 h 1090432"/>
                  <a:gd name="connsiteX2" fmla="*/ 1090432 w 1090432"/>
                  <a:gd name="connsiteY2" fmla="*/ 1090432 h 1090432"/>
                  <a:gd name="connsiteX3" fmla="*/ 0 w 1090432"/>
                  <a:gd name="connsiteY3" fmla="*/ 1090432 h 1090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90432" h="1090432">
                    <a:moveTo>
                      <a:pt x="0" y="0"/>
                    </a:moveTo>
                    <a:lnTo>
                      <a:pt x="1090432" y="0"/>
                    </a:lnTo>
                    <a:lnTo>
                      <a:pt x="1090432" y="1090432"/>
                    </a:lnTo>
                    <a:lnTo>
                      <a:pt x="0" y="1090432"/>
                    </a:lnTo>
                    <a:close/>
                  </a:path>
                </a:pathLst>
              </a:custGeom>
              <a:noFill/>
              <a:ln w="452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DD0DA180-47F4-4635-A29A-19B84D2510D2}"/>
                  </a:ext>
                </a:extLst>
              </p:cNvPr>
              <p:cNvSpPr/>
              <p:nvPr/>
            </p:nvSpPr>
            <p:spPr>
              <a:xfrm>
                <a:off x="4047863" y="4017329"/>
                <a:ext cx="999562" cy="726954"/>
              </a:xfrm>
              <a:custGeom>
                <a:avLst/>
                <a:gdLst>
                  <a:gd name="connsiteX0" fmla="*/ 863259 w 999562"/>
                  <a:gd name="connsiteY0" fmla="*/ 181739 h 726954"/>
                  <a:gd name="connsiteX1" fmla="*/ 726955 w 999562"/>
                  <a:gd name="connsiteY1" fmla="*/ 181739 h 726954"/>
                  <a:gd name="connsiteX2" fmla="*/ 726955 w 999562"/>
                  <a:gd name="connsiteY2" fmla="*/ 0 h 726954"/>
                  <a:gd name="connsiteX3" fmla="*/ 90869 w 999562"/>
                  <a:gd name="connsiteY3" fmla="*/ 0 h 726954"/>
                  <a:gd name="connsiteX4" fmla="*/ 0 w 999562"/>
                  <a:gd name="connsiteY4" fmla="*/ 90869 h 726954"/>
                  <a:gd name="connsiteX5" fmla="*/ 0 w 999562"/>
                  <a:gd name="connsiteY5" fmla="*/ 590651 h 726954"/>
                  <a:gd name="connsiteX6" fmla="*/ 90869 w 999562"/>
                  <a:gd name="connsiteY6" fmla="*/ 590651 h 726954"/>
                  <a:gd name="connsiteX7" fmla="*/ 227173 w 999562"/>
                  <a:gd name="connsiteY7" fmla="*/ 726955 h 726954"/>
                  <a:gd name="connsiteX8" fmla="*/ 363477 w 999562"/>
                  <a:gd name="connsiteY8" fmla="*/ 590651 h 726954"/>
                  <a:gd name="connsiteX9" fmla="*/ 636085 w 999562"/>
                  <a:gd name="connsiteY9" fmla="*/ 590651 h 726954"/>
                  <a:gd name="connsiteX10" fmla="*/ 772389 w 999562"/>
                  <a:gd name="connsiteY10" fmla="*/ 726955 h 726954"/>
                  <a:gd name="connsiteX11" fmla="*/ 908693 w 999562"/>
                  <a:gd name="connsiteY11" fmla="*/ 590651 h 726954"/>
                  <a:gd name="connsiteX12" fmla="*/ 999563 w 999562"/>
                  <a:gd name="connsiteY12" fmla="*/ 590651 h 726954"/>
                  <a:gd name="connsiteX13" fmla="*/ 999563 w 999562"/>
                  <a:gd name="connsiteY13" fmla="*/ 363477 h 726954"/>
                  <a:gd name="connsiteX14" fmla="*/ 863259 w 999562"/>
                  <a:gd name="connsiteY14" fmla="*/ 181739 h 726954"/>
                  <a:gd name="connsiteX15" fmla="*/ 227173 w 999562"/>
                  <a:gd name="connsiteY15" fmla="*/ 658803 h 726954"/>
                  <a:gd name="connsiteX16" fmla="*/ 159021 w 999562"/>
                  <a:gd name="connsiteY16" fmla="*/ 590651 h 726954"/>
                  <a:gd name="connsiteX17" fmla="*/ 227173 w 999562"/>
                  <a:gd name="connsiteY17" fmla="*/ 522499 h 726954"/>
                  <a:gd name="connsiteX18" fmla="*/ 295325 w 999562"/>
                  <a:gd name="connsiteY18" fmla="*/ 590651 h 726954"/>
                  <a:gd name="connsiteX19" fmla="*/ 227173 w 999562"/>
                  <a:gd name="connsiteY19" fmla="*/ 658803 h 726954"/>
                  <a:gd name="connsiteX20" fmla="*/ 840541 w 999562"/>
                  <a:gd name="connsiteY20" fmla="*/ 249891 h 726954"/>
                  <a:gd name="connsiteX21" fmla="*/ 929593 w 999562"/>
                  <a:gd name="connsiteY21" fmla="*/ 363477 h 726954"/>
                  <a:gd name="connsiteX22" fmla="*/ 726955 w 999562"/>
                  <a:gd name="connsiteY22" fmla="*/ 363477 h 726954"/>
                  <a:gd name="connsiteX23" fmla="*/ 726955 w 999562"/>
                  <a:gd name="connsiteY23" fmla="*/ 249891 h 726954"/>
                  <a:gd name="connsiteX24" fmla="*/ 840541 w 999562"/>
                  <a:gd name="connsiteY24" fmla="*/ 249891 h 726954"/>
                  <a:gd name="connsiteX25" fmla="*/ 772389 w 999562"/>
                  <a:gd name="connsiteY25" fmla="*/ 658803 h 726954"/>
                  <a:gd name="connsiteX26" fmla="*/ 704237 w 999562"/>
                  <a:gd name="connsiteY26" fmla="*/ 590651 h 726954"/>
                  <a:gd name="connsiteX27" fmla="*/ 772389 w 999562"/>
                  <a:gd name="connsiteY27" fmla="*/ 522499 h 726954"/>
                  <a:gd name="connsiteX28" fmla="*/ 840541 w 999562"/>
                  <a:gd name="connsiteY28" fmla="*/ 590651 h 726954"/>
                  <a:gd name="connsiteX29" fmla="*/ 772389 w 999562"/>
                  <a:gd name="connsiteY29" fmla="*/ 658803 h 7269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999562" h="726954">
                    <a:moveTo>
                      <a:pt x="863259" y="181739"/>
                    </a:moveTo>
                    <a:lnTo>
                      <a:pt x="726955" y="181739"/>
                    </a:lnTo>
                    <a:lnTo>
                      <a:pt x="726955" y="0"/>
                    </a:lnTo>
                    <a:lnTo>
                      <a:pt x="90869" y="0"/>
                    </a:lnTo>
                    <a:cubicBezTo>
                      <a:pt x="40891" y="0"/>
                      <a:pt x="0" y="40891"/>
                      <a:pt x="0" y="90869"/>
                    </a:cubicBezTo>
                    <a:lnTo>
                      <a:pt x="0" y="590651"/>
                    </a:lnTo>
                    <a:lnTo>
                      <a:pt x="90869" y="590651"/>
                    </a:lnTo>
                    <a:cubicBezTo>
                      <a:pt x="90869" y="666072"/>
                      <a:pt x="151752" y="726955"/>
                      <a:pt x="227173" y="726955"/>
                    </a:cubicBezTo>
                    <a:cubicBezTo>
                      <a:pt x="302595" y="726955"/>
                      <a:pt x="363477" y="666072"/>
                      <a:pt x="363477" y="590651"/>
                    </a:cubicBezTo>
                    <a:lnTo>
                      <a:pt x="636085" y="590651"/>
                    </a:lnTo>
                    <a:cubicBezTo>
                      <a:pt x="636085" y="666072"/>
                      <a:pt x="696968" y="726955"/>
                      <a:pt x="772389" y="726955"/>
                    </a:cubicBezTo>
                    <a:cubicBezTo>
                      <a:pt x="847811" y="726955"/>
                      <a:pt x="908693" y="666072"/>
                      <a:pt x="908693" y="590651"/>
                    </a:cubicBezTo>
                    <a:lnTo>
                      <a:pt x="999563" y="590651"/>
                    </a:lnTo>
                    <a:lnTo>
                      <a:pt x="999563" y="363477"/>
                    </a:lnTo>
                    <a:lnTo>
                      <a:pt x="863259" y="181739"/>
                    </a:lnTo>
                    <a:close/>
                    <a:moveTo>
                      <a:pt x="227173" y="658803"/>
                    </a:moveTo>
                    <a:cubicBezTo>
                      <a:pt x="189463" y="658803"/>
                      <a:pt x="159021" y="628361"/>
                      <a:pt x="159021" y="590651"/>
                    </a:cubicBezTo>
                    <a:cubicBezTo>
                      <a:pt x="159021" y="552940"/>
                      <a:pt x="189463" y="522499"/>
                      <a:pt x="227173" y="522499"/>
                    </a:cubicBezTo>
                    <a:cubicBezTo>
                      <a:pt x="264884" y="522499"/>
                      <a:pt x="295325" y="552940"/>
                      <a:pt x="295325" y="590651"/>
                    </a:cubicBezTo>
                    <a:cubicBezTo>
                      <a:pt x="295325" y="628361"/>
                      <a:pt x="264884" y="658803"/>
                      <a:pt x="227173" y="658803"/>
                    </a:cubicBezTo>
                    <a:close/>
                    <a:moveTo>
                      <a:pt x="840541" y="249891"/>
                    </a:moveTo>
                    <a:lnTo>
                      <a:pt x="929593" y="363477"/>
                    </a:lnTo>
                    <a:lnTo>
                      <a:pt x="726955" y="363477"/>
                    </a:lnTo>
                    <a:lnTo>
                      <a:pt x="726955" y="249891"/>
                    </a:lnTo>
                    <a:lnTo>
                      <a:pt x="840541" y="249891"/>
                    </a:lnTo>
                    <a:close/>
                    <a:moveTo>
                      <a:pt x="772389" y="658803"/>
                    </a:moveTo>
                    <a:cubicBezTo>
                      <a:pt x="734679" y="658803"/>
                      <a:pt x="704237" y="628361"/>
                      <a:pt x="704237" y="590651"/>
                    </a:cubicBezTo>
                    <a:cubicBezTo>
                      <a:pt x="704237" y="552940"/>
                      <a:pt x="734679" y="522499"/>
                      <a:pt x="772389" y="522499"/>
                    </a:cubicBezTo>
                    <a:cubicBezTo>
                      <a:pt x="810100" y="522499"/>
                      <a:pt x="840541" y="552940"/>
                      <a:pt x="840541" y="590651"/>
                    </a:cubicBezTo>
                    <a:cubicBezTo>
                      <a:pt x="840541" y="628361"/>
                      <a:pt x="810100" y="658803"/>
                      <a:pt x="772389" y="658803"/>
                    </a:cubicBez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452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2D71B6C0-B6FC-43E5-89B2-02D762C98D32}"/>
                </a:ext>
              </a:extLst>
            </p:cNvPr>
            <p:cNvSpPr txBox="1"/>
            <p:nvPr/>
          </p:nvSpPr>
          <p:spPr>
            <a:xfrm>
              <a:off x="4938921" y="5817128"/>
              <a:ext cx="1230664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accent6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Riders</a:t>
              </a:r>
              <a:endParaRPr lang="en-US" sz="2000" b="1" dirty="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808567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9D7A1650-7DF7-4878-ABE5-E46C63E29E43}"/>
              </a:ext>
            </a:extLst>
          </p:cNvPr>
          <p:cNvGrpSpPr/>
          <p:nvPr/>
        </p:nvGrpSpPr>
        <p:grpSpPr>
          <a:xfrm>
            <a:off x="410344" y="1741100"/>
            <a:ext cx="1230665" cy="1752968"/>
            <a:chOff x="1262646" y="2690847"/>
            <a:chExt cx="1844829" cy="2627787"/>
          </a:xfrm>
        </p:grpSpPr>
        <p:grpSp>
          <p:nvGrpSpPr>
            <p:cNvPr id="4" name="Graphic 2">
              <a:extLst>
                <a:ext uri="{FF2B5EF4-FFF2-40B4-BE49-F238E27FC236}">
                  <a16:creationId xmlns:a16="http://schemas.microsoft.com/office/drawing/2014/main" id="{F269762E-0C32-428F-A0A1-76CCF8AEB82C}"/>
                </a:ext>
              </a:extLst>
            </p:cNvPr>
            <p:cNvGrpSpPr/>
            <p:nvPr/>
          </p:nvGrpSpPr>
          <p:grpSpPr>
            <a:xfrm>
              <a:off x="1262647" y="2690847"/>
              <a:ext cx="1844828" cy="1844828"/>
              <a:chOff x="5981700" y="3314700"/>
              <a:chExt cx="1038860" cy="1038860"/>
            </a:xfrm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B17B9F31-9D10-4287-999A-E130A0AF1D3C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1038860" cy="1038860"/>
              </a:xfrm>
              <a:custGeom>
                <a:avLst/>
                <a:gdLst>
                  <a:gd name="connsiteX0" fmla="*/ 0 w 1038860"/>
                  <a:gd name="connsiteY0" fmla="*/ 0 h 1038860"/>
                  <a:gd name="connsiteX1" fmla="*/ 1038860 w 1038860"/>
                  <a:gd name="connsiteY1" fmla="*/ 0 h 1038860"/>
                  <a:gd name="connsiteX2" fmla="*/ 1038860 w 1038860"/>
                  <a:gd name="connsiteY2" fmla="*/ 1038860 h 1038860"/>
                  <a:gd name="connsiteX3" fmla="*/ 0 w 1038860"/>
                  <a:gd name="connsiteY3" fmla="*/ 1038860 h 1038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38860" h="1038860">
                    <a:moveTo>
                      <a:pt x="0" y="0"/>
                    </a:moveTo>
                    <a:lnTo>
                      <a:pt x="1038860" y="0"/>
                    </a:lnTo>
                    <a:lnTo>
                      <a:pt x="1038860" y="1038860"/>
                    </a:lnTo>
                    <a:lnTo>
                      <a:pt x="0" y="1038860"/>
                    </a:lnTo>
                    <a:close/>
                  </a:path>
                </a:pathLst>
              </a:custGeom>
              <a:noFill/>
              <a:ln w="3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58578DF4-7A5E-4B72-976D-20C10EB3EA6F}"/>
                  </a:ext>
                </a:extLst>
              </p:cNvPr>
              <p:cNvSpPr/>
              <p:nvPr/>
            </p:nvSpPr>
            <p:spPr>
              <a:xfrm>
                <a:off x="6111557" y="3487843"/>
                <a:ext cx="779145" cy="692573"/>
              </a:xfrm>
              <a:custGeom>
                <a:avLst/>
                <a:gdLst>
                  <a:gd name="connsiteX0" fmla="*/ 735859 w 779145"/>
                  <a:gd name="connsiteY0" fmla="*/ 0 h 692573"/>
                  <a:gd name="connsiteX1" fmla="*/ 43286 w 779145"/>
                  <a:gd name="connsiteY1" fmla="*/ 0 h 692573"/>
                  <a:gd name="connsiteX2" fmla="*/ 43286 w 779145"/>
                  <a:gd name="connsiteY2" fmla="*/ 86572 h 692573"/>
                  <a:gd name="connsiteX3" fmla="*/ 735859 w 779145"/>
                  <a:gd name="connsiteY3" fmla="*/ 86572 h 692573"/>
                  <a:gd name="connsiteX4" fmla="*/ 735859 w 779145"/>
                  <a:gd name="connsiteY4" fmla="*/ 0 h 692573"/>
                  <a:gd name="connsiteX5" fmla="*/ 779145 w 779145"/>
                  <a:gd name="connsiteY5" fmla="*/ 432858 h 692573"/>
                  <a:gd name="connsiteX6" fmla="*/ 779145 w 779145"/>
                  <a:gd name="connsiteY6" fmla="*/ 346287 h 692573"/>
                  <a:gd name="connsiteX7" fmla="*/ 735859 w 779145"/>
                  <a:gd name="connsiteY7" fmla="*/ 129858 h 692573"/>
                  <a:gd name="connsiteX8" fmla="*/ 43286 w 779145"/>
                  <a:gd name="connsiteY8" fmla="*/ 129858 h 692573"/>
                  <a:gd name="connsiteX9" fmla="*/ 0 w 779145"/>
                  <a:gd name="connsiteY9" fmla="*/ 346287 h 692573"/>
                  <a:gd name="connsiteX10" fmla="*/ 0 w 779145"/>
                  <a:gd name="connsiteY10" fmla="*/ 432858 h 692573"/>
                  <a:gd name="connsiteX11" fmla="*/ 43286 w 779145"/>
                  <a:gd name="connsiteY11" fmla="*/ 432858 h 692573"/>
                  <a:gd name="connsiteX12" fmla="*/ 43286 w 779145"/>
                  <a:gd name="connsiteY12" fmla="*/ 692573 h 692573"/>
                  <a:gd name="connsiteX13" fmla="*/ 476144 w 779145"/>
                  <a:gd name="connsiteY13" fmla="*/ 692573 h 692573"/>
                  <a:gd name="connsiteX14" fmla="*/ 476144 w 779145"/>
                  <a:gd name="connsiteY14" fmla="*/ 432858 h 692573"/>
                  <a:gd name="connsiteX15" fmla="*/ 649288 w 779145"/>
                  <a:gd name="connsiteY15" fmla="*/ 432858 h 692573"/>
                  <a:gd name="connsiteX16" fmla="*/ 649288 w 779145"/>
                  <a:gd name="connsiteY16" fmla="*/ 692573 h 692573"/>
                  <a:gd name="connsiteX17" fmla="*/ 735859 w 779145"/>
                  <a:gd name="connsiteY17" fmla="*/ 692573 h 692573"/>
                  <a:gd name="connsiteX18" fmla="*/ 735859 w 779145"/>
                  <a:gd name="connsiteY18" fmla="*/ 432858 h 692573"/>
                  <a:gd name="connsiteX19" fmla="*/ 779145 w 779145"/>
                  <a:gd name="connsiteY19" fmla="*/ 432858 h 692573"/>
                  <a:gd name="connsiteX20" fmla="*/ 389573 w 779145"/>
                  <a:gd name="connsiteY20" fmla="*/ 606002 h 692573"/>
                  <a:gd name="connsiteX21" fmla="*/ 129858 w 779145"/>
                  <a:gd name="connsiteY21" fmla="*/ 606002 h 692573"/>
                  <a:gd name="connsiteX22" fmla="*/ 129858 w 779145"/>
                  <a:gd name="connsiteY22" fmla="*/ 432858 h 692573"/>
                  <a:gd name="connsiteX23" fmla="*/ 389573 w 779145"/>
                  <a:gd name="connsiteY23" fmla="*/ 432858 h 692573"/>
                  <a:gd name="connsiteX24" fmla="*/ 389573 w 779145"/>
                  <a:gd name="connsiteY24" fmla="*/ 606002 h 6925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779145" h="692573">
                    <a:moveTo>
                      <a:pt x="735859" y="0"/>
                    </a:moveTo>
                    <a:lnTo>
                      <a:pt x="43286" y="0"/>
                    </a:lnTo>
                    <a:lnTo>
                      <a:pt x="43286" y="86572"/>
                    </a:lnTo>
                    <a:lnTo>
                      <a:pt x="735859" y="86572"/>
                    </a:lnTo>
                    <a:lnTo>
                      <a:pt x="735859" y="0"/>
                    </a:lnTo>
                    <a:close/>
                    <a:moveTo>
                      <a:pt x="779145" y="432858"/>
                    </a:moveTo>
                    <a:lnTo>
                      <a:pt x="779145" y="346287"/>
                    </a:lnTo>
                    <a:lnTo>
                      <a:pt x="735859" y="129858"/>
                    </a:lnTo>
                    <a:lnTo>
                      <a:pt x="43286" y="129858"/>
                    </a:lnTo>
                    <a:lnTo>
                      <a:pt x="0" y="346287"/>
                    </a:lnTo>
                    <a:lnTo>
                      <a:pt x="0" y="432858"/>
                    </a:lnTo>
                    <a:lnTo>
                      <a:pt x="43286" y="432858"/>
                    </a:lnTo>
                    <a:lnTo>
                      <a:pt x="43286" y="692573"/>
                    </a:lnTo>
                    <a:lnTo>
                      <a:pt x="476144" y="692573"/>
                    </a:lnTo>
                    <a:lnTo>
                      <a:pt x="476144" y="432858"/>
                    </a:lnTo>
                    <a:lnTo>
                      <a:pt x="649288" y="432858"/>
                    </a:lnTo>
                    <a:lnTo>
                      <a:pt x="649288" y="692573"/>
                    </a:lnTo>
                    <a:lnTo>
                      <a:pt x="735859" y="692573"/>
                    </a:lnTo>
                    <a:lnTo>
                      <a:pt x="735859" y="432858"/>
                    </a:lnTo>
                    <a:lnTo>
                      <a:pt x="779145" y="432858"/>
                    </a:lnTo>
                    <a:close/>
                    <a:moveTo>
                      <a:pt x="389573" y="606002"/>
                    </a:moveTo>
                    <a:lnTo>
                      <a:pt x="129858" y="606002"/>
                    </a:lnTo>
                    <a:lnTo>
                      <a:pt x="129858" y="432858"/>
                    </a:lnTo>
                    <a:lnTo>
                      <a:pt x="389573" y="432858"/>
                    </a:lnTo>
                    <a:lnTo>
                      <a:pt x="389573" y="606002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3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DE90224-C6D8-4A4D-BC0D-B620F9B55F6C}"/>
                </a:ext>
              </a:extLst>
            </p:cNvPr>
            <p:cNvSpPr txBox="1"/>
            <p:nvPr/>
          </p:nvSpPr>
          <p:spPr>
            <a:xfrm>
              <a:off x="1262646" y="4718849"/>
              <a:ext cx="1844828" cy="59978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accent6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Sender</a:t>
              </a:r>
              <a:endParaRPr lang="en-US" sz="2000" b="1" dirty="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F145D08D-AAB8-496B-8309-185994ABB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16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3BD6C58-FFD9-472B-9D5D-4911DA93B6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Request by Client</a:t>
            </a:r>
          </a:p>
        </p:txBody>
      </p:sp>
      <p:sp>
        <p:nvSpPr>
          <p:cNvPr id="27" name="Footer Placeholder 26">
            <a:extLst>
              <a:ext uri="{FF2B5EF4-FFF2-40B4-BE49-F238E27FC236}">
                <a16:creationId xmlns:a16="http://schemas.microsoft.com/office/drawing/2014/main" id="{32757006-3940-4B3F-B74C-46C842E5A7D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/>
              <a:t>© 2020 Xuanao Zhao, Ryan Cheah, Yong Liang Poo, Tiew Shou Cheng.</a:t>
            </a:r>
          </a:p>
        </p:txBody>
      </p:sp>
      <p:grpSp>
        <p:nvGrpSpPr>
          <p:cNvPr id="11" name="Graphic 22">
            <a:extLst>
              <a:ext uri="{FF2B5EF4-FFF2-40B4-BE49-F238E27FC236}">
                <a16:creationId xmlns:a16="http://schemas.microsoft.com/office/drawing/2014/main" id="{2B44582D-EEBB-4C37-BADD-CD3D4984B405}"/>
              </a:ext>
            </a:extLst>
          </p:cNvPr>
          <p:cNvGrpSpPr/>
          <p:nvPr/>
        </p:nvGrpSpPr>
        <p:grpSpPr>
          <a:xfrm>
            <a:off x="1641007" y="2248860"/>
            <a:ext cx="602266" cy="602266"/>
            <a:chOff x="5981699" y="3314699"/>
            <a:chExt cx="1510481" cy="1510481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2A8BC0F-7569-475E-B8B4-2A0B766E742E}"/>
                </a:ext>
              </a:extLst>
            </p:cNvPr>
            <p:cNvSpPr/>
            <p:nvPr/>
          </p:nvSpPr>
          <p:spPr>
            <a:xfrm>
              <a:off x="5981699" y="3314699"/>
              <a:ext cx="1510481" cy="1510481"/>
            </a:xfrm>
            <a:custGeom>
              <a:avLst/>
              <a:gdLst>
                <a:gd name="connsiteX0" fmla="*/ 0 w 1510481"/>
                <a:gd name="connsiteY0" fmla="*/ 0 h 1510481"/>
                <a:gd name="connsiteX1" fmla="*/ 1510481 w 1510481"/>
                <a:gd name="connsiteY1" fmla="*/ 0 h 1510481"/>
                <a:gd name="connsiteX2" fmla="*/ 1510481 w 1510481"/>
                <a:gd name="connsiteY2" fmla="*/ 1510481 h 1510481"/>
                <a:gd name="connsiteX3" fmla="*/ 0 w 1510481"/>
                <a:gd name="connsiteY3" fmla="*/ 1510481 h 1510481"/>
                <a:gd name="connsiteX4" fmla="*/ 0 w 1510481"/>
                <a:gd name="connsiteY4" fmla="*/ 0 h 1510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0481" h="1510481">
                  <a:moveTo>
                    <a:pt x="0" y="0"/>
                  </a:moveTo>
                  <a:lnTo>
                    <a:pt x="1510481" y="0"/>
                  </a:lnTo>
                  <a:lnTo>
                    <a:pt x="1510481" y="1510481"/>
                  </a:lnTo>
                  <a:lnTo>
                    <a:pt x="0" y="151048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08AB3F7F-2936-4C1C-9A75-4D2D9DE56440}"/>
                </a:ext>
              </a:extLst>
            </p:cNvPr>
            <p:cNvSpPr/>
            <p:nvPr/>
          </p:nvSpPr>
          <p:spPr>
            <a:xfrm>
              <a:off x="6170509" y="3503509"/>
              <a:ext cx="1132860" cy="1132860"/>
            </a:xfrm>
            <a:custGeom>
              <a:avLst/>
              <a:gdLst>
                <a:gd name="connsiteX0" fmla="*/ 988736 w 1132860"/>
                <a:gd name="connsiteY0" fmla="*/ 0 h 1132860"/>
                <a:gd name="connsiteX1" fmla="*/ 144125 w 1132860"/>
                <a:gd name="connsiteY1" fmla="*/ 0 h 1132860"/>
                <a:gd name="connsiteX2" fmla="*/ 0 w 1132860"/>
                <a:gd name="connsiteY2" fmla="*/ 175593 h 1132860"/>
                <a:gd name="connsiteX3" fmla="*/ 0 w 1132860"/>
                <a:gd name="connsiteY3" fmla="*/ 1132861 h 1132860"/>
                <a:gd name="connsiteX4" fmla="*/ 1132861 w 1132860"/>
                <a:gd name="connsiteY4" fmla="*/ 1132861 h 1132860"/>
                <a:gd name="connsiteX5" fmla="*/ 1132861 w 1132860"/>
                <a:gd name="connsiteY5" fmla="*/ 175593 h 1132860"/>
                <a:gd name="connsiteX6" fmla="*/ 988736 w 1132860"/>
                <a:gd name="connsiteY6" fmla="*/ 0 h 1132860"/>
                <a:gd name="connsiteX7" fmla="*/ 692304 w 1132860"/>
                <a:gd name="connsiteY7" fmla="*/ 755241 h 1132860"/>
                <a:gd name="connsiteX8" fmla="*/ 692304 w 1132860"/>
                <a:gd name="connsiteY8" fmla="*/ 881114 h 1132860"/>
                <a:gd name="connsiteX9" fmla="*/ 440557 w 1132860"/>
                <a:gd name="connsiteY9" fmla="*/ 881114 h 1132860"/>
                <a:gd name="connsiteX10" fmla="*/ 440557 w 1132860"/>
                <a:gd name="connsiteY10" fmla="*/ 755241 h 1132860"/>
                <a:gd name="connsiteX11" fmla="*/ 220278 w 1132860"/>
                <a:gd name="connsiteY11" fmla="*/ 755241 h 1132860"/>
                <a:gd name="connsiteX12" fmla="*/ 566430 w 1132860"/>
                <a:gd name="connsiteY12" fmla="*/ 409089 h 1132860"/>
                <a:gd name="connsiteX13" fmla="*/ 912582 w 1132860"/>
                <a:gd name="connsiteY13" fmla="*/ 755241 h 1132860"/>
                <a:gd name="connsiteX14" fmla="*/ 692304 w 1132860"/>
                <a:gd name="connsiteY14" fmla="*/ 755241 h 1132860"/>
                <a:gd name="connsiteX15" fmla="*/ 133426 w 1132860"/>
                <a:gd name="connsiteY15" fmla="*/ 125873 h 1132860"/>
                <a:gd name="connsiteX16" fmla="*/ 184405 w 1132860"/>
                <a:gd name="connsiteY16" fmla="*/ 62937 h 1132860"/>
                <a:gd name="connsiteX17" fmla="*/ 939645 w 1132860"/>
                <a:gd name="connsiteY17" fmla="*/ 62937 h 1132860"/>
                <a:gd name="connsiteX18" fmla="*/ 998806 w 1132860"/>
                <a:gd name="connsiteY18" fmla="*/ 125873 h 1132860"/>
                <a:gd name="connsiteX19" fmla="*/ 133426 w 1132860"/>
                <a:gd name="connsiteY19" fmla="*/ 125873 h 1132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32860" h="1132860">
                  <a:moveTo>
                    <a:pt x="988736" y="0"/>
                  </a:moveTo>
                  <a:lnTo>
                    <a:pt x="144125" y="0"/>
                  </a:lnTo>
                  <a:lnTo>
                    <a:pt x="0" y="175593"/>
                  </a:lnTo>
                  <a:lnTo>
                    <a:pt x="0" y="1132861"/>
                  </a:lnTo>
                  <a:lnTo>
                    <a:pt x="1132861" y="1132861"/>
                  </a:lnTo>
                  <a:lnTo>
                    <a:pt x="1132861" y="175593"/>
                  </a:lnTo>
                  <a:lnTo>
                    <a:pt x="988736" y="0"/>
                  </a:lnTo>
                  <a:close/>
                  <a:moveTo>
                    <a:pt x="692304" y="755241"/>
                  </a:moveTo>
                  <a:lnTo>
                    <a:pt x="692304" y="881114"/>
                  </a:lnTo>
                  <a:lnTo>
                    <a:pt x="440557" y="881114"/>
                  </a:lnTo>
                  <a:lnTo>
                    <a:pt x="440557" y="755241"/>
                  </a:lnTo>
                  <a:lnTo>
                    <a:pt x="220278" y="755241"/>
                  </a:lnTo>
                  <a:lnTo>
                    <a:pt x="566430" y="409089"/>
                  </a:lnTo>
                  <a:lnTo>
                    <a:pt x="912582" y="755241"/>
                  </a:lnTo>
                  <a:lnTo>
                    <a:pt x="692304" y="755241"/>
                  </a:lnTo>
                  <a:close/>
                  <a:moveTo>
                    <a:pt x="133426" y="125873"/>
                  </a:moveTo>
                  <a:lnTo>
                    <a:pt x="184405" y="62937"/>
                  </a:lnTo>
                  <a:lnTo>
                    <a:pt x="939645" y="62937"/>
                  </a:lnTo>
                  <a:lnTo>
                    <a:pt x="998806" y="125873"/>
                  </a:lnTo>
                  <a:lnTo>
                    <a:pt x="133426" y="125873"/>
                  </a:lnTo>
                  <a:close/>
                </a:path>
              </a:pathLst>
            </a:custGeom>
            <a:solidFill>
              <a:schemeClr val="accent6">
                <a:lumMod val="75000"/>
                <a:alpha val="42000"/>
              </a:schemeClr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C540560-B02F-4699-8C5E-C594BBE4CDBE}"/>
              </a:ext>
            </a:extLst>
          </p:cNvPr>
          <p:cNvGrpSpPr/>
          <p:nvPr/>
        </p:nvGrpSpPr>
        <p:grpSpPr>
          <a:xfrm>
            <a:off x="10221059" y="1978304"/>
            <a:ext cx="1341771" cy="1450696"/>
            <a:chOff x="8646527" y="2998318"/>
            <a:chExt cx="1844827" cy="1994590"/>
          </a:xfrm>
        </p:grpSpPr>
        <p:grpSp>
          <p:nvGrpSpPr>
            <p:cNvPr id="17" name="Graphic 36">
              <a:extLst>
                <a:ext uri="{FF2B5EF4-FFF2-40B4-BE49-F238E27FC236}">
                  <a16:creationId xmlns:a16="http://schemas.microsoft.com/office/drawing/2014/main" id="{1CAF6712-9A1E-4E10-927C-4668C894E202}"/>
                </a:ext>
              </a:extLst>
            </p:cNvPr>
            <p:cNvGrpSpPr/>
            <p:nvPr/>
          </p:nvGrpSpPr>
          <p:grpSpPr>
            <a:xfrm>
              <a:off x="8866867" y="2998318"/>
              <a:ext cx="1404149" cy="1404149"/>
              <a:chOff x="7420031" y="3314699"/>
              <a:chExt cx="1404149" cy="1404149"/>
            </a:xfrm>
          </p:grpSpPr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C8402118-2356-4108-BAE6-DB7A881B2505}"/>
                  </a:ext>
                </a:extLst>
              </p:cNvPr>
              <p:cNvSpPr/>
              <p:nvPr/>
            </p:nvSpPr>
            <p:spPr>
              <a:xfrm>
                <a:off x="7420031" y="3314699"/>
                <a:ext cx="1404149" cy="1404149"/>
              </a:xfrm>
              <a:custGeom>
                <a:avLst/>
                <a:gdLst>
                  <a:gd name="connsiteX0" fmla="*/ 0 w 1404149"/>
                  <a:gd name="connsiteY0" fmla="*/ 0 h 1404149"/>
                  <a:gd name="connsiteX1" fmla="*/ 1404149 w 1404149"/>
                  <a:gd name="connsiteY1" fmla="*/ 0 h 1404149"/>
                  <a:gd name="connsiteX2" fmla="*/ 1404149 w 1404149"/>
                  <a:gd name="connsiteY2" fmla="*/ 1404149 h 1404149"/>
                  <a:gd name="connsiteX3" fmla="*/ 0 w 1404149"/>
                  <a:gd name="connsiteY3" fmla="*/ 1404149 h 14041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04149" h="1404149">
                    <a:moveTo>
                      <a:pt x="0" y="0"/>
                    </a:moveTo>
                    <a:lnTo>
                      <a:pt x="1404149" y="0"/>
                    </a:lnTo>
                    <a:lnTo>
                      <a:pt x="1404149" y="1404149"/>
                    </a:lnTo>
                    <a:lnTo>
                      <a:pt x="0" y="1404149"/>
                    </a:lnTo>
                    <a:close/>
                  </a:path>
                </a:pathLst>
              </a:custGeom>
              <a:noFill/>
              <a:ln w="58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A74D80FB-D76D-439E-91E4-AD4104506A6E}"/>
                  </a:ext>
                </a:extLst>
              </p:cNvPr>
              <p:cNvSpPr/>
              <p:nvPr/>
            </p:nvSpPr>
            <p:spPr>
              <a:xfrm>
                <a:off x="7478537" y="3648184"/>
                <a:ext cx="819086" cy="895144"/>
              </a:xfrm>
              <a:custGeom>
                <a:avLst/>
                <a:gdLst>
                  <a:gd name="connsiteX0" fmla="*/ 419490 w 819086"/>
                  <a:gd name="connsiteY0" fmla="*/ 0 h 895144"/>
                  <a:gd name="connsiteX1" fmla="*/ 0 w 819086"/>
                  <a:gd name="connsiteY1" fmla="*/ 279660 h 895144"/>
                  <a:gd name="connsiteX2" fmla="*/ 0 w 819086"/>
                  <a:gd name="connsiteY2" fmla="*/ 895145 h 895144"/>
                  <a:gd name="connsiteX3" fmla="*/ 292531 w 819086"/>
                  <a:gd name="connsiteY3" fmla="*/ 895145 h 895144"/>
                  <a:gd name="connsiteX4" fmla="*/ 292531 w 819086"/>
                  <a:gd name="connsiteY4" fmla="*/ 427095 h 895144"/>
                  <a:gd name="connsiteX5" fmla="*/ 526556 w 819086"/>
                  <a:gd name="connsiteY5" fmla="*/ 427095 h 895144"/>
                  <a:gd name="connsiteX6" fmla="*/ 526556 w 819086"/>
                  <a:gd name="connsiteY6" fmla="*/ 895145 h 895144"/>
                  <a:gd name="connsiteX7" fmla="*/ 819087 w 819086"/>
                  <a:gd name="connsiteY7" fmla="*/ 895145 h 895144"/>
                  <a:gd name="connsiteX8" fmla="*/ 819087 w 819086"/>
                  <a:gd name="connsiteY8" fmla="*/ 266203 h 8951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19086" h="895144">
                    <a:moveTo>
                      <a:pt x="419490" y="0"/>
                    </a:moveTo>
                    <a:lnTo>
                      <a:pt x="0" y="279660"/>
                    </a:lnTo>
                    <a:lnTo>
                      <a:pt x="0" y="895145"/>
                    </a:lnTo>
                    <a:lnTo>
                      <a:pt x="292531" y="895145"/>
                    </a:lnTo>
                    <a:lnTo>
                      <a:pt x="292531" y="427095"/>
                    </a:lnTo>
                    <a:lnTo>
                      <a:pt x="526556" y="427095"/>
                    </a:lnTo>
                    <a:lnTo>
                      <a:pt x="526556" y="895145"/>
                    </a:lnTo>
                    <a:lnTo>
                      <a:pt x="819087" y="895145"/>
                    </a:lnTo>
                    <a:lnTo>
                      <a:pt x="819087" y="266203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58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85C3A4E9-FA3C-43CC-9E3C-46631AE718F9}"/>
                  </a:ext>
                </a:extLst>
              </p:cNvPr>
              <p:cNvSpPr/>
              <p:nvPr/>
            </p:nvSpPr>
            <p:spPr>
              <a:xfrm>
                <a:off x="8414636" y="3724242"/>
                <a:ext cx="117012" cy="117012"/>
              </a:xfrm>
              <a:custGeom>
                <a:avLst/>
                <a:gdLst>
                  <a:gd name="connsiteX0" fmla="*/ 0 w 117012"/>
                  <a:gd name="connsiteY0" fmla="*/ 0 h 117012"/>
                  <a:gd name="connsiteX1" fmla="*/ 117012 w 117012"/>
                  <a:gd name="connsiteY1" fmla="*/ 0 h 117012"/>
                  <a:gd name="connsiteX2" fmla="*/ 117012 w 117012"/>
                  <a:gd name="connsiteY2" fmla="*/ 117012 h 117012"/>
                  <a:gd name="connsiteX3" fmla="*/ 0 w 117012"/>
                  <a:gd name="connsiteY3" fmla="*/ 117012 h 1170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7012" h="117012">
                    <a:moveTo>
                      <a:pt x="0" y="0"/>
                    </a:moveTo>
                    <a:lnTo>
                      <a:pt x="117012" y="0"/>
                    </a:lnTo>
                    <a:lnTo>
                      <a:pt x="117012" y="117012"/>
                    </a:lnTo>
                    <a:lnTo>
                      <a:pt x="0" y="117012"/>
                    </a:lnTo>
                    <a:close/>
                  </a:path>
                </a:pathLst>
              </a:custGeom>
              <a:noFill/>
              <a:ln w="58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BD6BFFE7-CC3F-47A7-BE11-C88A921E480D}"/>
                  </a:ext>
                </a:extLst>
              </p:cNvPr>
              <p:cNvSpPr/>
              <p:nvPr/>
            </p:nvSpPr>
            <p:spPr>
              <a:xfrm>
                <a:off x="8005093" y="3490217"/>
                <a:ext cx="760580" cy="1053111"/>
              </a:xfrm>
              <a:custGeom>
                <a:avLst/>
                <a:gdLst>
                  <a:gd name="connsiteX0" fmla="*/ 0 w 760580"/>
                  <a:gd name="connsiteY0" fmla="*/ 0 h 1053111"/>
                  <a:gd name="connsiteX1" fmla="*/ 0 w 760580"/>
                  <a:gd name="connsiteY1" fmla="*/ 88344 h 1053111"/>
                  <a:gd name="connsiteX2" fmla="*/ 117012 w 760580"/>
                  <a:gd name="connsiteY2" fmla="*/ 166158 h 1053111"/>
                  <a:gd name="connsiteX3" fmla="*/ 218228 w 760580"/>
                  <a:gd name="connsiteY3" fmla="*/ 234025 h 1053111"/>
                  <a:gd name="connsiteX4" fmla="*/ 292531 w 760580"/>
                  <a:gd name="connsiteY4" fmla="*/ 234025 h 1053111"/>
                  <a:gd name="connsiteX5" fmla="*/ 292531 w 760580"/>
                  <a:gd name="connsiteY5" fmla="*/ 283755 h 1053111"/>
                  <a:gd name="connsiteX6" fmla="*/ 409543 w 760580"/>
                  <a:gd name="connsiteY6" fmla="*/ 362153 h 1053111"/>
                  <a:gd name="connsiteX7" fmla="*/ 409543 w 760580"/>
                  <a:gd name="connsiteY7" fmla="*/ 468050 h 1053111"/>
                  <a:gd name="connsiteX8" fmla="*/ 526556 w 760580"/>
                  <a:gd name="connsiteY8" fmla="*/ 468050 h 1053111"/>
                  <a:gd name="connsiteX9" fmla="*/ 526556 w 760580"/>
                  <a:gd name="connsiteY9" fmla="*/ 585062 h 1053111"/>
                  <a:gd name="connsiteX10" fmla="*/ 409543 w 760580"/>
                  <a:gd name="connsiteY10" fmla="*/ 585062 h 1053111"/>
                  <a:gd name="connsiteX11" fmla="*/ 409543 w 760580"/>
                  <a:gd name="connsiteY11" fmla="*/ 702075 h 1053111"/>
                  <a:gd name="connsiteX12" fmla="*/ 526556 w 760580"/>
                  <a:gd name="connsiteY12" fmla="*/ 702075 h 1053111"/>
                  <a:gd name="connsiteX13" fmla="*/ 526556 w 760580"/>
                  <a:gd name="connsiteY13" fmla="*/ 819087 h 1053111"/>
                  <a:gd name="connsiteX14" fmla="*/ 409543 w 760580"/>
                  <a:gd name="connsiteY14" fmla="*/ 819087 h 1053111"/>
                  <a:gd name="connsiteX15" fmla="*/ 409543 w 760580"/>
                  <a:gd name="connsiteY15" fmla="*/ 1053112 h 1053111"/>
                  <a:gd name="connsiteX16" fmla="*/ 760581 w 760580"/>
                  <a:gd name="connsiteY16" fmla="*/ 1053112 h 1053111"/>
                  <a:gd name="connsiteX17" fmla="*/ 760581 w 760580"/>
                  <a:gd name="connsiteY17" fmla="*/ 0 h 1053111"/>
                  <a:gd name="connsiteX18" fmla="*/ 0 w 760580"/>
                  <a:gd name="connsiteY18" fmla="*/ 0 h 1053111"/>
                  <a:gd name="connsiteX19" fmla="*/ 526556 w 760580"/>
                  <a:gd name="connsiteY19" fmla="*/ 351037 h 1053111"/>
                  <a:gd name="connsiteX20" fmla="*/ 409543 w 760580"/>
                  <a:gd name="connsiteY20" fmla="*/ 351037 h 1053111"/>
                  <a:gd name="connsiteX21" fmla="*/ 409543 w 760580"/>
                  <a:gd name="connsiteY21" fmla="*/ 234025 h 1053111"/>
                  <a:gd name="connsiteX22" fmla="*/ 526556 w 760580"/>
                  <a:gd name="connsiteY22" fmla="*/ 234025 h 1053111"/>
                  <a:gd name="connsiteX23" fmla="*/ 526556 w 760580"/>
                  <a:gd name="connsiteY23" fmla="*/ 351037 h 10531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60580" h="1053111">
                    <a:moveTo>
                      <a:pt x="0" y="0"/>
                    </a:moveTo>
                    <a:lnTo>
                      <a:pt x="0" y="88344"/>
                    </a:lnTo>
                    <a:lnTo>
                      <a:pt x="117012" y="166158"/>
                    </a:lnTo>
                    <a:lnTo>
                      <a:pt x="218228" y="234025"/>
                    </a:lnTo>
                    <a:lnTo>
                      <a:pt x="292531" y="234025"/>
                    </a:lnTo>
                    <a:lnTo>
                      <a:pt x="292531" y="283755"/>
                    </a:lnTo>
                    <a:lnTo>
                      <a:pt x="409543" y="362153"/>
                    </a:lnTo>
                    <a:lnTo>
                      <a:pt x="409543" y="468050"/>
                    </a:lnTo>
                    <a:lnTo>
                      <a:pt x="526556" y="468050"/>
                    </a:lnTo>
                    <a:lnTo>
                      <a:pt x="526556" y="585062"/>
                    </a:lnTo>
                    <a:lnTo>
                      <a:pt x="409543" y="585062"/>
                    </a:lnTo>
                    <a:lnTo>
                      <a:pt x="409543" y="702075"/>
                    </a:lnTo>
                    <a:lnTo>
                      <a:pt x="526556" y="702075"/>
                    </a:lnTo>
                    <a:lnTo>
                      <a:pt x="526556" y="819087"/>
                    </a:lnTo>
                    <a:lnTo>
                      <a:pt x="409543" y="819087"/>
                    </a:lnTo>
                    <a:lnTo>
                      <a:pt x="409543" y="1053112"/>
                    </a:lnTo>
                    <a:lnTo>
                      <a:pt x="760581" y="1053112"/>
                    </a:lnTo>
                    <a:lnTo>
                      <a:pt x="760581" y="0"/>
                    </a:lnTo>
                    <a:lnTo>
                      <a:pt x="0" y="0"/>
                    </a:lnTo>
                    <a:close/>
                    <a:moveTo>
                      <a:pt x="526556" y="351037"/>
                    </a:moveTo>
                    <a:lnTo>
                      <a:pt x="409543" y="351037"/>
                    </a:lnTo>
                    <a:lnTo>
                      <a:pt x="409543" y="234025"/>
                    </a:lnTo>
                    <a:lnTo>
                      <a:pt x="526556" y="234025"/>
                    </a:lnTo>
                    <a:lnTo>
                      <a:pt x="526556" y="351037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58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5B042C6-1923-47C6-AE17-8F07B83BF61C}"/>
                </a:ext>
              </a:extLst>
            </p:cNvPr>
            <p:cNvSpPr txBox="1"/>
            <p:nvPr/>
          </p:nvSpPr>
          <p:spPr>
            <a:xfrm>
              <a:off x="8646527" y="4592798"/>
              <a:ext cx="1844827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accent6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Receiver </a:t>
              </a:r>
              <a:endParaRPr lang="en-US" sz="2000" b="1" dirty="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  <p:grpSp>
        <p:nvGrpSpPr>
          <p:cNvPr id="24" name="Graphic 46">
            <a:extLst>
              <a:ext uri="{FF2B5EF4-FFF2-40B4-BE49-F238E27FC236}">
                <a16:creationId xmlns:a16="http://schemas.microsoft.com/office/drawing/2014/main" id="{57CA6097-860D-4F80-AA1E-3F467636758C}"/>
              </a:ext>
            </a:extLst>
          </p:cNvPr>
          <p:cNvGrpSpPr/>
          <p:nvPr/>
        </p:nvGrpSpPr>
        <p:grpSpPr>
          <a:xfrm>
            <a:off x="1939923" y="2549992"/>
            <a:ext cx="372212" cy="372212"/>
            <a:chOff x="5981700" y="3314700"/>
            <a:chExt cx="1844826" cy="1844826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6E53D7AD-A5BB-47BE-84D6-0D8CF671FE42}"/>
                </a:ext>
              </a:extLst>
            </p:cNvPr>
            <p:cNvSpPr/>
            <p:nvPr/>
          </p:nvSpPr>
          <p:spPr>
            <a:xfrm>
              <a:off x="5981700" y="3314700"/>
              <a:ext cx="1844826" cy="1844826"/>
            </a:xfrm>
            <a:custGeom>
              <a:avLst/>
              <a:gdLst>
                <a:gd name="connsiteX0" fmla="*/ 0 w 1844826"/>
                <a:gd name="connsiteY0" fmla="*/ 0 h 1844826"/>
                <a:gd name="connsiteX1" fmla="*/ 1844826 w 1844826"/>
                <a:gd name="connsiteY1" fmla="*/ 0 h 1844826"/>
                <a:gd name="connsiteX2" fmla="*/ 1844826 w 1844826"/>
                <a:gd name="connsiteY2" fmla="*/ 1844826 h 1844826"/>
                <a:gd name="connsiteX3" fmla="*/ 0 w 1844826"/>
                <a:gd name="connsiteY3" fmla="*/ 1844826 h 1844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44826" h="1844826">
                  <a:moveTo>
                    <a:pt x="0" y="0"/>
                  </a:moveTo>
                  <a:lnTo>
                    <a:pt x="1844826" y="0"/>
                  </a:lnTo>
                  <a:lnTo>
                    <a:pt x="1844826" y="1844826"/>
                  </a:lnTo>
                  <a:lnTo>
                    <a:pt x="0" y="1844826"/>
                  </a:lnTo>
                  <a:close/>
                </a:path>
              </a:pathLst>
            </a:custGeom>
            <a:noFill/>
            <a:ln w="765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D905E205-E87F-4ACD-9397-D754D1D4FFFD}"/>
                </a:ext>
              </a:extLst>
            </p:cNvPr>
            <p:cNvSpPr/>
            <p:nvPr/>
          </p:nvSpPr>
          <p:spPr>
            <a:xfrm>
              <a:off x="6135435" y="3468435"/>
              <a:ext cx="1537355" cy="1537355"/>
            </a:xfrm>
            <a:custGeom>
              <a:avLst/>
              <a:gdLst>
                <a:gd name="connsiteX0" fmla="*/ 767909 w 1537355"/>
                <a:gd name="connsiteY0" fmla="*/ 0 h 1537355"/>
                <a:gd name="connsiteX1" fmla="*/ 0 w 1537355"/>
                <a:gd name="connsiteY1" fmla="*/ 768678 h 1537355"/>
                <a:gd name="connsiteX2" fmla="*/ 767909 w 1537355"/>
                <a:gd name="connsiteY2" fmla="*/ 1537355 h 1537355"/>
                <a:gd name="connsiteX3" fmla="*/ 1537355 w 1537355"/>
                <a:gd name="connsiteY3" fmla="*/ 768678 h 1537355"/>
                <a:gd name="connsiteX4" fmla="*/ 767909 w 1537355"/>
                <a:gd name="connsiteY4" fmla="*/ 0 h 1537355"/>
                <a:gd name="connsiteX5" fmla="*/ 768678 w 1537355"/>
                <a:gd name="connsiteY5" fmla="*/ 1383620 h 1537355"/>
                <a:gd name="connsiteX6" fmla="*/ 153736 w 1537355"/>
                <a:gd name="connsiteY6" fmla="*/ 768678 h 1537355"/>
                <a:gd name="connsiteX7" fmla="*/ 768678 w 1537355"/>
                <a:gd name="connsiteY7" fmla="*/ 153736 h 1537355"/>
                <a:gd name="connsiteX8" fmla="*/ 1383620 w 1537355"/>
                <a:gd name="connsiteY8" fmla="*/ 768678 h 1537355"/>
                <a:gd name="connsiteX9" fmla="*/ 768678 w 1537355"/>
                <a:gd name="connsiteY9" fmla="*/ 1383620 h 1537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37355" h="1537355">
                  <a:moveTo>
                    <a:pt x="767909" y="0"/>
                  </a:moveTo>
                  <a:cubicBezTo>
                    <a:pt x="343599" y="0"/>
                    <a:pt x="0" y="344368"/>
                    <a:pt x="0" y="768678"/>
                  </a:cubicBezTo>
                  <a:cubicBezTo>
                    <a:pt x="0" y="1192988"/>
                    <a:pt x="343599" y="1537355"/>
                    <a:pt x="767909" y="1537355"/>
                  </a:cubicBezTo>
                  <a:cubicBezTo>
                    <a:pt x="1192988" y="1537355"/>
                    <a:pt x="1537355" y="1192988"/>
                    <a:pt x="1537355" y="768678"/>
                  </a:cubicBezTo>
                  <a:cubicBezTo>
                    <a:pt x="1537355" y="344368"/>
                    <a:pt x="1192988" y="0"/>
                    <a:pt x="767909" y="0"/>
                  </a:cubicBezTo>
                  <a:close/>
                  <a:moveTo>
                    <a:pt x="768678" y="1383620"/>
                  </a:moveTo>
                  <a:cubicBezTo>
                    <a:pt x="428922" y="1383620"/>
                    <a:pt x="153736" y="1108433"/>
                    <a:pt x="153736" y="768678"/>
                  </a:cubicBezTo>
                  <a:cubicBezTo>
                    <a:pt x="153736" y="428922"/>
                    <a:pt x="428922" y="153736"/>
                    <a:pt x="768678" y="153736"/>
                  </a:cubicBezTo>
                  <a:cubicBezTo>
                    <a:pt x="1108433" y="153736"/>
                    <a:pt x="1383620" y="428922"/>
                    <a:pt x="1383620" y="768678"/>
                  </a:cubicBezTo>
                  <a:cubicBezTo>
                    <a:pt x="1383620" y="1108433"/>
                    <a:pt x="1108433" y="1383620"/>
                    <a:pt x="768678" y="1383620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765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CC9AD207-72F5-4F36-9E7B-6804ADE69518}"/>
                </a:ext>
              </a:extLst>
            </p:cNvPr>
            <p:cNvSpPr/>
            <p:nvPr/>
          </p:nvSpPr>
          <p:spPr>
            <a:xfrm>
              <a:off x="6827245" y="3852774"/>
              <a:ext cx="461206" cy="703339"/>
            </a:xfrm>
            <a:custGeom>
              <a:avLst/>
              <a:gdLst>
                <a:gd name="connsiteX0" fmla="*/ 115302 w 461206"/>
                <a:gd name="connsiteY0" fmla="*/ 0 h 703339"/>
                <a:gd name="connsiteX1" fmla="*/ 0 w 461206"/>
                <a:gd name="connsiteY1" fmla="*/ 0 h 703339"/>
                <a:gd name="connsiteX2" fmla="*/ 0 w 461206"/>
                <a:gd name="connsiteY2" fmla="*/ 461207 h 703339"/>
                <a:gd name="connsiteX3" fmla="*/ 403556 w 461206"/>
                <a:gd name="connsiteY3" fmla="*/ 703340 h 703339"/>
                <a:gd name="connsiteX4" fmla="*/ 461207 w 461206"/>
                <a:gd name="connsiteY4" fmla="*/ 608793 h 703339"/>
                <a:gd name="connsiteX5" fmla="*/ 115302 w 461206"/>
                <a:gd name="connsiteY5" fmla="*/ 403556 h 703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1206" h="703339">
                  <a:moveTo>
                    <a:pt x="115302" y="0"/>
                  </a:moveTo>
                  <a:lnTo>
                    <a:pt x="0" y="0"/>
                  </a:lnTo>
                  <a:lnTo>
                    <a:pt x="0" y="461207"/>
                  </a:lnTo>
                  <a:lnTo>
                    <a:pt x="403556" y="703340"/>
                  </a:lnTo>
                  <a:lnTo>
                    <a:pt x="461207" y="608793"/>
                  </a:lnTo>
                  <a:lnTo>
                    <a:pt x="115302" y="403556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765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4B918895-1C46-49CE-98DE-E8F8F750AAB5}"/>
              </a:ext>
            </a:extLst>
          </p:cNvPr>
          <p:cNvGrpSpPr/>
          <p:nvPr/>
        </p:nvGrpSpPr>
        <p:grpSpPr>
          <a:xfrm>
            <a:off x="4168225" y="3491194"/>
            <a:ext cx="1352900" cy="1828555"/>
            <a:chOff x="4747144" y="4035483"/>
            <a:chExt cx="1614223" cy="2181755"/>
          </a:xfrm>
        </p:grpSpPr>
        <p:grpSp>
          <p:nvGrpSpPr>
            <p:cNvPr id="39" name="Graphic 2">
              <a:extLst>
                <a:ext uri="{FF2B5EF4-FFF2-40B4-BE49-F238E27FC236}">
                  <a16:creationId xmlns:a16="http://schemas.microsoft.com/office/drawing/2014/main" id="{D8EE3183-790E-4848-AE23-E22BCBA79C91}"/>
                </a:ext>
              </a:extLst>
            </p:cNvPr>
            <p:cNvGrpSpPr/>
            <p:nvPr/>
          </p:nvGrpSpPr>
          <p:grpSpPr>
            <a:xfrm>
              <a:off x="4747144" y="4035483"/>
              <a:ext cx="1614223" cy="1698601"/>
              <a:chOff x="4002429" y="3835591"/>
              <a:chExt cx="1090432" cy="1090432"/>
            </a:xfrm>
          </p:grpSpPr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E4B7ADA5-AA92-443F-864A-9BB14A958EA3}"/>
                  </a:ext>
                </a:extLst>
              </p:cNvPr>
              <p:cNvSpPr/>
              <p:nvPr/>
            </p:nvSpPr>
            <p:spPr>
              <a:xfrm>
                <a:off x="4002429" y="3835591"/>
                <a:ext cx="1090432" cy="1090432"/>
              </a:xfrm>
              <a:custGeom>
                <a:avLst/>
                <a:gdLst>
                  <a:gd name="connsiteX0" fmla="*/ 0 w 1090432"/>
                  <a:gd name="connsiteY0" fmla="*/ 0 h 1090432"/>
                  <a:gd name="connsiteX1" fmla="*/ 1090432 w 1090432"/>
                  <a:gd name="connsiteY1" fmla="*/ 0 h 1090432"/>
                  <a:gd name="connsiteX2" fmla="*/ 1090432 w 1090432"/>
                  <a:gd name="connsiteY2" fmla="*/ 1090432 h 1090432"/>
                  <a:gd name="connsiteX3" fmla="*/ 0 w 1090432"/>
                  <a:gd name="connsiteY3" fmla="*/ 1090432 h 1090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90432" h="1090432">
                    <a:moveTo>
                      <a:pt x="0" y="0"/>
                    </a:moveTo>
                    <a:lnTo>
                      <a:pt x="1090432" y="0"/>
                    </a:lnTo>
                    <a:lnTo>
                      <a:pt x="1090432" y="1090432"/>
                    </a:lnTo>
                    <a:lnTo>
                      <a:pt x="0" y="1090432"/>
                    </a:lnTo>
                    <a:close/>
                  </a:path>
                </a:pathLst>
              </a:custGeom>
              <a:noFill/>
              <a:ln w="452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DD0DA180-47F4-4635-A29A-19B84D2510D2}"/>
                  </a:ext>
                </a:extLst>
              </p:cNvPr>
              <p:cNvSpPr/>
              <p:nvPr/>
            </p:nvSpPr>
            <p:spPr>
              <a:xfrm>
                <a:off x="4047863" y="4017329"/>
                <a:ext cx="999562" cy="726954"/>
              </a:xfrm>
              <a:custGeom>
                <a:avLst/>
                <a:gdLst>
                  <a:gd name="connsiteX0" fmla="*/ 863259 w 999562"/>
                  <a:gd name="connsiteY0" fmla="*/ 181739 h 726954"/>
                  <a:gd name="connsiteX1" fmla="*/ 726955 w 999562"/>
                  <a:gd name="connsiteY1" fmla="*/ 181739 h 726954"/>
                  <a:gd name="connsiteX2" fmla="*/ 726955 w 999562"/>
                  <a:gd name="connsiteY2" fmla="*/ 0 h 726954"/>
                  <a:gd name="connsiteX3" fmla="*/ 90869 w 999562"/>
                  <a:gd name="connsiteY3" fmla="*/ 0 h 726954"/>
                  <a:gd name="connsiteX4" fmla="*/ 0 w 999562"/>
                  <a:gd name="connsiteY4" fmla="*/ 90869 h 726954"/>
                  <a:gd name="connsiteX5" fmla="*/ 0 w 999562"/>
                  <a:gd name="connsiteY5" fmla="*/ 590651 h 726954"/>
                  <a:gd name="connsiteX6" fmla="*/ 90869 w 999562"/>
                  <a:gd name="connsiteY6" fmla="*/ 590651 h 726954"/>
                  <a:gd name="connsiteX7" fmla="*/ 227173 w 999562"/>
                  <a:gd name="connsiteY7" fmla="*/ 726955 h 726954"/>
                  <a:gd name="connsiteX8" fmla="*/ 363477 w 999562"/>
                  <a:gd name="connsiteY8" fmla="*/ 590651 h 726954"/>
                  <a:gd name="connsiteX9" fmla="*/ 636085 w 999562"/>
                  <a:gd name="connsiteY9" fmla="*/ 590651 h 726954"/>
                  <a:gd name="connsiteX10" fmla="*/ 772389 w 999562"/>
                  <a:gd name="connsiteY10" fmla="*/ 726955 h 726954"/>
                  <a:gd name="connsiteX11" fmla="*/ 908693 w 999562"/>
                  <a:gd name="connsiteY11" fmla="*/ 590651 h 726954"/>
                  <a:gd name="connsiteX12" fmla="*/ 999563 w 999562"/>
                  <a:gd name="connsiteY12" fmla="*/ 590651 h 726954"/>
                  <a:gd name="connsiteX13" fmla="*/ 999563 w 999562"/>
                  <a:gd name="connsiteY13" fmla="*/ 363477 h 726954"/>
                  <a:gd name="connsiteX14" fmla="*/ 863259 w 999562"/>
                  <a:gd name="connsiteY14" fmla="*/ 181739 h 726954"/>
                  <a:gd name="connsiteX15" fmla="*/ 227173 w 999562"/>
                  <a:gd name="connsiteY15" fmla="*/ 658803 h 726954"/>
                  <a:gd name="connsiteX16" fmla="*/ 159021 w 999562"/>
                  <a:gd name="connsiteY16" fmla="*/ 590651 h 726954"/>
                  <a:gd name="connsiteX17" fmla="*/ 227173 w 999562"/>
                  <a:gd name="connsiteY17" fmla="*/ 522499 h 726954"/>
                  <a:gd name="connsiteX18" fmla="*/ 295325 w 999562"/>
                  <a:gd name="connsiteY18" fmla="*/ 590651 h 726954"/>
                  <a:gd name="connsiteX19" fmla="*/ 227173 w 999562"/>
                  <a:gd name="connsiteY19" fmla="*/ 658803 h 726954"/>
                  <a:gd name="connsiteX20" fmla="*/ 840541 w 999562"/>
                  <a:gd name="connsiteY20" fmla="*/ 249891 h 726954"/>
                  <a:gd name="connsiteX21" fmla="*/ 929593 w 999562"/>
                  <a:gd name="connsiteY21" fmla="*/ 363477 h 726954"/>
                  <a:gd name="connsiteX22" fmla="*/ 726955 w 999562"/>
                  <a:gd name="connsiteY22" fmla="*/ 363477 h 726954"/>
                  <a:gd name="connsiteX23" fmla="*/ 726955 w 999562"/>
                  <a:gd name="connsiteY23" fmla="*/ 249891 h 726954"/>
                  <a:gd name="connsiteX24" fmla="*/ 840541 w 999562"/>
                  <a:gd name="connsiteY24" fmla="*/ 249891 h 726954"/>
                  <a:gd name="connsiteX25" fmla="*/ 772389 w 999562"/>
                  <a:gd name="connsiteY25" fmla="*/ 658803 h 726954"/>
                  <a:gd name="connsiteX26" fmla="*/ 704237 w 999562"/>
                  <a:gd name="connsiteY26" fmla="*/ 590651 h 726954"/>
                  <a:gd name="connsiteX27" fmla="*/ 772389 w 999562"/>
                  <a:gd name="connsiteY27" fmla="*/ 522499 h 726954"/>
                  <a:gd name="connsiteX28" fmla="*/ 840541 w 999562"/>
                  <a:gd name="connsiteY28" fmla="*/ 590651 h 726954"/>
                  <a:gd name="connsiteX29" fmla="*/ 772389 w 999562"/>
                  <a:gd name="connsiteY29" fmla="*/ 658803 h 7269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999562" h="726954">
                    <a:moveTo>
                      <a:pt x="863259" y="181739"/>
                    </a:moveTo>
                    <a:lnTo>
                      <a:pt x="726955" y="181739"/>
                    </a:lnTo>
                    <a:lnTo>
                      <a:pt x="726955" y="0"/>
                    </a:lnTo>
                    <a:lnTo>
                      <a:pt x="90869" y="0"/>
                    </a:lnTo>
                    <a:cubicBezTo>
                      <a:pt x="40891" y="0"/>
                      <a:pt x="0" y="40891"/>
                      <a:pt x="0" y="90869"/>
                    </a:cubicBezTo>
                    <a:lnTo>
                      <a:pt x="0" y="590651"/>
                    </a:lnTo>
                    <a:lnTo>
                      <a:pt x="90869" y="590651"/>
                    </a:lnTo>
                    <a:cubicBezTo>
                      <a:pt x="90869" y="666072"/>
                      <a:pt x="151752" y="726955"/>
                      <a:pt x="227173" y="726955"/>
                    </a:cubicBezTo>
                    <a:cubicBezTo>
                      <a:pt x="302595" y="726955"/>
                      <a:pt x="363477" y="666072"/>
                      <a:pt x="363477" y="590651"/>
                    </a:cubicBezTo>
                    <a:lnTo>
                      <a:pt x="636085" y="590651"/>
                    </a:lnTo>
                    <a:cubicBezTo>
                      <a:pt x="636085" y="666072"/>
                      <a:pt x="696968" y="726955"/>
                      <a:pt x="772389" y="726955"/>
                    </a:cubicBezTo>
                    <a:cubicBezTo>
                      <a:pt x="847811" y="726955"/>
                      <a:pt x="908693" y="666072"/>
                      <a:pt x="908693" y="590651"/>
                    </a:cubicBezTo>
                    <a:lnTo>
                      <a:pt x="999563" y="590651"/>
                    </a:lnTo>
                    <a:lnTo>
                      <a:pt x="999563" y="363477"/>
                    </a:lnTo>
                    <a:lnTo>
                      <a:pt x="863259" y="181739"/>
                    </a:lnTo>
                    <a:close/>
                    <a:moveTo>
                      <a:pt x="227173" y="658803"/>
                    </a:moveTo>
                    <a:cubicBezTo>
                      <a:pt x="189463" y="658803"/>
                      <a:pt x="159021" y="628361"/>
                      <a:pt x="159021" y="590651"/>
                    </a:cubicBezTo>
                    <a:cubicBezTo>
                      <a:pt x="159021" y="552940"/>
                      <a:pt x="189463" y="522499"/>
                      <a:pt x="227173" y="522499"/>
                    </a:cubicBezTo>
                    <a:cubicBezTo>
                      <a:pt x="264884" y="522499"/>
                      <a:pt x="295325" y="552940"/>
                      <a:pt x="295325" y="590651"/>
                    </a:cubicBezTo>
                    <a:cubicBezTo>
                      <a:pt x="295325" y="628361"/>
                      <a:pt x="264884" y="658803"/>
                      <a:pt x="227173" y="658803"/>
                    </a:cubicBezTo>
                    <a:close/>
                    <a:moveTo>
                      <a:pt x="840541" y="249891"/>
                    </a:moveTo>
                    <a:lnTo>
                      <a:pt x="929593" y="363477"/>
                    </a:lnTo>
                    <a:lnTo>
                      <a:pt x="726955" y="363477"/>
                    </a:lnTo>
                    <a:lnTo>
                      <a:pt x="726955" y="249891"/>
                    </a:lnTo>
                    <a:lnTo>
                      <a:pt x="840541" y="249891"/>
                    </a:lnTo>
                    <a:close/>
                    <a:moveTo>
                      <a:pt x="772389" y="658803"/>
                    </a:moveTo>
                    <a:cubicBezTo>
                      <a:pt x="734679" y="658803"/>
                      <a:pt x="704237" y="628361"/>
                      <a:pt x="704237" y="590651"/>
                    </a:cubicBezTo>
                    <a:cubicBezTo>
                      <a:pt x="704237" y="552940"/>
                      <a:pt x="734679" y="522499"/>
                      <a:pt x="772389" y="522499"/>
                    </a:cubicBezTo>
                    <a:cubicBezTo>
                      <a:pt x="810100" y="522499"/>
                      <a:pt x="840541" y="552940"/>
                      <a:pt x="840541" y="590651"/>
                    </a:cubicBezTo>
                    <a:cubicBezTo>
                      <a:pt x="840541" y="628361"/>
                      <a:pt x="810100" y="658803"/>
                      <a:pt x="772389" y="658803"/>
                    </a:cubicBez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452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2D71B6C0-B6FC-43E5-89B2-02D762C98D32}"/>
                </a:ext>
              </a:extLst>
            </p:cNvPr>
            <p:cNvSpPr txBox="1"/>
            <p:nvPr/>
          </p:nvSpPr>
          <p:spPr>
            <a:xfrm>
              <a:off x="4938921" y="5817128"/>
              <a:ext cx="1230664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accent6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Riders</a:t>
              </a:r>
              <a:endParaRPr lang="en-US" sz="2000" b="1" dirty="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3C561BC5-8052-477D-95B8-80BD4A0CE223}"/>
              </a:ext>
            </a:extLst>
          </p:cNvPr>
          <p:cNvSpPr/>
          <p:nvPr/>
        </p:nvSpPr>
        <p:spPr>
          <a:xfrm>
            <a:off x="5926427" y="3227412"/>
            <a:ext cx="1643605" cy="1954188"/>
          </a:xfrm>
          <a:prstGeom prst="roundRect">
            <a:avLst>
              <a:gd name="adj" fmla="val 2582"/>
            </a:avLst>
          </a:prstGeom>
          <a:noFill/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718451A-F379-4F4A-AE7F-702EC659DCB7}"/>
              </a:ext>
            </a:extLst>
          </p:cNvPr>
          <p:cNvGrpSpPr/>
          <p:nvPr/>
        </p:nvGrpSpPr>
        <p:grpSpPr>
          <a:xfrm>
            <a:off x="6030789" y="3336816"/>
            <a:ext cx="1467291" cy="308592"/>
            <a:chOff x="6030789" y="3336816"/>
            <a:chExt cx="1467291" cy="308592"/>
          </a:xfrm>
        </p:grpSpPr>
        <p:grpSp>
          <p:nvGrpSpPr>
            <p:cNvPr id="32" name="Graphic 46">
              <a:extLst>
                <a:ext uri="{FF2B5EF4-FFF2-40B4-BE49-F238E27FC236}">
                  <a16:creationId xmlns:a16="http://schemas.microsoft.com/office/drawing/2014/main" id="{91F90716-5BF7-40C9-89D0-CB3A19AE8392}"/>
                </a:ext>
              </a:extLst>
            </p:cNvPr>
            <p:cNvGrpSpPr/>
            <p:nvPr/>
          </p:nvGrpSpPr>
          <p:grpSpPr>
            <a:xfrm>
              <a:off x="6030789" y="3346585"/>
              <a:ext cx="298823" cy="298823"/>
              <a:chOff x="5981700" y="3314700"/>
              <a:chExt cx="1844826" cy="1844826"/>
            </a:xfrm>
          </p:grpSpPr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28F311C0-F114-4CA2-8DF7-470675847742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1844826" cy="1844826"/>
              </a:xfrm>
              <a:custGeom>
                <a:avLst/>
                <a:gdLst>
                  <a:gd name="connsiteX0" fmla="*/ 0 w 1844826"/>
                  <a:gd name="connsiteY0" fmla="*/ 0 h 1844826"/>
                  <a:gd name="connsiteX1" fmla="*/ 1844826 w 1844826"/>
                  <a:gd name="connsiteY1" fmla="*/ 0 h 1844826"/>
                  <a:gd name="connsiteX2" fmla="*/ 1844826 w 1844826"/>
                  <a:gd name="connsiteY2" fmla="*/ 1844826 h 1844826"/>
                  <a:gd name="connsiteX3" fmla="*/ 0 w 1844826"/>
                  <a:gd name="connsiteY3" fmla="*/ 1844826 h 1844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44826" h="1844826">
                    <a:moveTo>
                      <a:pt x="0" y="0"/>
                    </a:moveTo>
                    <a:lnTo>
                      <a:pt x="1844826" y="0"/>
                    </a:lnTo>
                    <a:lnTo>
                      <a:pt x="1844826" y="1844826"/>
                    </a:lnTo>
                    <a:lnTo>
                      <a:pt x="0" y="1844826"/>
                    </a:lnTo>
                    <a:close/>
                  </a:path>
                </a:pathLst>
              </a:custGeom>
              <a:noFill/>
              <a:ln w="765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CA974408-9D93-4213-B345-6EBFEE9CAD86}"/>
                  </a:ext>
                </a:extLst>
              </p:cNvPr>
              <p:cNvSpPr/>
              <p:nvPr/>
            </p:nvSpPr>
            <p:spPr>
              <a:xfrm>
                <a:off x="6135435" y="3468435"/>
                <a:ext cx="1537355" cy="1537355"/>
              </a:xfrm>
              <a:custGeom>
                <a:avLst/>
                <a:gdLst>
                  <a:gd name="connsiteX0" fmla="*/ 767909 w 1537355"/>
                  <a:gd name="connsiteY0" fmla="*/ 0 h 1537355"/>
                  <a:gd name="connsiteX1" fmla="*/ 0 w 1537355"/>
                  <a:gd name="connsiteY1" fmla="*/ 768678 h 1537355"/>
                  <a:gd name="connsiteX2" fmla="*/ 767909 w 1537355"/>
                  <a:gd name="connsiteY2" fmla="*/ 1537355 h 1537355"/>
                  <a:gd name="connsiteX3" fmla="*/ 1537355 w 1537355"/>
                  <a:gd name="connsiteY3" fmla="*/ 768678 h 1537355"/>
                  <a:gd name="connsiteX4" fmla="*/ 767909 w 1537355"/>
                  <a:gd name="connsiteY4" fmla="*/ 0 h 1537355"/>
                  <a:gd name="connsiteX5" fmla="*/ 768678 w 1537355"/>
                  <a:gd name="connsiteY5" fmla="*/ 1383620 h 1537355"/>
                  <a:gd name="connsiteX6" fmla="*/ 153736 w 1537355"/>
                  <a:gd name="connsiteY6" fmla="*/ 768678 h 1537355"/>
                  <a:gd name="connsiteX7" fmla="*/ 768678 w 1537355"/>
                  <a:gd name="connsiteY7" fmla="*/ 153736 h 1537355"/>
                  <a:gd name="connsiteX8" fmla="*/ 1383620 w 1537355"/>
                  <a:gd name="connsiteY8" fmla="*/ 768678 h 1537355"/>
                  <a:gd name="connsiteX9" fmla="*/ 768678 w 1537355"/>
                  <a:gd name="connsiteY9" fmla="*/ 1383620 h 15373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37355" h="1537355">
                    <a:moveTo>
                      <a:pt x="767909" y="0"/>
                    </a:moveTo>
                    <a:cubicBezTo>
                      <a:pt x="343599" y="0"/>
                      <a:pt x="0" y="344368"/>
                      <a:pt x="0" y="768678"/>
                    </a:cubicBezTo>
                    <a:cubicBezTo>
                      <a:pt x="0" y="1192988"/>
                      <a:pt x="343599" y="1537355"/>
                      <a:pt x="767909" y="1537355"/>
                    </a:cubicBezTo>
                    <a:cubicBezTo>
                      <a:pt x="1192988" y="1537355"/>
                      <a:pt x="1537355" y="1192988"/>
                      <a:pt x="1537355" y="768678"/>
                    </a:cubicBezTo>
                    <a:cubicBezTo>
                      <a:pt x="1537355" y="344368"/>
                      <a:pt x="1192988" y="0"/>
                      <a:pt x="767909" y="0"/>
                    </a:cubicBezTo>
                    <a:close/>
                    <a:moveTo>
                      <a:pt x="768678" y="1383620"/>
                    </a:moveTo>
                    <a:cubicBezTo>
                      <a:pt x="428922" y="1383620"/>
                      <a:pt x="153736" y="1108433"/>
                      <a:pt x="153736" y="768678"/>
                    </a:cubicBezTo>
                    <a:cubicBezTo>
                      <a:pt x="153736" y="428922"/>
                      <a:pt x="428922" y="153736"/>
                      <a:pt x="768678" y="153736"/>
                    </a:cubicBezTo>
                    <a:cubicBezTo>
                      <a:pt x="1108433" y="153736"/>
                      <a:pt x="1383620" y="428922"/>
                      <a:pt x="1383620" y="768678"/>
                    </a:cubicBezTo>
                    <a:cubicBezTo>
                      <a:pt x="1383620" y="1108433"/>
                      <a:pt x="1108433" y="1383620"/>
                      <a:pt x="768678" y="1383620"/>
                    </a:cubicBez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765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4D9D0F8F-7822-49B5-AE85-87AD7FDD74CB}"/>
                  </a:ext>
                </a:extLst>
              </p:cNvPr>
              <p:cNvSpPr/>
              <p:nvPr/>
            </p:nvSpPr>
            <p:spPr>
              <a:xfrm>
                <a:off x="6827245" y="3852774"/>
                <a:ext cx="461206" cy="703339"/>
              </a:xfrm>
              <a:custGeom>
                <a:avLst/>
                <a:gdLst>
                  <a:gd name="connsiteX0" fmla="*/ 115302 w 461206"/>
                  <a:gd name="connsiteY0" fmla="*/ 0 h 703339"/>
                  <a:gd name="connsiteX1" fmla="*/ 0 w 461206"/>
                  <a:gd name="connsiteY1" fmla="*/ 0 h 703339"/>
                  <a:gd name="connsiteX2" fmla="*/ 0 w 461206"/>
                  <a:gd name="connsiteY2" fmla="*/ 461207 h 703339"/>
                  <a:gd name="connsiteX3" fmla="*/ 403556 w 461206"/>
                  <a:gd name="connsiteY3" fmla="*/ 703340 h 703339"/>
                  <a:gd name="connsiteX4" fmla="*/ 461207 w 461206"/>
                  <a:gd name="connsiteY4" fmla="*/ 608793 h 703339"/>
                  <a:gd name="connsiteX5" fmla="*/ 115302 w 461206"/>
                  <a:gd name="connsiteY5" fmla="*/ 403556 h 703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61206" h="703339">
                    <a:moveTo>
                      <a:pt x="115302" y="0"/>
                    </a:moveTo>
                    <a:lnTo>
                      <a:pt x="0" y="0"/>
                    </a:lnTo>
                    <a:lnTo>
                      <a:pt x="0" y="461207"/>
                    </a:lnTo>
                    <a:lnTo>
                      <a:pt x="403556" y="703340"/>
                    </a:lnTo>
                    <a:lnTo>
                      <a:pt x="461207" y="608793"/>
                    </a:lnTo>
                    <a:lnTo>
                      <a:pt x="115302" y="403556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765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B5F69DA-A05A-476B-966F-211376E0B631}"/>
                </a:ext>
              </a:extLst>
            </p:cNvPr>
            <p:cNvSpPr txBox="1"/>
            <p:nvPr/>
          </p:nvSpPr>
          <p:spPr>
            <a:xfrm>
              <a:off x="6354514" y="3336816"/>
              <a:ext cx="1143566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Request 1</a:t>
              </a:r>
              <a:endParaRPr lang="en-US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353B3317-B93F-4961-95F3-8243E873601A}"/>
              </a:ext>
            </a:extLst>
          </p:cNvPr>
          <p:cNvGrpSpPr/>
          <p:nvPr/>
        </p:nvGrpSpPr>
        <p:grpSpPr>
          <a:xfrm>
            <a:off x="6030789" y="3728463"/>
            <a:ext cx="1467291" cy="308592"/>
            <a:chOff x="6030789" y="3336816"/>
            <a:chExt cx="1467291" cy="308592"/>
          </a:xfrm>
        </p:grpSpPr>
        <p:grpSp>
          <p:nvGrpSpPr>
            <p:cNvPr id="49" name="Graphic 46">
              <a:extLst>
                <a:ext uri="{FF2B5EF4-FFF2-40B4-BE49-F238E27FC236}">
                  <a16:creationId xmlns:a16="http://schemas.microsoft.com/office/drawing/2014/main" id="{A2C337B1-58C8-4FB1-9847-BAFD9F70C128}"/>
                </a:ext>
              </a:extLst>
            </p:cNvPr>
            <p:cNvGrpSpPr/>
            <p:nvPr/>
          </p:nvGrpSpPr>
          <p:grpSpPr>
            <a:xfrm>
              <a:off x="6030789" y="3346585"/>
              <a:ext cx="298823" cy="298823"/>
              <a:chOff x="5981700" y="3314700"/>
              <a:chExt cx="1844826" cy="1844826"/>
            </a:xfrm>
          </p:grpSpPr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4055B5AD-D357-4893-80CF-C00EE791892B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1844826" cy="1844826"/>
              </a:xfrm>
              <a:custGeom>
                <a:avLst/>
                <a:gdLst>
                  <a:gd name="connsiteX0" fmla="*/ 0 w 1844826"/>
                  <a:gd name="connsiteY0" fmla="*/ 0 h 1844826"/>
                  <a:gd name="connsiteX1" fmla="*/ 1844826 w 1844826"/>
                  <a:gd name="connsiteY1" fmla="*/ 0 h 1844826"/>
                  <a:gd name="connsiteX2" fmla="*/ 1844826 w 1844826"/>
                  <a:gd name="connsiteY2" fmla="*/ 1844826 h 1844826"/>
                  <a:gd name="connsiteX3" fmla="*/ 0 w 1844826"/>
                  <a:gd name="connsiteY3" fmla="*/ 1844826 h 1844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44826" h="1844826">
                    <a:moveTo>
                      <a:pt x="0" y="0"/>
                    </a:moveTo>
                    <a:lnTo>
                      <a:pt x="1844826" y="0"/>
                    </a:lnTo>
                    <a:lnTo>
                      <a:pt x="1844826" y="1844826"/>
                    </a:lnTo>
                    <a:lnTo>
                      <a:pt x="0" y="1844826"/>
                    </a:lnTo>
                    <a:close/>
                  </a:path>
                </a:pathLst>
              </a:custGeom>
              <a:noFill/>
              <a:ln w="765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3FF4A1C0-FE23-46E6-AECC-5B0BCB78D4E0}"/>
                  </a:ext>
                </a:extLst>
              </p:cNvPr>
              <p:cNvSpPr/>
              <p:nvPr/>
            </p:nvSpPr>
            <p:spPr>
              <a:xfrm>
                <a:off x="6135435" y="3468435"/>
                <a:ext cx="1537355" cy="1537355"/>
              </a:xfrm>
              <a:custGeom>
                <a:avLst/>
                <a:gdLst>
                  <a:gd name="connsiteX0" fmla="*/ 767909 w 1537355"/>
                  <a:gd name="connsiteY0" fmla="*/ 0 h 1537355"/>
                  <a:gd name="connsiteX1" fmla="*/ 0 w 1537355"/>
                  <a:gd name="connsiteY1" fmla="*/ 768678 h 1537355"/>
                  <a:gd name="connsiteX2" fmla="*/ 767909 w 1537355"/>
                  <a:gd name="connsiteY2" fmla="*/ 1537355 h 1537355"/>
                  <a:gd name="connsiteX3" fmla="*/ 1537355 w 1537355"/>
                  <a:gd name="connsiteY3" fmla="*/ 768678 h 1537355"/>
                  <a:gd name="connsiteX4" fmla="*/ 767909 w 1537355"/>
                  <a:gd name="connsiteY4" fmla="*/ 0 h 1537355"/>
                  <a:gd name="connsiteX5" fmla="*/ 768678 w 1537355"/>
                  <a:gd name="connsiteY5" fmla="*/ 1383620 h 1537355"/>
                  <a:gd name="connsiteX6" fmla="*/ 153736 w 1537355"/>
                  <a:gd name="connsiteY6" fmla="*/ 768678 h 1537355"/>
                  <a:gd name="connsiteX7" fmla="*/ 768678 w 1537355"/>
                  <a:gd name="connsiteY7" fmla="*/ 153736 h 1537355"/>
                  <a:gd name="connsiteX8" fmla="*/ 1383620 w 1537355"/>
                  <a:gd name="connsiteY8" fmla="*/ 768678 h 1537355"/>
                  <a:gd name="connsiteX9" fmla="*/ 768678 w 1537355"/>
                  <a:gd name="connsiteY9" fmla="*/ 1383620 h 15373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37355" h="1537355">
                    <a:moveTo>
                      <a:pt x="767909" y="0"/>
                    </a:moveTo>
                    <a:cubicBezTo>
                      <a:pt x="343599" y="0"/>
                      <a:pt x="0" y="344368"/>
                      <a:pt x="0" y="768678"/>
                    </a:cubicBezTo>
                    <a:cubicBezTo>
                      <a:pt x="0" y="1192988"/>
                      <a:pt x="343599" y="1537355"/>
                      <a:pt x="767909" y="1537355"/>
                    </a:cubicBezTo>
                    <a:cubicBezTo>
                      <a:pt x="1192988" y="1537355"/>
                      <a:pt x="1537355" y="1192988"/>
                      <a:pt x="1537355" y="768678"/>
                    </a:cubicBezTo>
                    <a:cubicBezTo>
                      <a:pt x="1537355" y="344368"/>
                      <a:pt x="1192988" y="0"/>
                      <a:pt x="767909" y="0"/>
                    </a:cubicBezTo>
                    <a:close/>
                    <a:moveTo>
                      <a:pt x="768678" y="1383620"/>
                    </a:moveTo>
                    <a:cubicBezTo>
                      <a:pt x="428922" y="1383620"/>
                      <a:pt x="153736" y="1108433"/>
                      <a:pt x="153736" y="768678"/>
                    </a:cubicBezTo>
                    <a:cubicBezTo>
                      <a:pt x="153736" y="428922"/>
                      <a:pt x="428922" y="153736"/>
                      <a:pt x="768678" y="153736"/>
                    </a:cubicBezTo>
                    <a:cubicBezTo>
                      <a:pt x="1108433" y="153736"/>
                      <a:pt x="1383620" y="428922"/>
                      <a:pt x="1383620" y="768678"/>
                    </a:cubicBezTo>
                    <a:cubicBezTo>
                      <a:pt x="1383620" y="1108433"/>
                      <a:pt x="1108433" y="1383620"/>
                      <a:pt x="768678" y="1383620"/>
                    </a:cubicBez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765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BA98CA58-D015-4E16-BD6B-1CD0E9A27E8E}"/>
                  </a:ext>
                </a:extLst>
              </p:cNvPr>
              <p:cNvSpPr/>
              <p:nvPr/>
            </p:nvSpPr>
            <p:spPr>
              <a:xfrm>
                <a:off x="6827245" y="3852774"/>
                <a:ext cx="461206" cy="703339"/>
              </a:xfrm>
              <a:custGeom>
                <a:avLst/>
                <a:gdLst>
                  <a:gd name="connsiteX0" fmla="*/ 115302 w 461206"/>
                  <a:gd name="connsiteY0" fmla="*/ 0 h 703339"/>
                  <a:gd name="connsiteX1" fmla="*/ 0 w 461206"/>
                  <a:gd name="connsiteY1" fmla="*/ 0 h 703339"/>
                  <a:gd name="connsiteX2" fmla="*/ 0 w 461206"/>
                  <a:gd name="connsiteY2" fmla="*/ 461207 h 703339"/>
                  <a:gd name="connsiteX3" fmla="*/ 403556 w 461206"/>
                  <a:gd name="connsiteY3" fmla="*/ 703340 h 703339"/>
                  <a:gd name="connsiteX4" fmla="*/ 461207 w 461206"/>
                  <a:gd name="connsiteY4" fmla="*/ 608793 h 703339"/>
                  <a:gd name="connsiteX5" fmla="*/ 115302 w 461206"/>
                  <a:gd name="connsiteY5" fmla="*/ 403556 h 703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61206" h="703339">
                    <a:moveTo>
                      <a:pt x="115302" y="0"/>
                    </a:moveTo>
                    <a:lnTo>
                      <a:pt x="0" y="0"/>
                    </a:lnTo>
                    <a:lnTo>
                      <a:pt x="0" y="461207"/>
                    </a:lnTo>
                    <a:lnTo>
                      <a:pt x="403556" y="703340"/>
                    </a:lnTo>
                    <a:lnTo>
                      <a:pt x="461207" y="608793"/>
                    </a:lnTo>
                    <a:lnTo>
                      <a:pt x="115302" y="403556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765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7A654D4-02A3-4660-9A9F-3EB5D4997616}"/>
                </a:ext>
              </a:extLst>
            </p:cNvPr>
            <p:cNvSpPr txBox="1"/>
            <p:nvPr/>
          </p:nvSpPr>
          <p:spPr>
            <a:xfrm>
              <a:off x="6354514" y="3336816"/>
              <a:ext cx="1143566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Request 2</a:t>
              </a:r>
              <a:endParaRPr lang="en-US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72AC7470-B164-4F62-B534-E83452E41146}"/>
              </a:ext>
            </a:extLst>
          </p:cNvPr>
          <p:cNvGrpSpPr/>
          <p:nvPr/>
        </p:nvGrpSpPr>
        <p:grpSpPr>
          <a:xfrm>
            <a:off x="6030789" y="4095644"/>
            <a:ext cx="1467291" cy="308592"/>
            <a:chOff x="6030789" y="3336816"/>
            <a:chExt cx="1467291" cy="308592"/>
          </a:xfrm>
        </p:grpSpPr>
        <p:grpSp>
          <p:nvGrpSpPr>
            <p:cNvPr id="55" name="Graphic 46">
              <a:extLst>
                <a:ext uri="{FF2B5EF4-FFF2-40B4-BE49-F238E27FC236}">
                  <a16:creationId xmlns:a16="http://schemas.microsoft.com/office/drawing/2014/main" id="{BC79DDE0-AD3A-4DC7-B069-6AD8A0AC8DAE}"/>
                </a:ext>
              </a:extLst>
            </p:cNvPr>
            <p:cNvGrpSpPr/>
            <p:nvPr/>
          </p:nvGrpSpPr>
          <p:grpSpPr>
            <a:xfrm>
              <a:off x="6030789" y="3346585"/>
              <a:ext cx="298823" cy="298823"/>
              <a:chOff x="5981700" y="3314700"/>
              <a:chExt cx="1844826" cy="1844826"/>
            </a:xfrm>
          </p:grpSpPr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14A09ADB-0A65-4115-AF41-1FE42056B0E0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1844826" cy="1844826"/>
              </a:xfrm>
              <a:custGeom>
                <a:avLst/>
                <a:gdLst>
                  <a:gd name="connsiteX0" fmla="*/ 0 w 1844826"/>
                  <a:gd name="connsiteY0" fmla="*/ 0 h 1844826"/>
                  <a:gd name="connsiteX1" fmla="*/ 1844826 w 1844826"/>
                  <a:gd name="connsiteY1" fmla="*/ 0 h 1844826"/>
                  <a:gd name="connsiteX2" fmla="*/ 1844826 w 1844826"/>
                  <a:gd name="connsiteY2" fmla="*/ 1844826 h 1844826"/>
                  <a:gd name="connsiteX3" fmla="*/ 0 w 1844826"/>
                  <a:gd name="connsiteY3" fmla="*/ 1844826 h 1844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44826" h="1844826">
                    <a:moveTo>
                      <a:pt x="0" y="0"/>
                    </a:moveTo>
                    <a:lnTo>
                      <a:pt x="1844826" y="0"/>
                    </a:lnTo>
                    <a:lnTo>
                      <a:pt x="1844826" y="1844826"/>
                    </a:lnTo>
                    <a:lnTo>
                      <a:pt x="0" y="1844826"/>
                    </a:lnTo>
                    <a:close/>
                  </a:path>
                </a:pathLst>
              </a:custGeom>
              <a:noFill/>
              <a:ln w="765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56541FE5-6EBD-4F7D-97FD-32C41D5E4B98}"/>
                  </a:ext>
                </a:extLst>
              </p:cNvPr>
              <p:cNvSpPr/>
              <p:nvPr/>
            </p:nvSpPr>
            <p:spPr>
              <a:xfrm>
                <a:off x="6135435" y="3468435"/>
                <a:ext cx="1537355" cy="1537355"/>
              </a:xfrm>
              <a:custGeom>
                <a:avLst/>
                <a:gdLst>
                  <a:gd name="connsiteX0" fmla="*/ 767909 w 1537355"/>
                  <a:gd name="connsiteY0" fmla="*/ 0 h 1537355"/>
                  <a:gd name="connsiteX1" fmla="*/ 0 w 1537355"/>
                  <a:gd name="connsiteY1" fmla="*/ 768678 h 1537355"/>
                  <a:gd name="connsiteX2" fmla="*/ 767909 w 1537355"/>
                  <a:gd name="connsiteY2" fmla="*/ 1537355 h 1537355"/>
                  <a:gd name="connsiteX3" fmla="*/ 1537355 w 1537355"/>
                  <a:gd name="connsiteY3" fmla="*/ 768678 h 1537355"/>
                  <a:gd name="connsiteX4" fmla="*/ 767909 w 1537355"/>
                  <a:gd name="connsiteY4" fmla="*/ 0 h 1537355"/>
                  <a:gd name="connsiteX5" fmla="*/ 768678 w 1537355"/>
                  <a:gd name="connsiteY5" fmla="*/ 1383620 h 1537355"/>
                  <a:gd name="connsiteX6" fmla="*/ 153736 w 1537355"/>
                  <a:gd name="connsiteY6" fmla="*/ 768678 h 1537355"/>
                  <a:gd name="connsiteX7" fmla="*/ 768678 w 1537355"/>
                  <a:gd name="connsiteY7" fmla="*/ 153736 h 1537355"/>
                  <a:gd name="connsiteX8" fmla="*/ 1383620 w 1537355"/>
                  <a:gd name="connsiteY8" fmla="*/ 768678 h 1537355"/>
                  <a:gd name="connsiteX9" fmla="*/ 768678 w 1537355"/>
                  <a:gd name="connsiteY9" fmla="*/ 1383620 h 15373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37355" h="1537355">
                    <a:moveTo>
                      <a:pt x="767909" y="0"/>
                    </a:moveTo>
                    <a:cubicBezTo>
                      <a:pt x="343599" y="0"/>
                      <a:pt x="0" y="344368"/>
                      <a:pt x="0" y="768678"/>
                    </a:cubicBezTo>
                    <a:cubicBezTo>
                      <a:pt x="0" y="1192988"/>
                      <a:pt x="343599" y="1537355"/>
                      <a:pt x="767909" y="1537355"/>
                    </a:cubicBezTo>
                    <a:cubicBezTo>
                      <a:pt x="1192988" y="1537355"/>
                      <a:pt x="1537355" y="1192988"/>
                      <a:pt x="1537355" y="768678"/>
                    </a:cubicBezTo>
                    <a:cubicBezTo>
                      <a:pt x="1537355" y="344368"/>
                      <a:pt x="1192988" y="0"/>
                      <a:pt x="767909" y="0"/>
                    </a:cubicBezTo>
                    <a:close/>
                    <a:moveTo>
                      <a:pt x="768678" y="1383620"/>
                    </a:moveTo>
                    <a:cubicBezTo>
                      <a:pt x="428922" y="1383620"/>
                      <a:pt x="153736" y="1108433"/>
                      <a:pt x="153736" y="768678"/>
                    </a:cubicBezTo>
                    <a:cubicBezTo>
                      <a:pt x="153736" y="428922"/>
                      <a:pt x="428922" y="153736"/>
                      <a:pt x="768678" y="153736"/>
                    </a:cubicBezTo>
                    <a:cubicBezTo>
                      <a:pt x="1108433" y="153736"/>
                      <a:pt x="1383620" y="428922"/>
                      <a:pt x="1383620" y="768678"/>
                    </a:cubicBezTo>
                    <a:cubicBezTo>
                      <a:pt x="1383620" y="1108433"/>
                      <a:pt x="1108433" y="1383620"/>
                      <a:pt x="768678" y="1383620"/>
                    </a:cubicBez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765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0298F189-ACEB-4596-AF68-B716B2E2BCBE}"/>
                  </a:ext>
                </a:extLst>
              </p:cNvPr>
              <p:cNvSpPr/>
              <p:nvPr/>
            </p:nvSpPr>
            <p:spPr>
              <a:xfrm>
                <a:off x="6827245" y="3852774"/>
                <a:ext cx="461206" cy="703339"/>
              </a:xfrm>
              <a:custGeom>
                <a:avLst/>
                <a:gdLst>
                  <a:gd name="connsiteX0" fmla="*/ 115302 w 461206"/>
                  <a:gd name="connsiteY0" fmla="*/ 0 h 703339"/>
                  <a:gd name="connsiteX1" fmla="*/ 0 w 461206"/>
                  <a:gd name="connsiteY1" fmla="*/ 0 h 703339"/>
                  <a:gd name="connsiteX2" fmla="*/ 0 w 461206"/>
                  <a:gd name="connsiteY2" fmla="*/ 461207 h 703339"/>
                  <a:gd name="connsiteX3" fmla="*/ 403556 w 461206"/>
                  <a:gd name="connsiteY3" fmla="*/ 703340 h 703339"/>
                  <a:gd name="connsiteX4" fmla="*/ 461207 w 461206"/>
                  <a:gd name="connsiteY4" fmla="*/ 608793 h 703339"/>
                  <a:gd name="connsiteX5" fmla="*/ 115302 w 461206"/>
                  <a:gd name="connsiteY5" fmla="*/ 403556 h 703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61206" h="703339">
                    <a:moveTo>
                      <a:pt x="115302" y="0"/>
                    </a:moveTo>
                    <a:lnTo>
                      <a:pt x="0" y="0"/>
                    </a:lnTo>
                    <a:lnTo>
                      <a:pt x="0" y="461207"/>
                    </a:lnTo>
                    <a:lnTo>
                      <a:pt x="403556" y="703340"/>
                    </a:lnTo>
                    <a:lnTo>
                      <a:pt x="461207" y="608793"/>
                    </a:lnTo>
                    <a:lnTo>
                      <a:pt x="115302" y="403556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765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6CE826D8-4444-4A26-B0E4-C70281FAF500}"/>
                </a:ext>
              </a:extLst>
            </p:cNvPr>
            <p:cNvSpPr txBox="1"/>
            <p:nvPr/>
          </p:nvSpPr>
          <p:spPr>
            <a:xfrm>
              <a:off x="6354514" y="3336816"/>
              <a:ext cx="1143566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Request 3</a:t>
              </a:r>
              <a:endParaRPr lang="en-US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377ECCDA-5028-40BE-9D35-0696B76D1D13}"/>
              </a:ext>
            </a:extLst>
          </p:cNvPr>
          <p:cNvGrpSpPr/>
          <p:nvPr/>
        </p:nvGrpSpPr>
        <p:grpSpPr>
          <a:xfrm>
            <a:off x="6030789" y="4456854"/>
            <a:ext cx="1467291" cy="308592"/>
            <a:chOff x="6030789" y="3336816"/>
            <a:chExt cx="1467291" cy="308592"/>
          </a:xfrm>
        </p:grpSpPr>
        <p:grpSp>
          <p:nvGrpSpPr>
            <p:cNvPr id="61" name="Graphic 46">
              <a:extLst>
                <a:ext uri="{FF2B5EF4-FFF2-40B4-BE49-F238E27FC236}">
                  <a16:creationId xmlns:a16="http://schemas.microsoft.com/office/drawing/2014/main" id="{579EBBCF-E099-41D5-8CC0-8A753FA34AC5}"/>
                </a:ext>
              </a:extLst>
            </p:cNvPr>
            <p:cNvGrpSpPr/>
            <p:nvPr/>
          </p:nvGrpSpPr>
          <p:grpSpPr>
            <a:xfrm>
              <a:off x="6030789" y="3346585"/>
              <a:ext cx="298823" cy="298823"/>
              <a:chOff x="5981700" y="3314700"/>
              <a:chExt cx="1844826" cy="1844826"/>
            </a:xfrm>
          </p:grpSpPr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2CE6C181-3311-418B-83D8-FD46F0826A76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1844826" cy="1844826"/>
              </a:xfrm>
              <a:custGeom>
                <a:avLst/>
                <a:gdLst>
                  <a:gd name="connsiteX0" fmla="*/ 0 w 1844826"/>
                  <a:gd name="connsiteY0" fmla="*/ 0 h 1844826"/>
                  <a:gd name="connsiteX1" fmla="*/ 1844826 w 1844826"/>
                  <a:gd name="connsiteY1" fmla="*/ 0 h 1844826"/>
                  <a:gd name="connsiteX2" fmla="*/ 1844826 w 1844826"/>
                  <a:gd name="connsiteY2" fmla="*/ 1844826 h 1844826"/>
                  <a:gd name="connsiteX3" fmla="*/ 0 w 1844826"/>
                  <a:gd name="connsiteY3" fmla="*/ 1844826 h 1844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44826" h="1844826">
                    <a:moveTo>
                      <a:pt x="0" y="0"/>
                    </a:moveTo>
                    <a:lnTo>
                      <a:pt x="1844826" y="0"/>
                    </a:lnTo>
                    <a:lnTo>
                      <a:pt x="1844826" y="1844826"/>
                    </a:lnTo>
                    <a:lnTo>
                      <a:pt x="0" y="1844826"/>
                    </a:lnTo>
                    <a:close/>
                  </a:path>
                </a:pathLst>
              </a:custGeom>
              <a:noFill/>
              <a:ln w="765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88EEA026-A727-4FBC-A47D-8F52DF9B1EA3}"/>
                  </a:ext>
                </a:extLst>
              </p:cNvPr>
              <p:cNvSpPr/>
              <p:nvPr/>
            </p:nvSpPr>
            <p:spPr>
              <a:xfrm>
                <a:off x="6135435" y="3468435"/>
                <a:ext cx="1537355" cy="1537355"/>
              </a:xfrm>
              <a:custGeom>
                <a:avLst/>
                <a:gdLst>
                  <a:gd name="connsiteX0" fmla="*/ 767909 w 1537355"/>
                  <a:gd name="connsiteY0" fmla="*/ 0 h 1537355"/>
                  <a:gd name="connsiteX1" fmla="*/ 0 w 1537355"/>
                  <a:gd name="connsiteY1" fmla="*/ 768678 h 1537355"/>
                  <a:gd name="connsiteX2" fmla="*/ 767909 w 1537355"/>
                  <a:gd name="connsiteY2" fmla="*/ 1537355 h 1537355"/>
                  <a:gd name="connsiteX3" fmla="*/ 1537355 w 1537355"/>
                  <a:gd name="connsiteY3" fmla="*/ 768678 h 1537355"/>
                  <a:gd name="connsiteX4" fmla="*/ 767909 w 1537355"/>
                  <a:gd name="connsiteY4" fmla="*/ 0 h 1537355"/>
                  <a:gd name="connsiteX5" fmla="*/ 768678 w 1537355"/>
                  <a:gd name="connsiteY5" fmla="*/ 1383620 h 1537355"/>
                  <a:gd name="connsiteX6" fmla="*/ 153736 w 1537355"/>
                  <a:gd name="connsiteY6" fmla="*/ 768678 h 1537355"/>
                  <a:gd name="connsiteX7" fmla="*/ 768678 w 1537355"/>
                  <a:gd name="connsiteY7" fmla="*/ 153736 h 1537355"/>
                  <a:gd name="connsiteX8" fmla="*/ 1383620 w 1537355"/>
                  <a:gd name="connsiteY8" fmla="*/ 768678 h 1537355"/>
                  <a:gd name="connsiteX9" fmla="*/ 768678 w 1537355"/>
                  <a:gd name="connsiteY9" fmla="*/ 1383620 h 15373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37355" h="1537355">
                    <a:moveTo>
                      <a:pt x="767909" y="0"/>
                    </a:moveTo>
                    <a:cubicBezTo>
                      <a:pt x="343599" y="0"/>
                      <a:pt x="0" y="344368"/>
                      <a:pt x="0" y="768678"/>
                    </a:cubicBezTo>
                    <a:cubicBezTo>
                      <a:pt x="0" y="1192988"/>
                      <a:pt x="343599" y="1537355"/>
                      <a:pt x="767909" y="1537355"/>
                    </a:cubicBezTo>
                    <a:cubicBezTo>
                      <a:pt x="1192988" y="1537355"/>
                      <a:pt x="1537355" y="1192988"/>
                      <a:pt x="1537355" y="768678"/>
                    </a:cubicBezTo>
                    <a:cubicBezTo>
                      <a:pt x="1537355" y="344368"/>
                      <a:pt x="1192988" y="0"/>
                      <a:pt x="767909" y="0"/>
                    </a:cubicBezTo>
                    <a:close/>
                    <a:moveTo>
                      <a:pt x="768678" y="1383620"/>
                    </a:moveTo>
                    <a:cubicBezTo>
                      <a:pt x="428922" y="1383620"/>
                      <a:pt x="153736" y="1108433"/>
                      <a:pt x="153736" y="768678"/>
                    </a:cubicBezTo>
                    <a:cubicBezTo>
                      <a:pt x="153736" y="428922"/>
                      <a:pt x="428922" y="153736"/>
                      <a:pt x="768678" y="153736"/>
                    </a:cubicBezTo>
                    <a:cubicBezTo>
                      <a:pt x="1108433" y="153736"/>
                      <a:pt x="1383620" y="428922"/>
                      <a:pt x="1383620" y="768678"/>
                    </a:cubicBezTo>
                    <a:cubicBezTo>
                      <a:pt x="1383620" y="1108433"/>
                      <a:pt x="1108433" y="1383620"/>
                      <a:pt x="768678" y="1383620"/>
                    </a:cubicBez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765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85787C78-761B-4351-86AE-5E7BF624F7E4}"/>
                  </a:ext>
                </a:extLst>
              </p:cNvPr>
              <p:cNvSpPr/>
              <p:nvPr/>
            </p:nvSpPr>
            <p:spPr>
              <a:xfrm>
                <a:off x="6827245" y="3852774"/>
                <a:ext cx="461206" cy="703339"/>
              </a:xfrm>
              <a:custGeom>
                <a:avLst/>
                <a:gdLst>
                  <a:gd name="connsiteX0" fmla="*/ 115302 w 461206"/>
                  <a:gd name="connsiteY0" fmla="*/ 0 h 703339"/>
                  <a:gd name="connsiteX1" fmla="*/ 0 w 461206"/>
                  <a:gd name="connsiteY1" fmla="*/ 0 h 703339"/>
                  <a:gd name="connsiteX2" fmla="*/ 0 w 461206"/>
                  <a:gd name="connsiteY2" fmla="*/ 461207 h 703339"/>
                  <a:gd name="connsiteX3" fmla="*/ 403556 w 461206"/>
                  <a:gd name="connsiteY3" fmla="*/ 703340 h 703339"/>
                  <a:gd name="connsiteX4" fmla="*/ 461207 w 461206"/>
                  <a:gd name="connsiteY4" fmla="*/ 608793 h 703339"/>
                  <a:gd name="connsiteX5" fmla="*/ 115302 w 461206"/>
                  <a:gd name="connsiteY5" fmla="*/ 403556 h 703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61206" h="703339">
                    <a:moveTo>
                      <a:pt x="115302" y="0"/>
                    </a:moveTo>
                    <a:lnTo>
                      <a:pt x="0" y="0"/>
                    </a:lnTo>
                    <a:lnTo>
                      <a:pt x="0" y="461207"/>
                    </a:lnTo>
                    <a:lnTo>
                      <a:pt x="403556" y="703340"/>
                    </a:lnTo>
                    <a:lnTo>
                      <a:pt x="461207" y="608793"/>
                    </a:lnTo>
                    <a:lnTo>
                      <a:pt x="115302" y="403556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765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B261D7E3-386E-436D-B2DE-0195B147A671}"/>
                </a:ext>
              </a:extLst>
            </p:cNvPr>
            <p:cNvSpPr txBox="1"/>
            <p:nvPr/>
          </p:nvSpPr>
          <p:spPr>
            <a:xfrm>
              <a:off x="6354514" y="3336816"/>
              <a:ext cx="1143566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Request 4</a:t>
              </a:r>
              <a:endParaRPr lang="en-US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A3B0FDA9-84EC-474B-A7A8-364C3E932162}"/>
              </a:ext>
            </a:extLst>
          </p:cNvPr>
          <p:cNvGrpSpPr/>
          <p:nvPr/>
        </p:nvGrpSpPr>
        <p:grpSpPr>
          <a:xfrm>
            <a:off x="6030789" y="4835717"/>
            <a:ext cx="1467291" cy="308592"/>
            <a:chOff x="6030789" y="3336816"/>
            <a:chExt cx="1467291" cy="308592"/>
          </a:xfrm>
        </p:grpSpPr>
        <p:grpSp>
          <p:nvGrpSpPr>
            <p:cNvPr id="67" name="Graphic 46">
              <a:extLst>
                <a:ext uri="{FF2B5EF4-FFF2-40B4-BE49-F238E27FC236}">
                  <a16:creationId xmlns:a16="http://schemas.microsoft.com/office/drawing/2014/main" id="{9DE4C0ED-0DAC-4883-B68F-90FC695F2E36}"/>
                </a:ext>
              </a:extLst>
            </p:cNvPr>
            <p:cNvGrpSpPr/>
            <p:nvPr/>
          </p:nvGrpSpPr>
          <p:grpSpPr>
            <a:xfrm>
              <a:off x="6030789" y="3346585"/>
              <a:ext cx="298823" cy="298823"/>
              <a:chOff x="5981700" y="3314700"/>
              <a:chExt cx="1844826" cy="1844826"/>
            </a:xfrm>
          </p:grpSpPr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C50D1193-D887-442F-A741-73C7DB089907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1844826" cy="1844826"/>
              </a:xfrm>
              <a:custGeom>
                <a:avLst/>
                <a:gdLst>
                  <a:gd name="connsiteX0" fmla="*/ 0 w 1844826"/>
                  <a:gd name="connsiteY0" fmla="*/ 0 h 1844826"/>
                  <a:gd name="connsiteX1" fmla="*/ 1844826 w 1844826"/>
                  <a:gd name="connsiteY1" fmla="*/ 0 h 1844826"/>
                  <a:gd name="connsiteX2" fmla="*/ 1844826 w 1844826"/>
                  <a:gd name="connsiteY2" fmla="*/ 1844826 h 1844826"/>
                  <a:gd name="connsiteX3" fmla="*/ 0 w 1844826"/>
                  <a:gd name="connsiteY3" fmla="*/ 1844826 h 1844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44826" h="1844826">
                    <a:moveTo>
                      <a:pt x="0" y="0"/>
                    </a:moveTo>
                    <a:lnTo>
                      <a:pt x="1844826" y="0"/>
                    </a:lnTo>
                    <a:lnTo>
                      <a:pt x="1844826" y="1844826"/>
                    </a:lnTo>
                    <a:lnTo>
                      <a:pt x="0" y="1844826"/>
                    </a:lnTo>
                    <a:close/>
                  </a:path>
                </a:pathLst>
              </a:custGeom>
              <a:noFill/>
              <a:ln w="765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D7124950-190B-4CD2-836E-93374669D6A3}"/>
                  </a:ext>
                </a:extLst>
              </p:cNvPr>
              <p:cNvSpPr/>
              <p:nvPr/>
            </p:nvSpPr>
            <p:spPr>
              <a:xfrm>
                <a:off x="6135435" y="3468435"/>
                <a:ext cx="1537355" cy="1537355"/>
              </a:xfrm>
              <a:custGeom>
                <a:avLst/>
                <a:gdLst>
                  <a:gd name="connsiteX0" fmla="*/ 767909 w 1537355"/>
                  <a:gd name="connsiteY0" fmla="*/ 0 h 1537355"/>
                  <a:gd name="connsiteX1" fmla="*/ 0 w 1537355"/>
                  <a:gd name="connsiteY1" fmla="*/ 768678 h 1537355"/>
                  <a:gd name="connsiteX2" fmla="*/ 767909 w 1537355"/>
                  <a:gd name="connsiteY2" fmla="*/ 1537355 h 1537355"/>
                  <a:gd name="connsiteX3" fmla="*/ 1537355 w 1537355"/>
                  <a:gd name="connsiteY3" fmla="*/ 768678 h 1537355"/>
                  <a:gd name="connsiteX4" fmla="*/ 767909 w 1537355"/>
                  <a:gd name="connsiteY4" fmla="*/ 0 h 1537355"/>
                  <a:gd name="connsiteX5" fmla="*/ 768678 w 1537355"/>
                  <a:gd name="connsiteY5" fmla="*/ 1383620 h 1537355"/>
                  <a:gd name="connsiteX6" fmla="*/ 153736 w 1537355"/>
                  <a:gd name="connsiteY6" fmla="*/ 768678 h 1537355"/>
                  <a:gd name="connsiteX7" fmla="*/ 768678 w 1537355"/>
                  <a:gd name="connsiteY7" fmla="*/ 153736 h 1537355"/>
                  <a:gd name="connsiteX8" fmla="*/ 1383620 w 1537355"/>
                  <a:gd name="connsiteY8" fmla="*/ 768678 h 1537355"/>
                  <a:gd name="connsiteX9" fmla="*/ 768678 w 1537355"/>
                  <a:gd name="connsiteY9" fmla="*/ 1383620 h 15373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37355" h="1537355">
                    <a:moveTo>
                      <a:pt x="767909" y="0"/>
                    </a:moveTo>
                    <a:cubicBezTo>
                      <a:pt x="343599" y="0"/>
                      <a:pt x="0" y="344368"/>
                      <a:pt x="0" y="768678"/>
                    </a:cubicBezTo>
                    <a:cubicBezTo>
                      <a:pt x="0" y="1192988"/>
                      <a:pt x="343599" y="1537355"/>
                      <a:pt x="767909" y="1537355"/>
                    </a:cubicBezTo>
                    <a:cubicBezTo>
                      <a:pt x="1192988" y="1537355"/>
                      <a:pt x="1537355" y="1192988"/>
                      <a:pt x="1537355" y="768678"/>
                    </a:cubicBezTo>
                    <a:cubicBezTo>
                      <a:pt x="1537355" y="344368"/>
                      <a:pt x="1192988" y="0"/>
                      <a:pt x="767909" y="0"/>
                    </a:cubicBezTo>
                    <a:close/>
                    <a:moveTo>
                      <a:pt x="768678" y="1383620"/>
                    </a:moveTo>
                    <a:cubicBezTo>
                      <a:pt x="428922" y="1383620"/>
                      <a:pt x="153736" y="1108433"/>
                      <a:pt x="153736" y="768678"/>
                    </a:cubicBezTo>
                    <a:cubicBezTo>
                      <a:pt x="153736" y="428922"/>
                      <a:pt x="428922" y="153736"/>
                      <a:pt x="768678" y="153736"/>
                    </a:cubicBezTo>
                    <a:cubicBezTo>
                      <a:pt x="1108433" y="153736"/>
                      <a:pt x="1383620" y="428922"/>
                      <a:pt x="1383620" y="768678"/>
                    </a:cubicBezTo>
                    <a:cubicBezTo>
                      <a:pt x="1383620" y="1108433"/>
                      <a:pt x="1108433" y="1383620"/>
                      <a:pt x="768678" y="1383620"/>
                    </a:cubicBez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765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4838B37D-00C8-47DD-905B-6CF71F654F2F}"/>
                  </a:ext>
                </a:extLst>
              </p:cNvPr>
              <p:cNvSpPr/>
              <p:nvPr/>
            </p:nvSpPr>
            <p:spPr>
              <a:xfrm>
                <a:off x="6827245" y="3852774"/>
                <a:ext cx="461206" cy="703339"/>
              </a:xfrm>
              <a:custGeom>
                <a:avLst/>
                <a:gdLst>
                  <a:gd name="connsiteX0" fmla="*/ 115302 w 461206"/>
                  <a:gd name="connsiteY0" fmla="*/ 0 h 703339"/>
                  <a:gd name="connsiteX1" fmla="*/ 0 w 461206"/>
                  <a:gd name="connsiteY1" fmla="*/ 0 h 703339"/>
                  <a:gd name="connsiteX2" fmla="*/ 0 w 461206"/>
                  <a:gd name="connsiteY2" fmla="*/ 461207 h 703339"/>
                  <a:gd name="connsiteX3" fmla="*/ 403556 w 461206"/>
                  <a:gd name="connsiteY3" fmla="*/ 703340 h 703339"/>
                  <a:gd name="connsiteX4" fmla="*/ 461207 w 461206"/>
                  <a:gd name="connsiteY4" fmla="*/ 608793 h 703339"/>
                  <a:gd name="connsiteX5" fmla="*/ 115302 w 461206"/>
                  <a:gd name="connsiteY5" fmla="*/ 403556 h 703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61206" h="703339">
                    <a:moveTo>
                      <a:pt x="115302" y="0"/>
                    </a:moveTo>
                    <a:lnTo>
                      <a:pt x="0" y="0"/>
                    </a:lnTo>
                    <a:lnTo>
                      <a:pt x="0" y="461207"/>
                    </a:lnTo>
                    <a:lnTo>
                      <a:pt x="403556" y="703340"/>
                    </a:lnTo>
                    <a:lnTo>
                      <a:pt x="461207" y="608793"/>
                    </a:lnTo>
                    <a:lnTo>
                      <a:pt x="115302" y="403556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765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778649C3-6FDC-4F49-B338-E65A75B04CD0}"/>
                </a:ext>
              </a:extLst>
            </p:cNvPr>
            <p:cNvSpPr txBox="1"/>
            <p:nvPr/>
          </p:nvSpPr>
          <p:spPr>
            <a:xfrm>
              <a:off x="6354514" y="3336816"/>
              <a:ext cx="1143566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Request 5</a:t>
              </a:r>
              <a:endParaRPr lang="en-US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72" name="Rectangle 71">
            <a:extLst>
              <a:ext uri="{FF2B5EF4-FFF2-40B4-BE49-F238E27FC236}">
                <a16:creationId xmlns:a16="http://schemas.microsoft.com/office/drawing/2014/main" id="{A254819A-ED9D-4FD8-BD26-952A2E2C410E}"/>
              </a:ext>
            </a:extLst>
          </p:cNvPr>
          <p:cNvSpPr/>
          <p:nvPr/>
        </p:nvSpPr>
        <p:spPr>
          <a:xfrm>
            <a:off x="5726711" y="2785521"/>
            <a:ext cx="2209800" cy="4299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5753332A-5E9F-44A8-9551-E5CBC7D3DDE1}"/>
              </a:ext>
            </a:extLst>
          </p:cNvPr>
          <p:cNvGrpSpPr/>
          <p:nvPr/>
        </p:nvGrpSpPr>
        <p:grpSpPr>
          <a:xfrm>
            <a:off x="6030789" y="5240845"/>
            <a:ext cx="1467291" cy="308592"/>
            <a:chOff x="6030789" y="3336816"/>
            <a:chExt cx="1467291" cy="308592"/>
          </a:xfrm>
        </p:grpSpPr>
        <p:grpSp>
          <p:nvGrpSpPr>
            <p:cNvPr id="74" name="Graphic 46">
              <a:extLst>
                <a:ext uri="{FF2B5EF4-FFF2-40B4-BE49-F238E27FC236}">
                  <a16:creationId xmlns:a16="http://schemas.microsoft.com/office/drawing/2014/main" id="{971962A1-EFF4-4591-94CE-B6DF225938CF}"/>
                </a:ext>
              </a:extLst>
            </p:cNvPr>
            <p:cNvGrpSpPr/>
            <p:nvPr/>
          </p:nvGrpSpPr>
          <p:grpSpPr>
            <a:xfrm>
              <a:off x="6030789" y="3346585"/>
              <a:ext cx="298823" cy="298823"/>
              <a:chOff x="5981700" y="3314700"/>
              <a:chExt cx="1844826" cy="1844826"/>
            </a:xfrm>
          </p:grpSpPr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EB6E61B2-D348-4394-893B-0EDF89F1CF67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1844826" cy="1844826"/>
              </a:xfrm>
              <a:custGeom>
                <a:avLst/>
                <a:gdLst>
                  <a:gd name="connsiteX0" fmla="*/ 0 w 1844826"/>
                  <a:gd name="connsiteY0" fmla="*/ 0 h 1844826"/>
                  <a:gd name="connsiteX1" fmla="*/ 1844826 w 1844826"/>
                  <a:gd name="connsiteY1" fmla="*/ 0 h 1844826"/>
                  <a:gd name="connsiteX2" fmla="*/ 1844826 w 1844826"/>
                  <a:gd name="connsiteY2" fmla="*/ 1844826 h 1844826"/>
                  <a:gd name="connsiteX3" fmla="*/ 0 w 1844826"/>
                  <a:gd name="connsiteY3" fmla="*/ 1844826 h 1844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44826" h="1844826">
                    <a:moveTo>
                      <a:pt x="0" y="0"/>
                    </a:moveTo>
                    <a:lnTo>
                      <a:pt x="1844826" y="0"/>
                    </a:lnTo>
                    <a:lnTo>
                      <a:pt x="1844826" y="1844826"/>
                    </a:lnTo>
                    <a:lnTo>
                      <a:pt x="0" y="1844826"/>
                    </a:lnTo>
                    <a:close/>
                  </a:path>
                </a:pathLst>
              </a:custGeom>
              <a:noFill/>
              <a:ln w="765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0FD0D967-09F6-44DB-86D8-29853CE183BC}"/>
                  </a:ext>
                </a:extLst>
              </p:cNvPr>
              <p:cNvSpPr/>
              <p:nvPr/>
            </p:nvSpPr>
            <p:spPr>
              <a:xfrm>
                <a:off x="6135435" y="3468435"/>
                <a:ext cx="1537355" cy="1537355"/>
              </a:xfrm>
              <a:custGeom>
                <a:avLst/>
                <a:gdLst>
                  <a:gd name="connsiteX0" fmla="*/ 767909 w 1537355"/>
                  <a:gd name="connsiteY0" fmla="*/ 0 h 1537355"/>
                  <a:gd name="connsiteX1" fmla="*/ 0 w 1537355"/>
                  <a:gd name="connsiteY1" fmla="*/ 768678 h 1537355"/>
                  <a:gd name="connsiteX2" fmla="*/ 767909 w 1537355"/>
                  <a:gd name="connsiteY2" fmla="*/ 1537355 h 1537355"/>
                  <a:gd name="connsiteX3" fmla="*/ 1537355 w 1537355"/>
                  <a:gd name="connsiteY3" fmla="*/ 768678 h 1537355"/>
                  <a:gd name="connsiteX4" fmla="*/ 767909 w 1537355"/>
                  <a:gd name="connsiteY4" fmla="*/ 0 h 1537355"/>
                  <a:gd name="connsiteX5" fmla="*/ 768678 w 1537355"/>
                  <a:gd name="connsiteY5" fmla="*/ 1383620 h 1537355"/>
                  <a:gd name="connsiteX6" fmla="*/ 153736 w 1537355"/>
                  <a:gd name="connsiteY6" fmla="*/ 768678 h 1537355"/>
                  <a:gd name="connsiteX7" fmla="*/ 768678 w 1537355"/>
                  <a:gd name="connsiteY7" fmla="*/ 153736 h 1537355"/>
                  <a:gd name="connsiteX8" fmla="*/ 1383620 w 1537355"/>
                  <a:gd name="connsiteY8" fmla="*/ 768678 h 1537355"/>
                  <a:gd name="connsiteX9" fmla="*/ 768678 w 1537355"/>
                  <a:gd name="connsiteY9" fmla="*/ 1383620 h 15373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37355" h="1537355">
                    <a:moveTo>
                      <a:pt x="767909" y="0"/>
                    </a:moveTo>
                    <a:cubicBezTo>
                      <a:pt x="343599" y="0"/>
                      <a:pt x="0" y="344368"/>
                      <a:pt x="0" y="768678"/>
                    </a:cubicBezTo>
                    <a:cubicBezTo>
                      <a:pt x="0" y="1192988"/>
                      <a:pt x="343599" y="1537355"/>
                      <a:pt x="767909" y="1537355"/>
                    </a:cubicBezTo>
                    <a:cubicBezTo>
                      <a:pt x="1192988" y="1537355"/>
                      <a:pt x="1537355" y="1192988"/>
                      <a:pt x="1537355" y="768678"/>
                    </a:cubicBezTo>
                    <a:cubicBezTo>
                      <a:pt x="1537355" y="344368"/>
                      <a:pt x="1192988" y="0"/>
                      <a:pt x="767909" y="0"/>
                    </a:cubicBezTo>
                    <a:close/>
                    <a:moveTo>
                      <a:pt x="768678" y="1383620"/>
                    </a:moveTo>
                    <a:cubicBezTo>
                      <a:pt x="428922" y="1383620"/>
                      <a:pt x="153736" y="1108433"/>
                      <a:pt x="153736" y="768678"/>
                    </a:cubicBezTo>
                    <a:cubicBezTo>
                      <a:pt x="153736" y="428922"/>
                      <a:pt x="428922" y="153736"/>
                      <a:pt x="768678" y="153736"/>
                    </a:cubicBezTo>
                    <a:cubicBezTo>
                      <a:pt x="1108433" y="153736"/>
                      <a:pt x="1383620" y="428922"/>
                      <a:pt x="1383620" y="768678"/>
                    </a:cubicBezTo>
                    <a:cubicBezTo>
                      <a:pt x="1383620" y="1108433"/>
                      <a:pt x="1108433" y="1383620"/>
                      <a:pt x="768678" y="1383620"/>
                    </a:cubicBez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765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F3984037-00D6-4D7D-9298-0252EB0A56BB}"/>
                  </a:ext>
                </a:extLst>
              </p:cNvPr>
              <p:cNvSpPr/>
              <p:nvPr/>
            </p:nvSpPr>
            <p:spPr>
              <a:xfrm>
                <a:off x="6827245" y="3852774"/>
                <a:ext cx="461206" cy="703339"/>
              </a:xfrm>
              <a:custGeom>
                <a:avLst/>
                <a:gdLst>
                  <a:gd name="connsiteX0" fmla="*/ 115302 w 461206"/>
                  <a:gd name="connsiteY0" fmla="*/ 0 h 703339"/>
                  <a:gd name="connsiteX1" fmla="*/ 0 w 461206"/>
                  <a:gd name="connsiteY1" fmla="*/ 0 h 703339"/>
                  <a:gd name="connsiteX2" fmla="*/ 0 w 461206"/>
                  <a:gd name="connsiteY2" fmla="*/ 461207 h 703339"/>
                  <a:gd name="connsiteX3" fmla="*/ 403556 w 461206"/>
                  <a:gd name="connsiteY3" fmla="*/ 703340 h 703339"/>
                  <a:gd name="connsiteX4" fmla="*/ 461207 w 461206"/>
                  <a:gd name="connsiteY4" fmla="*/ 608793 h 703339"/>
                  <a:gd name="connsiteX5" fmla="*/ 115302 w 461206"/>
                  <a:gd name="connsiteY5" fmla="*/ 403556 h 703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61206" h="703339">
                    <a:moveTo>
                      <a:pt x="115302" y="0"/>
                    </a:moveTo>
                    <a:lnTo>
                      <a:pt x="0" y="0"/>
                    </a:lnTo>
                    <a:lnTo>
                      <a:pt x="0" y="461207"/>
                    </a:lnTo>
                    <a:lnTo>
                      <a:pt x="403556" y="703340"/>
                    </a:lnTo>
                    <a:lnTo>
                      <a:pt x="461207" y="608793"/>
                    </a:lnTo>
                    <a:lnTo>
                      <a:pt x="115302" y="403556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765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68371E15-1108-4CEB-BD9A-E0BB83716F66}"/>
                </a:ext>
              </a:extLst>
            </p:cNvPr>
            <p:cNvSpPr txBox="1"/>
            <p:nvPr/>
          </p:nvSpPr>
          <p:spPr>
            <a:xfrm>
              <a:off x="6354514" y="3336816"/>
              <a:ext cx="1143566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Request 6</a:t>
              </a:r>
              <a:endParaRPr lang="en-US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12FEFDF9-F911-4148-911A-35E23B2E415A}"/>
              </a:ext>
            </a:extLst>
          </p:cNvPr>
          <p:cNvSpPr/>
          <p:nvPr/>
        </p:nvSpPr>
        <p:spPr>
          <a:xfrm>
            <a:off x="5726711" y="5193187"/>
            <a:ext cx="2209800" cy="4299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5A00E147-ADBA-4DD1-BCFE-CEB82E135B47}"/>
              </a:ext>
            </a:extLst>
          </p:cNvPr>
          <p:cNvCxnSpPr>
            <a:cxnSpLocks/>
          </p:cNvCxnSpPr>
          <p:nvPr/>
        </p:nvCxnSpPr>
        <p:spPr>
          <a:xfrm>
            <a:off x="7494270" y="3334202"/>
            <a:ext cx="3810" cy="1319559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8B8B7B15-CA3A-4D9F-892D-ECC0724EDAAA}"/>
              </a:ext>
            </a:extLst>
          </p:cNvPr>
          <p:cNvSpPr/>
          <p:nvPr/>
        </p:nvSpPr>
        <p:spPr>
          <a:xfrm>
            <a:off x="1970941" y="2953077"/>
            <a:ext cx="1036320" cy="369833"/>
          </a:xfrm>
          <a:custGeom>
            <a:avLst/>
            <a:gdLst>
              <a:gd name="connsiteX0" fmla="*/ 177253 w 1036320"/>
              <a:gd name="connsiteY0" fmla="*/ 0 h 369833"/>
              <a:gd name="connsiteX1" fmla="*/ 211941 w 1036320"/>
              <a:gd name="connsiteY1" fmla="*/ 57414 h 369833"/>
              <a:gd name="connsiteX2" fmla="*/ 1004516 w 1036320"/>
              <a:gd name="connsiteY2" fmla="*/ 57414 h 369833"/>
              <a:gd name="connsiteX3" fmla="*/ 1036320 w 1036320"/>
              <a:gd name="connsiteY3" fmla="*/ 89218 h 369833"/>
              <a:gd name="connsiteX4" fmla="*/ 1036320 w 1036320"/>
              <a:gd name="connsiteY4" fmla="*/ 338029 h 369833"/>
              <a:gd name="connsiteX5" fmla="*/ 1004516 w 1036320"/>
              <a:gd name="connsiteY5" fmla="*/ 369833 h 369833"/>
              <a:gd name="connsiteX6" fmla="*/ 31804 w 1036320"/>
              <a:gd name="connsiteY6" fmla="*/ 369833 h 369833"/>
              <a:gd name="connsiteX7" fmla="*/ 0 w 1036320"/>
              <a:gd name="connsiteY7" fmla="*/ 338029 h 369833"/>
              <a:gd name="connsiteX8" fmla="*/ 0 w 1036320"/>
              <a:gd name="connsiteY8" fmla="*/ 89218 h 369833"/>
              <a:gd name="connsiteX9" fmla="*/ 31804 w 1036320"/>
              <a:gd name="connsiteY9" fmla="*/ 57414 h 369833"/>
              <a:gd name="connsiteX10" fmla="*/ 142565 w 1036320"/>
              <a:gd name="connsiteY10" fmla="*/ 57414 h 369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36320" h="369833">
                <a:moveTo>
                  <a:pt x="177253" y="0"/>
                </a:moveTo>
                <a:lnTo>
                  <a:pt x="211941" y="57414"/>
                </a:lnTo>
                <a:lnTo>
                  <a:pt x="1004516" y="57414"/>
                </a:lnTo>
                <a:cubicBezTo>
                  <a:pt x="1022081" y="57414"/>
                  <a:pt x="1036320" y="71653"/>
                  <a:pt x="1036320" y="89218"/>
                </a:cubicBezTo>
                <a:lnTo>
                  <a:pt x="1036320" y="338029"/>
                </a:lnTo>
                <a:cubicBezTo>
                  <a:pt x="1036320" y="355594"/>
                  <a:pt x="1022081" y="369833"/>
                  <a:pt x="1004516" y="369833"/>
                </a:cubicBezTo>
                <a:lnTo>
                  <a:pt x="31804" y="369833"/>
                </a:lnTo>
                <a:cubicBezTo>
                  <a:pt x="14239" y="369833"/>
                  <a:pt x="0" y="355594"/>
                  <a:pt x="0" y="338029"/>
                </a:cubicBezTo>
                <a:lnTo>
                  <a:pt x="0" y="89218"/>
                </a:lnTo>
                <a:cubicBezTo>
                  <a:pt x="0" y="71653"/>
                  <a:pt x="14239" y="57414"/>
                  <a:pt x="31804" y="57414"/>
                </a:cubicBezTo>
                <a:lnTo>
                  <a:pt x="142565" y="57414"/>
                </a:ln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b">
            <a:noAutofit/>
          </a:bodyPr>
          <a:lstStyle/>
          <a:p>
            <a:pPr algn="ctr"/>
            <a:r>
              <a:rPr lang="en-US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 5</a:t>
            </a:r>
          </a:p>
        </p:txBody>
      </p:sp>
    </p:spTree>
    <p:extLst>
      <p:ext uri="{BB962C8B-B14F-4D97-AF65-F5344CB8AC3E}">
        <p14:creationId xmlns:p14="http://schemas.microsoft.com/office/powerpoint/2010/main" val="39389698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 advTm="260">
        <p159:morph option="byObject"/>
      </p:transition>
    </mc:Choice>
    <mc:Fallback xmlns="">
      <p:transition advTm="26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9D7A1650-7DF7-4878-ABE5-E46C63E29E43}"/>
              </a:ext>
            </a:extLst>
          </p:cNvPr>
          <p:cNvGrpSpPr/>
          <p:nvPr/>
        </p:nvGrpSpPr>
        <p:grpSpPr>
          <a:xfrm>
            <a:off x="410344" y="1741100"/>
            <a:ext cx="1230665" cy="1752968"/>
            <a:chOff x="1262646" y="2690847"/>
            <a:chExt cx="1844829" cy="2627787"/>
          </a:xfrm>
        </p:grpSpPr>
        <p:grpSp>
          <p:nvGrpSpPr>
            <p:cNvPr id="4" name="Graphic 2">
              <a:extLst>
                <a:ext uri="{FF2B5EF4-FFF2-40B4-BE49-F238E27FC236}">
                  <a16:creationId xmlns:a16="http://schemas.microsoft.com/office/drawing/2014/main" id="{F269762E-0C32-428F-A0A1-76CCF8AEB82C}"/>
                </a:ext>
              </a:extLst>
            </p:cNvPr>
            <p:cNvGrpSpPr/>
            <p:nvPr/>
          </p:nvGrpSpPr>
          <p:grpSpPr>
            <a:xfrm>
              <a:off x="1262647" y="2690847"/>
              <a:ext cx="1844828" cy="1844828"/>
              <a:chOff x="5981700" y="3314700"/>
              <a:chExt cx="1038860" cy="1038860"/>
            </a:xfrm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B17B9F31-9D10-4287-999A-E130A0AF1D3C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1038860" cy="1038860"/>
              </a:xfrm>
              <a:custGeom>
                <a:avLst/>
                <a:gdLst>
                  <a:gd name="connsiteX0" fmla="*/ 0 w 1038860"/>
                  <a:gd name="connsiteY0" fmla="*/ 0 h 1038860"/>
                  <a:gd name="connsiteX1" fmla="*/ 1038860 w 1038860"/>
                  <a:gd name="connsiteY1" fmla="*/ 0 h 1038860"/>
                  <a:gd name="connsiteX2" fmla="*/ 1038860 w 1038860"/>
                  <a:gd name="connsiteY2" fmla="*/ 1038860 h 1038860"/>
                  <a:gd name="connsiteX3" fmla="*/ 0 w 1038860"/>
                  <a:gd name="connsiteY3" fmla="*/ 1038860 h 1038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38860" h="1038860">
                    <a:moveTo>
                      <a:pt x="0" y="0"/>
                    </a:moveTo>
                    <a:lnTo>
                      <a:pt x="1038860" y="0"/>
                    </a:lnTo>
                    <a:lnTo>
                      <a:pt x="1038860" y="1038860"/>
                    </a:lnTo>
                    <a:lnTo>
                      <a:pt x="0" y="1038860"/>
                    </a:lnTo>
                    <a:close/>
                  </a:path>
                </a:pathLst>
              </a:custGeom>
              <a:noFill/>
              <a:ln w="3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58578DF4-7A5E-4B72-976D-20C10EB3EA6F}"/>
                  </a:ext>
                </a:extLst>
              </p:cNvPr>
              <p:cNvSpPr/>
              <p:nvPr/>
            </p:nvSpPr>
            <p:spPr>
              <a:xfrm>
                <a:off x="6111557" y="3487843"/>
                <a:ext cx="779145" cy="692573"/>
              </a:xfrm>
              <a:custGeom>
                <a:avLst/>
                <a:gdLst>
                  <a:gd name="connsiteX0" fmla="*/ 735859 w 779145"/>
                  <a:gd name="connsiteY0" fmla="*/ 0 h 692573"/>
                  <a:gd name="connsiteX1" fmla="*/ 43286 w 779145"/>
                  <a:gd name="connsiteY1" fmla="*/ 0 h 692573"/>
                  <a:gd name="connsiteX2" fmla="*/ 43286 w 779145"/>
                  <a:gd name="connsiteY2" fmla="*/ 86572 h 692573"/>
                  <a:gd name="connsiteX3" fmla="*/ 735859 w 779145"/>
                  <a:gd name="connsiteY3" fmla="*/ 86572 h 692573"/>
                  <a:gd name="connsiteX4" fmla="*/ 735859 w 779145"/>
                  <a:gd name="connsiteY4" fmla="*/ 0 h 692573"/>
                  <a:gd name="connsiteX5" fmla="*/ 779145 w 779145"/>
                  <a:gd name="connsiteY5" fmla="*/ 432858 h 692573"/>
                  <a:gd name="connsiteX6" fmla="*/ 779145 w 779145"/>
                  <a:gd name="connsiteY6" fmla="*/ 346287 h 692573"/>
                  <a:gd name="connsiteX7" fmla="*/ 735859 w 779145"/>
                  <a:gd name="connsiteY7" fmla="*/ 129858 h 692573"/>
                  <a:gd name="connsiteX8" fmla="*/ 43286 w 779145"/>
                  <a:gd name="connsiteY8" fmla="*/ 129858 h 692573"/>
                  <a:gd name="connsiteX9" fmla="*/ 0 w 779145"/>
                  <a:gd name="connsiteY9" fmla="*/ 346287 h 692573"/>
                  <a:gd name="connsiteX10" fmla="*/ 0 w 779145"/>
                  <a:gd name="connsiteY10" fmla="*/ 432858 h 692573"/>
                  <a:gd name="connsiteX11" fmla="*/ 43286 w 779145"/>
                  <a:gd name="connsiteY11" fmla="*/ 432858 h 692573"/>
                  <a:gd name="connsiteX12" fmla="*/ 43286 w 779145"/>
                  <a:gd name="connsiteY12" fmla="*/ 692573 h 692573"/>
                  <a:gd name="connsiteX13" fmla="*/ 476144 w 779145"/>
                  <a:gd name="connsiteY13" fmla="*/ 692573 h 692573"/>
                  <a:gd name="connsiteX14" fmla="*/ 476144 w 779145"/>
                  <a:gd name="connsiteY14" fmla="*/ 432858 h 692573"/>
                  <a:gd name="connsiteX15" fmla="*/ 649288 w 779145"/>
                  <a:gd name="connsiteY15" fmla="*/ 432858 h 692573"/>
                  <a:gd name="connsiteX16" fmla="*/ 649288 w 779145"/>
                  <a:gd name="connsiteY16" fmla="*/ 692573 h 692573"/>
                  <a:gd name="connsiteX17" fmla="*/ 735859 w 779145"/>
                  <a:gd name="connsiteY17" fmla="*/ 692573 h 692573"/>
                  <a:gd name="connsiteX18" fmla="*/ 735859 w 779145"/>
                  <a:gd name="connsiteY18" fmla="*/ 432858 h 692573"/>
                  <a:gd name="connsiteX19" fmla="*/ 779145 w 779145"/>
                  <a:gd name="connsiteY19" fmla="*/ 432858 h 692573"/>
                  <a:gd name="connsiteX20" fmla="*/ 389573 w 779145"/>
                  <a:gd name="connsiteY20" fmla="*/ 606002 h 692573"/>
                  <a:gd name="connsiteX21" fmla="*/ 129858 w 779145"/>
                  <a:gd name="connsiteY21" fmla="*/ 606002 h 692573"/>
                  <a:gd name="connsiteX22" fmla="*/ 129858 w 779145"/>
                  <a:gd name="connsiteY22" fmla="*/ 432858 h 692573"/>
                  <a:gd name="connsiteX23" fmla="*/ 389573 w 779145"/>
                  <a:gd name="connsiteY23" fmla="*/ 432858 h 692573"/>
                  <a:gd name="connsiteX24" fmla="*/ 389573 w 779145"/>
                  <a:gd name="connsiteY24" fmla="*/ 606002 h 6925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779145" h="692573">
                    <a:moveTo>
                      <a:pt x="735859" y="0"/>
                    </a:moveTo>
                    <a:lnTo>
                      <a:pt x="43286" y="0"/>
                    </a:lnTo>
                    <a:lnTo>
                      <a:pt x="43286" y="86572"/>
                    </a:lnTo>
                    <a:lnTo>
                      <a:pt x="735859" y="86572"/>
                    </a:lnTo>
                    <a:lnTo>
                      <a:pt x="735859" y="0"/>
                    </a:lnTo>
                    <a:close/>
                    <a:moveTo>
                      <a:pt x="779145" y="432858"/>
                    </a:moveTo>
                    <a:lnTo>
                      <a:pt x="779145" y="346287"/>
                    </a:lnTo>
                    <a:lnTo>
                      <a:pt x="735859" y="129858"/>
                    </a:lnTo>
                    <a:lnTo>
                      <a:pt x="43286" y="129858"/>
                    </a:lnTo>
                    <a:lnTo>
                      <a:pt x="0" y="346287"/>
                    </a:lnTo>
                    <a:lnTo>
                      <a:pt x="0" y="432858"/>
                    </a:lnTo>
                    <a:lnTo>
                      <a:pt x="43286" y="432858"/>
                    </a:lnTo>
                    <a:lnTo>
                      <a:pt x="43286" y="692573"/>
                    </a:lnTo>
                    <a:lnTo>
                      <a:pt x="476144" y="692573"/>
                    </a:lnTo>
                    <a:lnTo>
                      <a:pt x="476144" y="432858"/>
                    </a:lnTo>
                    <a:lnTo>
                      <a:pt x="649288" y="432858"/>
                    </a:lnTo>
                    <a:lnTo>
                      <a:pt x="649288" y="692573"/>
                    </a:lnTo>
                    <a:lnTo>
                      <a:pt x="735859" y="692573"/>
                    </a:lnTo>
                    <a:lnTo>
                      <a:pt x="735859" y="432858"/>
                    </a:lnTo>
                    <a:lnTo>
                      <a:pt x="779145" y="432858"/>
                    </a:lnTo>
                    <a:close/>
                    <a:moveTo>
                      <a:pt x="389573" y="606002"/>
                    </a:moveTo>
                    <a:lnTo>
                      <a:pt x="129858" y="606002"/>
                    </a:lnTo>
                    <a:lnTo>
                      <a:pt x="129858" y="432858"/>
                    </a:lnTo>
                    <a:lnTo>
                      <a:pt x="389573" y="432858"/>
                    </a:lnTo>
                    <a:lnTo>
                      <a:pt x="389573" y="606002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3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DE90224-C6D8-4A4D-BC0D-B620F9B55F6C}"/>
                </a:ext>
              </a:extLst>
            </p:cNvPr>
            <p:cNvSpPr txBox="1"/>
            <p:nvPr/>
          </p:nvSpPr>
          <p:spPr>
            <a:xfrm>
              <a:off x="1262646" y="4718849"/>
              <a:ext cx="1844828" cy="59978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accent6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Sender</a:t>
              </a:r>
              <a:endParaRPr lang="en-US" sz="2000" b="1" dirty="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F145D08D-AAB8-496B-8309-185994ABB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17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3BD6C58-FFD9-472B-9D5D-4911DA93B6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Request by Client</a:t>
            </a:r>
          </a:p>
        </p:txBody>
      </p:sp>
      <p:sp>
        <p:nvSpPr>
          <p:cNvPr id="27" name="Footer Placeholder 26">
            <a:extLst>
              <a:ext uri="{FF2B5EF4-FFF2-40B4-BE49-F238E27FC236}">
                <a16:creationId xmlns:a16="http://schemas.microsoft.com/office/drawing/2014/main" id="{32757006-3940-4B3F-B74C-46C842E5A7D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/>
              <a:t>© 2020 Xuanao Zhao, Ryan Cheah, Yong Liang Poo, Tiew Shou Cheng.</a:t>
            </a:r>
          </a:p>
        </p:txBody>
      </p:sp>
      <p:grpSp>
        <p:nvGrpSpPr>
          <p:cNvPr id="11" name="Graphic 22">
            <a:extLst>
              <a:ext uri="{FF2B5EF4-FFF2-40B4-BE49-F238E27FC236}">
                <a16:creationId xmlns:a16="http://schemas.microsoft.com/office/drawing/2014/main" id="{2B44582D-EEBB-4C37-BADD-CD3D4984B405}"/>
              </a:ext>
            </a:extLst>
          </p:cNvPr>
          <p:cNvGrpSpPr/>
          <p:nvPr/>
        </p:nvGrpSpPr>
        <p:grpSpPr>
          <a:xfrm>
            <a:off x="1641007" y="2248860"/>
            <a:ext cx="602266" cy="602266"/>
            <a:chOff x="5981699" y="3314699"/>
            <a:chExt cx="1510481" cy="1510481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2A8BC0F-7569-475E-B8B4-2A0B766E742E}"/>
                </a:ext>
              </a:extLst>
            </p:cNvPr>
            <p:cNvSpPr/>
            <p:nvPr/>
          </p:nvSpPr>
          <p:spPr>
            <a:xfrm>
              <a:off x="5981699" y="3314699"/>
              <a:ext cx="1510481" cy="1510481"/>
            </a:xfrm>
            <a:custGeom>
              <a:avLst/>
              <a:gdLst>
                <a:gd name="connsiteX0" fmla="*/ 0 w 1510481"/>
                <a:gd name="connsiteY0" fmla="*/ 0 h 1510481"/>
                <a:gd name="connsiteX1" fmla="*/ 1510481 w 1510481"/>
                <a:gd name="connsiteY1" fmla="*/ 0 h 1510481"/>
                <a:gd name="connsiteX2" fmla="*/ 1510481 w 1510481"/>
                <a:gd name="connsiteY2" fmla="*/ 1510481 h 1510481"/>
                <a:gd name="connsiteX3" fmla="*/ 0 w 1510481"/>
                <a:gd name="connsiteY3" fmla="*/ 1510481 h 1510481"/>
                <a:gd name="connsiteX4" fmla="*/ 0 w 1510481"/>
                <a:gd name="connsiteY4" fmla="*/ 0 h 1510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0481" h="1510481">
                  <a:moveTo>
                    <a:pt x="0" y="0"/>
                  </a:moveTo>
                  <a:lnTo>
                    <a:pt x="1510481" y="0"/>
                  </a:lnTo>
                  <a:lnTo>
                    <a:pt x="1510481" y="1510481"/>
                  </a:lnTo>
                  <a:lnTo>
                    <a:pt x="0" y="151048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08AB3F7F-2936-4C1C-9A75-4D2D9DE56440}"/>
                </a:ext>
              </a:extLst>
            </p:cNvPr>
            <p:cNvSpPr/>
            <p:nvPr/>
          </p:nvSpPr>
          <p:spPr>
            <a:xfrm>
              <a:off x="6170509" y="3503509"/>
              <a:ext cx="1132860" cy="1132860"/>
            </a:xfrm>
            <a:custGeom>
              <a:avLst/>
              <a:gdLst>
                <a:gd name="connsiteX0" fmla="*/ 988736 w 1132860"/>
                <a:gd name="connsiteY0" fmla="*/ 0 h 1132860"/>
                <a:gd name="connsiteX1" fmla="*/ 144125 w 1132860"/>
                <a:gd name="connsiteY1" fmla="*/ 0 h 1132860"/>
                <a:gd name="connsiteX2" fmla="*/ 0 w 1132860"/>
                <a:gd name="connsiteY2" fmla="*/ 175593 h 1132860"/>
                <a:gd name="connsiteX3" fmla="*/ 0 w 1132860"/>
                <a:gd name="connsiteY3" fmla="*/ 1132861 h 1132860"/>
                <a:gd name="connsiteX4" fmla="*/ 1132861 w 1132860"/>
                <a:gd name="connsiteY4" fmla="*/ 1132861 h 1132860"/>
                <a:gd name="connsiteX5" fmla="*/ 1132861 w 1132860"/>
                <a:gd name="connsiteY5" fmla="*/ 175593 h 1132860"/>
                <a:gd name="connsiteX6" fmla="*/ 988736 w 1132860"/>
                <a:gd name="connsiteY6" fmla="*/ 0 h 1132860"/>
                <a:gd name="connsiteX7" fmla="*/ 692304 w 1132860"/>
                <a:gd name="connsiteY7" fmla="*/ 755241 h 1132860"/>
                <a:gd name="connsiteX8" fmla="*/ 692304 w 1132860"/>
                <a:gd name="connsiteY8" fmla="*/ 881114 h 1132860"/>
                <a:gd name="connsiteX9" fmla="*/ 440557 w 1132860"/>
                <a:gd name="connsiteY9" fmla="*/ 881114 h 1132860"/>
                <a:gd name="connsiteX10" fmla="*/ 440557 w 1132860"/>
                <a:gd name="connsiteY10" fmla="*/ 755241 h 1132860"/>
                <a:gd name="connsiteX11" fmla="*/ 220278 w 1132860"/>
                <a:gd name="connsiteY11" fmla="*/ 755241 h 1132860"/>
                <a:gd name="connsiteX12" fmla="*/ 566430 w 1132860"/>
                <a:gd name="connsiteY12" fmla="*/ 409089 h 1132860"/>
                <a:gd name="connsiteX13" fmla="*/ 912582 w 1132860"/>
                <a:gd name="connsiteY13" fmla="*/ 755241 h 1132860"/>
                <a:gd name="connsiteX14" fmla="*/ 692304 w 1132860"/>
                <a:gd name="connsiteY14" fmla="*/ 755241 h 1132860"/>
                <a:gd name="connsiteX15" fmla="*/ 133426 w 1132860"/>
                <a:gd name="connsiteY15" fmla="*/ 125873 h 1132860"/>
                <a:gd name="connsiteX16" fmla="*/ 184405 w 1132860"/>
                <a:gd name="connsiteY16" fmla="*/ 62937 h 1132860"/>
                <a:gd name="connsiteX17" fmla="*/ 939645 w 1132860"/>
                <a:gd name="connsiteY17" fmla="*/ 62937 h 1132860"/>
                <a:gd name="connsiteX18" fmla="*/ 998806 w 1132860"/>
                <a:gd name="connsiteY18" fmla="*/ 125873 h 1132860"/>
                <a:gd name="connsiteX19" fmla="*/ 133426 w 1132860"/>
                <a:gd name="connsiteY19" fmla="*/ 125873 h 1132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32860" h="1132860">
                  <a:moveTo>
                    <a:pt x="988736" y="0"/>
                  </a:moveTo>
                  <a:lnTo>
                    <a:pt x="144125" y="0"/>
                  </a:lnTo>
                  <a:lnTo>
                    <a:pt x="0" y="175593"/>
                  </a:lnTo>
                  <a:lnTo>
                    <a:pt x="0" y="1132861"/>
                  </a:lnTo>
                  <a:lnTo>
                    <a:pt x="1132861" y="1132861"/>
                  </a:lnTo>
                  <a:lnTo>
                    <a:pt x="1132861" y="175593"/>
                  </a:lnTo>
                  <a:lnTo>
                    <a:pt x="988736" y="0"/>
                  </a:lnTo>
                  <a:close/>
                  <a:moveTo>
                    <a:pt x="692304" y="755241"/>
                  </a:moveTo>
                  <a:lnTo>
                    <a:pt x="692304" y="881114"/>
                  </a:lnTo>
                  <a:lnTo>
                    <a:pt x="440557" y="881114"/>
                  </a:lnTo>
                  <a:lnTo>
                    <a:pt x="440557" y="755241"/>
                  </a:lnTo>
                  <a:lnTo>
                    <a:pt x="220278" y="755241"/>
                  </a:lnTo>
                  <a:lnTo>
                    <a:pt x="566430" y="409089"/>
                  </a:lnTo>
                  <a:lnTo>
                    <a:pt x="912582" y="755241"/>
                  </a:lnTo>
                  <a:lnTo>
                    <a:pt x="692304" y="755241"/>
                  </a:lnTo>
                  <a:close/>
                  <a:moveTo>
                    <a:pt x="133426" y="125873"/>
                  </a:moveTo>
                  <a:lnTo>
                    <a:pt x="184405" y="62937"/>
                  </a:lnTo>
                  <a:lnTo>
                    <a:pt x="939645" y="62937"/>
                  </a:lnTo>
                  <a:lnTo>
                    <a:pt x="998806" y="125873"/>
                  </a:lnTo>
                  <a:lnTo>
                    <a:pt x="133426" y="125873"/>
                  </a:lnTo>
                  <a:close/>
                </a:path>
              </a:pathLst>
            </a:custGeom>
            <a:solidFill>
              <a:schemeClr val="accent6">
                <a:lumMod val="75000"/>
                <a:alpha val="42000"/>
              </a:schemeClr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C540560-B02F-4699-8C5E-C594BBE4CDBE}"/>
              </a:ext>
            </a:extLst>
          </p:cNvPr>
          <p:cNvGrpSpPr/>
          <p:nvPr/>
        </p:nvGrpSpPr>
        <p:grpSpPr>
          <a:xfrm>
            <a:off x="10221059" y="1978304"/>
            <a:ext cx="1341771" cy="1450696"/>
            <a:chOff x="8646527" y="2998318"/>
            <a:chExt cx="1844827" cy="1994590"/>
          </a:xfrm>
        </p:grpSpPr>
        <p:grpSp>
          <p:nvGrpSpPr>
            <p:cNvPr id="17" name="Graphic 36">
              <a:extLst>
                <a:ext uri="{FF2B5EF4-FFF2-40B4-BE49-F238E27FC236}">
                  <a16:creationId xmlns:a16="http://schemas.microsoft.com/office/drawing/2014/main" id="{1CAF6712-9A1E-4E10-927C-4668C894E202}"/>
                </a:ext>
              </a:extLst>
            </p:cNvPr>
            <p:cNvGrpSpPr/>
            <p:nvPr/>
          </p:nvGrpSpPr>
          <p:grpSpPr>
            <a:xfrm>
              <a:off x="8866867" y="2998318"/>
              <a:ext cx="1404149" cy="1404149"/>
              <a:chOff x="7420031" y="3314699"/>
              <a:chExt cx="1404149" cy="1404149"/>
            </a:xfrm>
          </p:grpSpPr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C8402118-2356-4108-BAE6-DB7A881B2505}"/>
                  </a:ext>
                </a:extLst>
              </p:cNvPr>
              <p:cNvSpPr/>
              <p:nvPr/>
            </p:nvSpPr>
            <p:spPr>
              <a:xfrm>
                <a:off x="7420031" y="3314699"/>
                <a:ext cx="1404149" cy="1404149"/>
              </a:xfrm>
              <a:custGeom>
                <a:avLst/>
                <a:gdLst>
                  <a:gd name="connsiteX0" fmla="*/ 0 w 1404149"/>
                  <a:gd name="connsiteY0" fmla="*/ 0 h 1404149"/>
                  <a:gd name="connsiteX1" fmla="*/ 1404149 w 1404149"/>
                  <a:gd name="connsiteY1" fmla="*/ 0 h 1404149"/>
                  <a:gd name="connsiteX2" fmla="*/ 1404149 w 1404149"/>
                  <a:gd name="connsiteY2" fmla="*/ 1404149 h 1404149"/>
                  <a:gd name="connsiteX3" fmla="*/ 0 w 1404149"/>
                  <a:gd name="connsiteY3" fmla="*/ 1404149 h 14041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04149" h="1404149">
                    <a:moveTo>
                      <a:pt x="0" y="0"/>
                    </a:moveTo>
                    <a:lnTo>
                      <a:pt x="1404149" y="0"/>
                    </a:lnTo>
                    <a:lnTo>
                      <a:pt x="1404149" y="1404149"/>
                    </a:lnTo>
                    <a:lnTo>
                      <a:pt x="0" y="1404149"/>
                    </a:lnTo>
                    <a:close/>
                  </a:path>
                </a:pathLst>
              </a:custGeom>
              <a:noFill/>
              <a:ln w="58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A74D80FB-D76D-439E-91E4-AD4104506A6E}"/>
                  </a:ext>
                </a:extLst>
              </p:cNvPr>
              <p:cNvSpPr/>
              <p:nvPr/>
            </p:nvSpPr>
            <p:spPr>
              <a:xfrm>
                <a:off x="7478537" y="3648184"/>
                <a:ext cx="819086" cy="895144"/>
              </a:xfrm>
              <a:custGeom>
                <a:avLst/>
                <a:gdLst>
                  <a:gd name="connsiteX0" fmla="*/ 419490 w 819086"/>
                  <a:gd name="connsiteY0" fmla="*/ 0 h 895144"/>
                  <a:gd name="connsiteX1" fmla="*/ 0 w 819086"/>
                  <a:gd name="connsiteY1" fmla="*/ 279660 h 895144"/>
                  <a:gd name="connsiteX2" fmla="*/ 0 w 819086"/>
                  <a:gd name="connsiteY2" fmla="*/ 895145 h 895144"/>
                  <a:gd name="connsiteX3" fmla="*/ 292531 w 819086"/>
                  <a:gd name="connsiteY3" fmla="*/ 895145 h 895144"/>
                  <a:gd name="connsiteX4" fmla="*/ 292531 w 819086"/>
                  <a:gd name="connsiteY4" fmla="*/ 427095 h 895144"/>
                  <a:gd name="connsiteX5" fmla="*/ 526556 w 819086"/>
                  <a:gd name="connsiteY5" fmla="*/ 427095 h 895144"/>
                  <a:gd name="connsiteX6" fmla="*/ 526556 w 819086"/>
                  <a:gd name="connsiteY6" fmla="*/ 895145 h 895144"/>
                  <a:gd name="connsiteX7" fmla="*/ 819087 w 819086"/>
                  <a:gd name="connsiteY7" fmla="*/ 895145 h 895144"/>
                  <a:gd name="connsiteX8" fmla="*/ 819087 w 819086"/>
                  <a:gd name="connsiteY8" fmla="*/ 266203 h 8951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19086" h="895144">
                    <a:moveTo>
                      <a:pt x="419490" y="0"/>
                    </a:moveTo>
                    <a:lnTo>
                      <a:pt x="0" y="279660"/>
                    </a:lnTo>
                    <a:lnTo>
                      <a:pt x="0" y="895145"/>
                    </a:lnTo>
                    <a:lnTo>
                      <a:pt x="292531" y="895145"/>
                    </a:lnTo>
                    <a:lnTo>
                      <a:pt x="292531" y="427095"/>
                    </a:lnTo>
                    <a:lnTo>
                      <a:pt x="526556" y="427095"/>
                    </a:lnTo>
                    <a:lnTo>
                      <a:pt x="526556" y="895145"/>
                    </a:lnTo>
                    <a:lnTo>
                      <a:pt x="819087" y="895145"/>
                    </a:lnTo>
                    <a:lnTo>
                      <a:pt x="819087" y="266203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58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85C3A4E9-FA3C-43CC-9E3C-46631AE718F9}"/>
                  </a:ext>
                </a:extLst>
              </p:cNvPr>
              <p:cNvSpPr/>
              <p:nvPr/>
            </p:nvSpPr>
            <p:spPr>
              <a:xfrm>
                <a:off x="8414636" y="3724242"/>
                <a:ext cx="117012" cy="117012"/>
              </a:xfrm>
              <a:custGeom>
                <a:avLst/>
                <a:gdLst>
                  <a:gd name="connsiteX0" fmla="*/ 0 w 117012"/>
                  <a:gd name="connsiteY0" fmla="*/ 0 h 117012"/>
                  <a:gd name="connsiteX1" fmla="*/ 117012 w 117012"/>
                  <a:gd name="connsiteY1" fmla="*/ 0 h 117012"/>
                  <a:gd name="connsiteX2" fmla="*/ 117012 w 117012"/>
                  <a:gd name="connsiteY2" fmla="*/ 117012 h 117012"/>
                  <a:gd name="connsiteX3" fmla="*/ 0 w 117012"/>
                  <a:gd name="connsiteY3" fmla="*/ 117012 h 1170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7012" h="117012">
                    <a:moveTo>
                      <a:pt x="0" y="0"/>
                    </a:moveTo>
                    <a:lnTo>
                      <a:pt x="117012" y="0"/>
                    </a:lnTo>
                    <a:lnTo>
                      <a:pt x="117012" y="117012"/>
                    </a:lnTo>
                    <a:lnTo>
                      <a:pt x="0" y="117012"/>
                    </a:lnTo>
                    <a:close/>
                  </a:path>
                </a:pathLst>
              </a:custGeom>
              <a:noFill/>
              <a:ln w="58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BD6BFFE7-CC3F-47A7-BE11-C88A921E480D}"/>
                  </a:ext>
                </a:extLst>
              </p:cNvPr>
              <p:cNvSpPr/>
              <p:nvPr/>
            </p:nvSpPr>
            <p:spPr>
              <a:xfrm>
                <a:off x="8005093" y="3490217"/>
                <a:ext cx="760580" cy="1053111"/>
              </a:xfrm>
              <a:custGeom>
                <a:avLst/>
                <a:gdLst>
                  <a:gd name="connsiteX0" fmla="*/ 0 w 760580"/>
                  <a:gd name="connsiteY0" fmla="*/ 0 h 1053111"/>
                  <a:gd name="connsiteX1" fmla="*/ 0 w 760580"/>
                  <a:gd name="connsiteY1" fmla="*/ 88344 h 1053111"/>
                  <a:gd name="connsiteX2" fmla="*/ 117012 w 760580"/>
                  <a:gd name="connsiteY2" fmla="*/ 166158 h 1053111"/>
                  <a:gd name="connsiteX3" fmla="*/ 218228 w 760580"/>
                  <a:gd name="connsiteY3" fmla="*/ 234025 h 1053111"/>
                  <a:gd name="connsiteX4" fmla="*/ 292531 w 760580"/>
                  <a:gd name="connsiteY4" fmla="*/ 234025 h 1053111"/>
                  <a:gd name="connsiteX5" fmla="*/ 292531 w 760580"/>
                  <a:gd name="connsiteY5" fmla="*/ 283755 h 1053111"/>
                  <a:gd name="connsiteX6" fmla="*/ 409543 w 760580"/>
                  <a:gd name="connsiteY6" fmla="*/ 362153 h 1053111"/>
                  <a:gd name="connsiteX7" fmla="*/ 409543 w 760580"/>
                  <a:gd name="connsiteY7" fmla="*/ 468050 h 1053111"/>
                  <a:gd name="connsiteX8" fmla="*/ 526556 w 760580"/>
                  <a:gd name="connsiteY8" fmla="*/ 468050 h 1053111"/>
                  <a:gd name="connsiteX9" fmla="*/ 526556 w 760580"/>
                  <a:gd name="connsiteY9" fmla="*/ 585062 h 1053111"/>
                  <a:gd name="connsiteX10" fmla="*/ 409543 w 760580"/>
                  <a:gd name="connsiteY10" fmla="*/ 585062 h 1053111"/>
                  <a:gd name="connsiteX11" fmla="*/ 409543 w 760580"/>
                  <a:gd name="connsiteY11" fmla="*/ 702075 h 1053111"/>
                  <a:gd name="connsiteX12" fmla="*/ 526556 w 760580"/>
                  <a:gd name="connsiteY12" fmla="*/ 702075 h 1053111"/>
                  <a:gd name="connsiteX13" fmla="*/ 526556 w 760580"/>
                  <a:gd name="connsiteY13" fmla="*/ 819087 h 1053111"/>
                  <a:gd name="connsiteX14" fmla="*/ 409543 w 760580"/>
                  <a:gd name="connsiteY14" fmla="*/ 819087 h 1053111"/>
                  <a:gd name="connsiteX15" fmla="*/ 409543 w 760580"/>
                  <a:gd name="connsiteY15" fmla="*/ 1053112 h 1053111"/>
                  <a:gd name="connsiteX16" fmla="*/ 760581 w 760580"/>
                  <a:gd name="connsiteY16" fmla="*/ 1053112 h 1053111"/>
                  <a:gd name="connsiteX17" fmla="*/ 760581 w 760580"/>
                  <a:gd name="connsiteY17" fmla="*/ 0 h 1053111"/>
                  <a:gd name="connsiteX18" fmla="*/ 0 w 760580"/>
                  <a:gd name="connsiteY18" fmla="*/ 0 h 1053111"/>
                  <a:gd name="connsiteX19" fmla="*/ 526556 w 760580"/>
                  <a:gd name="connsiteY19" fmla="*/ 351037 h 1053111"/>
                  <a:gd name="connsiteX20" fmla="*/ 409543 w 760580"/>
                  <a:gd name="connsiteY20" fmla="*/ 351037 h 1053111"/>
                  <a:gd name="connsiteX21" fmla="*/ 409543 w 760580"/>
                  <a:gd name="connsiteY21" fmla="*/ 234025 h 1053111"/>
                  <a:gd name="connsiteX22" fmla="*/ 526556 w 760580"/>
                  <a:gd name="connsiteY22" fmla="*/ 234025 h 1053111"/>
                  <a:gd name="connsiteX23" fmla="*/ 526556 w 760580"/>
                  <a:gd name="connsiteY23" fmla="*/ 351037 h 10531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60580" h="1053111">
                    <a:moveTo>
                      <a:pt x="0" y="0"/>
                    </a:moveTo>
                    <a:lnTo>
                      <a:pt x="0" y="88344"/>
                    </a:lnTo>
                    <a:lnTo>
                      <a:pt x="117012" y="166158"/>
                    </a:lnTo>
                    <a:lnTo>
                      <a:pt x="218228" y="234025"/>
                    </a:lnTo>
                    <a:lnTo>
                      <a:pt x="292531" y="234025"/>
                    </a:lnTo>
                    <a:lnTo>
                      <a:pt x="292531" y="283755"/>
                    </a:lnTo>
                    <a:lnTo>
                      <a:pt x="409543" y="362153"/>
                    </a:lnTo>
                    <a:lnTo>
                      <a:pt x="409543" y="468050"/>
                    </a:lnTo>
                    <a:lnTo>
                      <a:pt x="526556" y="468050"/>
                    </a:lnTo>
                    <a:lnTo>
                      <a:pt x="526556" y="585062"/>
                    </a:lnTo>
                    <a:lnTo>
                      <a:pt x="409543" y="585062"/>
                    </a:lnTo>
                    <a:lnTo>
                      <a:pt x="409543" y="702075"/>
                    </a:lnTo>
                    <a:lnTo>
                      <a:pt x="526556" y="702075"/>
                    </a:lnTo>
                    <a:lnTo>
                      <a:pt x="526556" y="819087"/>
                    </a:lnTo>
                    <a:lnTo>
                      <a:pt x="409543" y="819087"/>
                    </a:lnTo>
                    <a:lnTo>
                      <a:pt x="409543" y="1053112"/>
                    </a:lnTo>
                    <a:lnTo>
                      <a:pt x="760581" y="1053112"/>
                    </a:lnTo>
                    <a:lnTo>
                      <a:pt x="760581" y="0"/>
                    </a:lnTo>
                    <a:lnTo>
                      <a:pt x="0" y="0"/>
                    </a:lnTo>
                    <a:close/>
                    <a:moveTo>
                      <a:pt x="526556" y="351037"/>
                    </a:moveTo>
                    <a:lnTo>
                      <a:pt x="409543" y="351037"/>
                    </a:lnTo>
                    <a:lnTo>
                      <a:pt x="409543" y="234025"/>
                    </a:lnTo>
                    <a:lnTo>
                      <a:pt x="526556" y="234025"/>
                    </a:lnTo>
                    <a:lnTo>
                      <a:pt x="526556" y="351037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58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5B042C6-1923-47C6-AE17-8F07B83BF61C}"/>
                </a:ext>
              </a:extLst>
            </p:cNvPr>
            <p:cNvSpPr txBox="1"/>
            <p:nvPr/>
          </p:nvSpPr>
          <p:spPr>
            <a:xfrm>
              <a:off x="8646527" y="4592798"/>
              <a:ext cx="1844827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accent6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Receiver </a:t>
              </a:r>
              <a:endParaRPr lang="en-US" sz="2000" b="1" dirty="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  <p:grpSp>
        <p:nvGrpSpPr>
          <p:cNvPr id="24" name="Graphic 46">
            <a:extLst>
              <a:ext uri="{FF2B5EF4-FFF2-40B4-BE49-F238E27FC236}">
                <a16:creationId xmlns:a16="http://schemas.microsoft.com/office/drawing/2014/main" id="{57CA6097-860D-4F80-AA1E-3F467636758C}"/>
              </a:ext>
            </a:extLst>
          </p:cNvPr>
          <p:cNvGrpSpPr/>
          <p:nvPr/>
        </p:nvGrpSpPr>
        <p:grpSpPr>
          <a:xfrm>
            <a:off x="1939923" y="2549992"/>
            <a:ext cx="372212" cy="372212"/>
            <a:chOff x="5981700" y="3314700"/>
            <a:chExt cx="1844826" cy="1844826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6E53D7AD-A5BB-47BE-84D6-0D8CF671FE42}"/>
                </a:ext>
              </a:extLst>
            </p:cNvPr>
            <p:cNvSpPr/>
            <p:nvPr/>
          </p:nvSpPr>
          <p:spPr>
            <a:xfrm>
              <a:off x="5981700" y="3314700"/>
              <a:ext cx="1844826" cy="1844826"/>
            </a:xfrm>
            <a:custGeom>
              <a:avLst/>
              <a:gdLst>
                <a:gd name="connsiteX0" fmla="*/ 0 w 1844826"/>
                <a:gd name="connsiteY0" fmla="*/ 0 h 1844826"/>
                <a:gd name="connsiteX1" fmla="*/ 1844826 w 1844826"/>
                <a:gd name="connsiteY1" fmla="*/ 0 h 1844826"/>
                <a:gd name="connsiteX2" fmla="*/ 1844826 w 1844826"/>
                <a:gd name="connsiteY2" fmla="*/ 1844826 h 1844826"/>
                <a:gd name="connsiteX3" fmla="*/ 0 w 1844826"/>
                <a:gd name="connsiteY3" fmla="*/ 1844826 h 1844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44826" h="1844826">
                  <a:moveTo>
                    <a:pt x="0" y="0"/>
                  </a:moveTo>
                  <a:lnTo>
                    <a:pt x="1844826" y="0"/>
                  </a:lnTo>
                  <a:lnTo>
                    <a:pt x="1844826" y="1844826"/>
                  </a:lnTo>
                  <a:lnTo>
                    <a:pt x="0" y="1844826"/>
                  </a:lnTo>
                  <a:close/>
                </a:path>
              </a:pathLst>
            </a:custGeom>
            <a:noFill/>
            <a:ln w="765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D905E205-E87F-4ACD-9397-D754D1D4FFFD}"/>
                </a:ext>
              </a:extLst>
            </p:cNvPr>
            <p:cNvSpPr/>
            <p:nvPr/>
          </p:nvSpPr>
          <p:spPr>
            <a:xfrm>
              <a:off x="6135435" y="3468435"/>
              <a:ext cx="1537355" cy="1537355"/>
            </a:xfrm>
            <a:custGeom>
              <a:avLst/>
              <a:gdLst>
                <a:gd name="connsiteX0" fmla="*/ 767909 w 1537355"/>
                <a:gd name="connsiteY0" fmla="*/ 0 h 1537355"/>
                <a:gd name="connsiteX1" fmla="*/ 0 w 1537355"/>
                <a:gd name="connsiteY1" fmla="*/ 768678 h 1537355"/>
                <a:gd name="connsiteX2" fmla="*/ 767909 w 1537355"/>
                <a:gd name="connsiteY2" fmla="*/ 1537355 h 1537355"/>
                <a:gd name="connsiteX3" fmla="*/ 1537355 w 1537355"/>
                <a:gd name="connsiteY3" fmla="*/ 768678 h 1537355"/>
                <a:gd name="connsiteX4" fmla="*/ 767909 w 1537355"/>
                <a:gd name="connsiteY4" fmla="*/ 0 h 1537355"/>
                <a:gd name="connsiteX5" fmla="*/ 768678 w 1537355"/>
                <a:gd name="connsiteY5" fmla="*/ 1383620 h 1537355"/>
                <a:gd name="connsiteX6" fmla="*/ 153736 w 1537355"/>
                <a:gd name="connsiteY6" fmla="*/ 768678 h 1537355"/>
                <a:gd name="connsiteX7" fmla="*/ 768678 w 1537355"/>
                <a:gd name="connsiteY7" fmla="*/ 153736 h 1537355"/>
                <a:gd name="connsiteX8" fmla="*/ 1383620 w 1537355"/>
                <a:gd name="connsiteY8" fmla="*/ 768678 h 1537355"/>
                <a:gd name="connsiteX9" fmla="*/ 768678 w 1537355"/>
                <a:gd name="connsiteY9" fmla="*/ 1383620 h 1537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37355" h="1537355">
                  <a:moveTo>
                    <a:pt x="767909" y="0"/>
                  </a:moveTo>
                  <a:cubicBezTo>
                    <a:pt x="343599" y="0"/>
                    <a:pt x="0" y="344368"/>
                    <a:pt x="0" y="768678"/>
                  </a:cubicBezTo>
                  <a:cubicBezTo>
                    <a:pt x="0" y="1192988"/>
                    <a:pt x="343599" y="1537355"/>
                    <a:pt x="767909" y="1537355"/>
                  </a:cubicBezTo>
                  <a:cubicBezTo>
                    <a:pt x="1192988" y="1537355"/>
                    <a:pt x="1537355" y="1192988"/>
                    <a:pt x="1537355" y="768678"/>
                  </a:cubicBezTo>
                  <a:cubicBezTo>
                    <a:pt x="1537355" y="344368"/>
                    <a:pt x="1192988" y="0"/>
                    <a:pt x="767909" y="0"/>
                  </a:cubicBezTo>
                  <a:close/>
                  <a:moveTo>
                    <a:pt x="768678" y="1383620"/>
                  </a:moveTo>
                  <a:cubicBezTo>
                    <a:pt x="428922" y="1383620"/>
                    <a:pt x="153736" y="1108433"/>
                    <a:pt x="153736" y="768678"/>
                  </a:cubicBezTo>
                  <a:cubicBezTo>
                    <a:pt x="153736" y="428922"/>
                    <a:pt x="428922" y="153736"/>
                    <a:pt x="768678" y="153736"/>
                  </a:cubicBezTo>
                  <a:cubicBezTo>
                    <a:pt x="1108433" y="153736"/>
                    <a:pt x="1383620" y="428922"/>
                    <a:pt x="1383620" y="768678"/>
                  </a:cubicBezTo>
                  <a:cubicBezTo>
                    <a:pt x="1383620" y="1108433"/>
                    <a:pt x="1108433" y="1383620"/>
                    <a:pt x="768678" y="1383620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765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CC9AD207-72F5-4F36-9E7B-6804ADE69518}"/>
                </a:ext>
              </a:extLst>
            </p:cNvPr>
            <p:cNvSpPr/>
            <p:nvPr/>
          </p:nvSpPr>
          <p:spPr>
            <a:xfrm>
              <a:off x="6827245" y="3852774"/>
              <a:ext cx="461206" cy="703339"/>
            </a:xfrm>
            <a:custGeom>
              <a:avLst/>
              <a:gdLst>
                <a:gd name="connsiteX0" fmla="*/ 115302 w 461206"/>
                <a:gd name="connsiteY0" fmla="*/ 0 h 703339"/>
                <a:gd name="connsiteX1" fmla="*/ 0 w 461206"/>
                <a:gd name="connsiteY1" fmla="*/ 0 h 703339"/>
                <a:gd name="connsiteX2" fmla="*/ 0 w 461206"/>
                <a:gd name="connsiteY2" fmla="*/ 461207 h 703339"/>
                <a:gd name="connsiteX3" fmla="*/ 403556 w 461206"/>
                <a:gd name="connsiteY3" fmla="*/ 703340 h 703339"/>
                <a:gd name="connsiteX4" fmla="*/ 461207 w 461206"/>
                <a:gd name="connsiteY4" fmla="*/ 608793 h 703339"/>
                <a:gd name="connsiteX5" fmla="*/ 115302 w 461206"/>
                <a:gd name="connsiteY5" fmla="*/ 403556 h 703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1206" h="703339">
                  <a:moveTo>
                    <a:pt x="115302" y="0"/>
                  </a:moveTo>
                  <a:lnTo>
                    <a:pt x="0" y="0"/>
                  </a:lnTo>
                  <a:lnTo>
                    <a:pt x="0" y="461207"/>
                  </a:lnTo>
                  <a:lnTo>
                    <a:pt x="403556" y="703340"/>
                  </a:lnTo>
                  <a:lnTo>
                    <a:pt x="461207" y="608793"/>
                  </a:lnTo>
                  <a:lnTo>
                    <a:pt x="115302" y="403556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765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4B918895-1C46-49CE-98DE-E8F8F750AAB5}"/>
              </a:ext>
            </a:extLst>
          </p:cNvPr>
          <p:cNvGrpSpPr/>
          <p:nvPr/>
        </p:nvGrpSpPr>
        <p:grpSpPr>
          <a:xfrm>
            <a:off x="4168225" y="3491194"/>
            <a:ext cx="1352900" cy="1828555"/>
            <a:chOff x="4747144" y="4035483"/>
            <a:chExt cx="1614223" cy="2181755"/>
          </a:xfrm>
        </p:grpSpPr>
        <p:grpSp>
          <p:nvGrpSpPr>
            <p:cNvPr id="39" name="Graphic 2">
              <a:extLst>
                <a:ext uri="{FF2B5EF4-FFF2-40B4-BE49-F238E27FC236}">
                  <a16:creationId xmlns:a16="http://schemas.microsoft.com/office/drawing/2014/main" id="{D8EE3183-790E-4848-AE23-E22BCBA79C91}"/>
                </a:ext>
              </a:extLst>
            </p:cNvPr>
            <p:cNvGrpSpPr/>
            <p:nvPr/>
          </p:nvGrpSpPr>
          <p:grpSpPr>
            <a:xfrm>
              <a:off x="4747144" y="4035483"/>
              <a:ext cx="1614223" cy="1698601"/>
              <a:chOff x="4002429" y="3835591"/>
              <a:chExt cx="1090432" cy="1090432"/>
            </a:xfrm>
          </p:grpSpPr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E4B7ADA5-AA92-443F-864A-9BB14A958EA3}"/>
                  </a:ext>
                </a:extLst>
              </p:cNvPr>
              <p:cNvSpPr/>
              <p:nvPr/>
            </p:nvSpPr>
            <p:spPr>
              <a:xfrm>
                <a:off x="4002429" y="3835591"/>
                <a:ext cx="1090432" cy="1090432"/>
              </a:xfrm>
              <a:custGeom>
                <a:avLst/>
                <a:gdLst>
                  <a:gd name="connsiteX0" fmla="*/ 0 w 1090432"/>
                  <a:gd name="connsiteY0" fmla="*/ 0 h 1090432"/>
                  <a:gd name="connsiteX1" fmla="*/ 1090432 w 1090432"/>
                  <a:gd name="connsiteY1" fmla="*/ 0 h 1090432"/>
                  <a:gd name="connsiteX2" fmla="*/ 1090432 w 1090432"/>
                  <a:gd name="connsiteY2" fmla="*/ 1090432 h 1090432"/>
                  <a:gd name="connsiteX3" fmla="*/ 0 w 1090432"/>
                  <a:gd name="connsiteY3" fmla="*/ 1090432 h 1090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90432" h="1090432">
                    <a:moveTo>
                      <a:pt x="0" y="0"/>
                    </a:moveTo>
                    <a:lnTo>
                      <a:pt x="1090432" y="0"/>
                    </a:lnTo>
                    <a:lnTo>
                      <a:pt x="1090432" y="1090432"/>
                    </a:lnTo>
                    <a:lnTo>
                      <a:pt x="0" y="1090432"/>
                    </a:lnTo>
                    <a:close/>
                  </a:path>
                </a:pathLst>
              </a:custGeom>
              <a:noFill/>
              <a:ln w="452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DD0DA180-47F4-4635-A29A-19B84D2510D2}"/>
                  </a:ext>
                </a:extLst>
              </p:cNvPr>
              <p:cNvSpPr/>
              <p:nvPr/>
            </p:nvSpPr>
            <p:spPr>
              <a:xfrm>
                <a:off x="4047863" y="4017329"/>
                <a:ext cx="999562" cy="726954"/>
              </a:xfrm>
              <a:custGeom>
                <a:avLst/>
                <a:gdLst>
                  <a:gd name="connsiteX0" fmla="*/ 863259 w 999562"/>
                  <a:gd name="connsiteY0" fmla="*/ 181739 h 726954"/>
                  <a:gd name="connsiteX1" fmla="*/ 726955 w 999562"/>
                  <a:gd name="connsiteY1" fmla="*/ 181739 h 726954"/>
                  <a:gd name="connsiteX2" fmla="*/ 726955 w 999562"/>
                  <a:gd name="connsiteY2" fmla="*/ 0 h 726954"/>
                  <a:gd name="connsiteX3" fmla="*/ 90869 w 999562"/>
                  <a:gd name="connsiteY3" fmla="*/ 0 h 726954"/>
                  <a:gd name="connsiteX4" fmla="*/ 0 w 999562"/>
                  <a:gd name="connsiteY4" fmla="*/ 90869 h 726954"/>
                  <a:gd name="connsiteX5" fmla="*/ 0 w 999562"/>
                  <a:gd name="connsiteY5" fmla="*/ 590651 h 726954"/>
                  <a:gd name="connsiteX6" fmla="*/ 90869 w 999562"/>
                  <a:gd name="connsiteY6" fmla="*/ 590651 h 726954"/>
                  <a:gd name="connsiteX7" fmla="*/ 227173 w 999562"/>
                  <a:gd name="connsiteY7" fmla="*/ 726955 h 726954"/>
                  <a:gd name="connsiteX8" fmla="*/ 363477 w 999562"/>
                  <a:gd name="connsiteY8" fmla="*/ 590651 h 726954"/>
                  <a:gd name="connsiteX9" fmla="*/ 636085 w 999562"/>
                  <a:gd name="connsiteY9" fmla="*/ 590651 h 726954"/>
                  <a:gd name="connsiteX10" fmla="*/ 772389 w 999562"/>
                  <a:gd name="connsiteY10" fmla="*/ 726955 h 726954"/>
                  <a:gd name="connsiteX11" fmla="*/ 908693 w 999562"/>
                  <a:gd name="connsiteY11" fmla="*/ 590651 h 726954"/>
                  <a:gd name="connsiteX12" fmla="*/ 999563 w 999562"/>
                  <a:gd name="connsiteY12" fmla="*/ 590651 h 726954"/>
                  <a:gd name="connsiteX13" fmla="*/ 999563 w 999562"/>
                  <a:gd name="connsiteY13" fmla="*/ 363477 h 726954"/>
                  <a:gd name="connsiteX14" fmla="*/ 863259 w 999562"/>
                  <a:gd name="connsiteY14" fmla="*/ 181739 h 726954"/>
                  <a:gd name="connsiteX15" fmla="*/ 227173 w 999562"/>
                  <a:gd name="connsiteY15" fmla="*/ 658803 h 726954"/>
                  <a:gd name="connsiteX16" fmla="*/ 159021 w 999562"/>
                  <a:gd name="connsiteY16" fmla="*/ 590651 h 726954"/>
                  <a:gd name="connsiteX17" fmla="*/ 227173 w 999562"/>
                  <a:gd name="connsiteY17" fmla="*/ 522499 h 726954"/>
                  <a:gd name="connsiteX18" fmla="*/ 295325 w 999562"/>
                  <a:gd name="connsiteY18" fmla="*/ 590651 h 726954"/>
                  <a:gd name="connsiteX19" fmla="*/ 227173 w 999562"/>
                  <a:gd name="connsiteY19" fmla="*/ 658803 h 726954"/>
                  <a:gd name="connsiteX20" fmla="*/ 840541 w 999562"/>
                  <a:gd name="connsiteY20" fmla="*/ 249891 h 726954"/>
                  <a:gd name="connsiteX21" fmla="*/ 929593 w 999562"/>
                  <a:gd name="connsiteY21" fmla="*/ 363477 h 726954"/>
                  <a:gd name="connsiteX22" fmla="*/ 726955 w 999562"/>
                  <a:gd name="connsiteY22" fmla="*/ 363477 h 726954"/>
                  <a:gd name="connsiteX23" fmla="*/ 726955 w 999562"/>
                  <a:gd name="connsiteY23" fmla="*/ 249891 h 726954"/>
                  <a:gd name="connsiteX24" fmla="*/ 840541 w 999562"/>
                  <a:gd name="connsiteY24" fmla="*/ 249891 h 726954"/>
                  <a:gd name="connsiteX25" fmla="*/ 772389 w 999562"/>
                  <a:gd name="connsiteY25" fmla="*/ 658803 h 726954"/>
                  <a:gd name="connsiteX26" fmla="*/ 704237 w 999562"/>
                  <a:gd name="connsiteY26" fmla="*/ 590651 h 726954"/>
                  <a:gd name="connsiteX27" fmla="*/ 772389 w 999562"/>
                  <a:gd name="connsiteY27" fmla="*/ 522499 h 726954"/>
                  <a:gd name="connsiteX28" fmla="*/ 840541 w 999562"/>
                  <a:gd name="connsiteY28" fmla="*/ 590651 h 726954"/>
                  <a:gd name="connsiteX29" fmla="*/ 772389 w 999562"/>
                  <a:gd name="connsiteY29" fmla="*/ 658803 h 7269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999562" h="726954">
                    <a:moveTo>
                      <a:pt x="863259" y="181739"/>
                    </a:moveTo>
                    <a:lnTo>
                      <a:pt x="726955" y="181739"/>
                    </a:lnTo>
                    <a:lnTo>
                      <a:pt x="726955" y="0"/>
                    </a:lnTo>
                    <a:lnTo>
                      <a:pt x="90869" y="0"/>
                    </a:lnTo>
                    <a:cubicBezTo>
                      <a:pt x="40891" y="0"/>
                      <a:pt x="0" y="40891"/>
                      <a:pt x="0" y="90869"/>
                    </a:cubicBezTo>
                    <a:lnTo>
                      <a:pt x="0" y="590651"/>
                    </a:lnTo>
                    <a:lnTo>
                      <a:pt x="90869" y="590651"/>
                    </a:lnTo>
                    <a:cubicBezTo>
                      <a:pt x="90869" y="666072"/>
                      <a:pt x="151752" y="726955"/>
                      <a:pt x="227173" y="726955"/>
                    </a:cubicBezTo>
                    <a:cubicBezTo>
                      <a:pt x="302595" y="726955"/>
                      <a:pt x="363477" y="666072"/>
                      <a:pt x="363477" y="590651"/>
                    </a:cubicBezTo>
                    <a:lnTo>
                      <a:pt x="636085" y="590651"/>
                    </a:lnTo>
                    <a:cubicBezTo>
                      <a:pt x="636085" y="666072"/>
                      <a:pt x="696968" y="726955"/>
                      <a:pt x="772389" y="726955"/>
                    </a:cubicBezTo>
                    <a:cubicBezTo>
                      <a:pt x="847811" y="726955"/>
                      <a:pt x="908693" y="666072"/>
                      <a:pt x="908693" y="590651"/>
                    </a:cubicBezTo>
                    <a:lnTo>
                      <a:pt x="999563" y="590651"/>
                    </a:lnTo>
                    <a:lnTo>
                      <a:pt x="999563" y="363477"/>
                    </a:lnTo>
                    <a:lnTo>
                      <a:pt x="863259" y="181739"/>
                    </a:lnTo>
                    <a:close/>
                    <a:moveTo>
                      <a:pt x="227173" y="658803"/>
                    </a:moveTo>
                    <a:cubicBezTo>
                      <a:pt x="189463" y="658803"/>
                      <a:pt x="159021" y="628361"/>
                      <a:pt x="159021" y="590651"/>
                    </a:cubicBezTo>
                    <a:cubicBezTo>
                      <a:pt x="159021" y="552940"/>
                      <a:pt x="189463" y="522499"/>
                      <a:pt x="227173" y="522499"/>
                    </a:cubicBezTo>
                    <a:cubicBezTo>
                      <a:pt x="264884" y="522499"/>
                      <a:pt x="295325" y="552940"/>
                      <a:pt x="295325" y="590651"/>
                    </a:cubicBezTo>
                    <a:cubicBezTo>
                      <a:pt x="295325" y="628361"/>
                      <a:pt x="264884" y="658803"/>
                      <a:pt x="227173" y="658803"/>
                    </a:cubicBezTo>
                    <a:close/>
                    <a:moveTo>
                      <a:pt x="840541" y="249891"/>
                    </a:moveTo>
                    <a:lnTo>
                      <a:pt x="929593" y="363477"/>
                    </a:lnTo>
                    <a:lnTo>
                      <a:pt x="726955" y="363477"/>
                    </a:lnTo>
                    <a:lnTo>
                      <a:pt x="726955" y="249891"/>
                    </a:lnTo>
                    <a:lnTo>
                      <a:pt x="840541" y="249891"/>
                    </a:lnTo>
                    <a:close/>
                    <a:moveTo>
                      <a:pt x="772389" y="658803"/>
                    </a:moveTo>
                    <a:cubicBezTo>
                      <a:pt x="734679" y="658803"/>
                      <a:pt x="704237" y="628361"/>
                      <a:pt x="704237" y="590651"/>
                    </a:cubicBezTo>
                    <a:cubicBezTo>
                      <a:pt x="704237" y="552940"/>
                      <a:pt x="734679" y="522499"/>
                      <a:pt x="772389" y="522499"/>
                    </a:cubicBezTo>
                    <a:cubicBezTo>
                      <a:pt x="810100" y="522499"/>
                      <a:pt x="840541" y="552940"/>
                      <a:pt x="840541" y="590651"/>
                    </a:cubicBezTo>
                    <a:cubicBezTo>
                      <a:pt x="840541" y="628361"/>
                      <a:pt x="810100" y="658803"/>
                      <a:pt x="772389" y="658803"/>
                    </a:cubicBez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452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2D71B6C0-B6FC-43E5-89B2-02D762C98D32}"/>
                </a:ext>
              </a:extLst>
            </p:cNvPr>
            <p:cNvSpPr txBox="1"/>
            <p:nvPr/>
          </p:nvSpPr>
          <p:spPr>
            <a:xfrm>
              <a:off x="4938921" y="5817128"/>
              <a:ext cx="1230664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accent6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Riders</a:t>
              </a:r>
              <a:endParaRPr lang="en-US" sz="2000" b="1" dirty="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3C561BC5-8052-477D-95B8-80BD4A0CE223}"/>
              </a:ext>
            </a:extLst>
          </p:cNvPr>
          <p:cNvSpPr/>
          <p:nvPr/>
        </p:nvSpPr>
        <p:spPr>
          <a:xfrm>
            <a:off x="5926427" y="3227412"/>
            <a:ext cx="1643605" cy="1954188"/>
          </a:xfrm>
          <a:prstGeom prst="roundRect">
            <a:avLst>
              <a:gd name="adj" fmla="val 2582"/>
            </a:avLst>
          </a:prstGeom>
          <a:noFill/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718451A-F379-4F4A-AE7F-702EC659DCB7}"/>
              </a:ext>
            </a:extLst>
          </p:cNvPr>
          <p:cNvGrpSpPr/>
          <p:nvPr/>
        </p:nvGrpSpPr>
        <p:grpSpPr>
          <a:xfrm>
            <a:off x="6030789" y="2891187"/>
            <a:ext cx="1467291" cy="308592"/>
            <a:chOff x="6030789" y="3336816"/>
            <a:chExt cx="1467291" cy="308592"/>
          </a:xfrm>
        </p:grpSpPr>
        <p:grpSp>
          <p:nvGrpSpPr>
            <p:cNvPr id="32" name="Graphic 46">
              <a:extLst>
                <a:ext uri="{FF2B5EF4-FFF2-40B4-BE49-F238E27FC236}">
                  <a16:creationId xmlns:a16="http://schemas.microsoft.com/office/drawing/2014/main" id="{91F90716-5BF7-40C9-89D0-CB3A19AE8392}"/>
                </a:ext>
              </a:extLst>
            </p:cNvPr>
            <p:cNvGrpSpPr/>
            <p:nvPr/>
          </p:nvGrpSpPr>
          <p:grpSpPr>
            <a:xfrm>
              <a:off x="6030789" y="3346585"/>
              <a:ext cx="298823" cy="298823"/>
              <a:chOff x="5981700" y="3314700"/>
              <a:chExt cx="1844826" cy="1844826"/>
            </a:xfrm>
          </p:grpSpPr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28F311C0-F114-4CA2-8DF7-470675847742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1844826" cy="1844826"/>
              </a:xfrm>
              <a:custGeom>
                <a:avLst/>
                <a:gdLst>
                  <a:gd name="connsiteX0" fmla="*/ 0 w 1844826"/>
                  <a:gd name="connsiteY0" fmla="*/ 0 h 1844826"/>
                  <a:gd name="connsiteX1" fmla="*/ 1844826 w 1844826"/>
                  <a:gd name="connsiteY1" fmla="*/ 0 h 1844826"/>
                  <a:gd name="connsiteX2" fmla="*/ 1844826 w 1844826"/>
                  <a:gd name="connsiteY2" fmla="*/ 1844826 h 1844826"/>
                  <a:gd name="connsiteX3" fmla="*/ 0 w 1844826"/>
                  <a:gd name="connsiteY3" fmla="*/ 1844826 h 1844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44826" h="1844826">
                    <a:moveTo>
                      <a:pt x="0" y="0"/>
                    </a:moveTo>
                    <a:lnTo>
                      <a:pt x="1844826" y="0"/>
                    </a:lnTo>
                    <a:lnTo>
                      <a:pt x="1844826" y="1844826"/>
                    </a:lnTo>
                    <a:lnTo>
                      <a:pt x="0" y="1844826"/>
                    </a:lnTo>
                    <a:close/>
                  </a:path>
                </a:pathLst>
              </a:custGeom>
              <a:noFill/>
              <a:ln w="765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CA974408-9D93-4213-B345-6EBFEE9CAD86}"/>
                  </a:ext>
                </a:extLst>
              </p:cNvPr>
              <p:cNvSpPr/>
              <p:nvPr/>
            </p:nvSpPr>
            <p:spPr>
              <a:xfrm>
                <a:off x="6135435" y="3468435"/>
                <a:ext cx="1537355" cy="1537355"/>
              </a:xfrm>
              <a:custGeom>
                <a:avLst/>
                <a:gdLst>
                  <a:gd name="connsiteX0" fmla="*/ 767909 w 1537355"/>
                  <a:gd name="connsiteY0" fmla="*/ 0 h 1537355"/>
                  <a:gd name="connsiteX1" fmla="*/ 0 w 1537355"/>
                  <a:gd name="connsiteY1" fmla="*/ 768678 h 1537355"/>
                  <a:gd name="connsiteX2" fmla="*/ 767909 w 1537355"/>
                  <a:gd name="connsiteY2" fmla="*/ 1537355 h 1537355"/>
                  <a:gd name="connsiteX3" fmla="*/ 1537355 w 1537355"/>
                  <a:gd name="connsiteY3" fmla="*/ 768678 h 1537355"/>
                  <a:gd name="connsiteX4" fmla="*/ 767909 w 1537355"/>
                  <a:gd name="connsiteY4" fmla="*/ 0 h 1537355"/>
                  <a:gd name="connsiteX5" fmla="*/ 768678 w 1537355"/>
                  <a:gd name="connsiteY5" fmla="*/ 1383620 h 1537355"/>
                  <a:gd name="connsiteX6" fmla="*/ 153736 w 1537355"/>
                  <a:gd name="connsiteY6" fmla="*/ 768678 h 1537355"/>
                  <a:gd name="connsiteX7" fmla="*/ 768678 w 1537355"/>
                  <a:gd name="connsiteY7" fmla="*/ 153736 h 1537355"/>
                  <a:gd name="connsiteX8" fmla="*/ 1383620 w 1537355"/>
                  <a:gd name="connsiteY8" fmla="*/ 768678 h 1537355"/>
                  <a:gd name="connsiteX9" fmla="*/ 768678 w 1537355"/>
                  <a:gd name="connsiteY9" fmla="*/ 1383620 h 15373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37355" h="1537355">
                    <a:moveTo>
                      <a:pt x="767909" y="0"/>
                    </a:moveTo>
                    <a:cubicBezTo>
                      <a:pt x="343599" y="0"/>
                      <a:pt x="0" y="344368"/>
                      <a:pt x="0" y="768678"/>
                    </a:cubicBezTo>
                    <a:cubicBezTo>
                      <a:pt x="0" y="1192988"/>
                      <a:pt x="343599" y="1537355"/>
                      <a:pt x="767909" y="1537355"/>
                    </a:cubicBezTo>
                    <a:cubicBezTo>
                      <a:pt x="1192988" y="1537355"/>
                      <a:pt x="1537355" y="1192988"/>
                      <a:pt x="1537355" y="768678"/>
                    </a:cubicBezTo>
                    <a:cubicBezTo>
                      <a:pt x="1537355" y="344368"/>
                      <a:pt x="1192988" y="0"/>
                      <a:pt x="767909" y="0"/>
                    </a:cubicBezTo>
                    <a:close/>
                    <a:moveTo>
                      <a:pt x="768678" y="1383620"/>
                    </a:moveTo>
                    <a:cubicBezTo>
                      <a:pt x="428922" y="1383620"/>
                      <a:pt x="153736" y="1108433"/>
                      <a:pt x="153736" y="768678"/>
                    </a:cubicBezTo>
                    <a:cubicBezTo>
                      <a:pt x="153736" y="428922"/>
                      <a:pt x="428922" y="153736"/>
                      <a:pt x="768678" y="153736"/>
                    </a:cubicBezTo>
                    <a:cubicBezTo>
                      <a:pt x="1108433" y="153736"/>
                      <a:pt x="1383620" y="428922"/>
                      <a:pt x="1383620" y="768678"/>
                    </a:cubicBezTo>
                    <a:cubicBezTo>
                      <a:pt x="1383620" y="1108433"/>
                      <a:pt x="1108433" y="1383620"/>
                      <a:pt x="768678" y="1383620"/>
                    </a:cubicBez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765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4D9D0F8F-7822-49B5-AE85-87AD7FDD74CB}"/>
                  </a:ext>
                </a:extLst>
              </p:cNvPr>
              <p:cNvSpPr/>
              <p:nvPr/>
            </p:nvSpPr>
            <p:spPr>
              <a:xfrm>
                <a:off x="6827245" y="3852774"/>
                <a:ext cx="461206" cy="703339"/>
              </a:xfrm>
              <a:custGeom>
                <a:avLst/>
                <a:gdLst>
                  <a:gd name="connsiteX0" fmla="*/ 115302 w 461206"/>
                  <a:gd name="connsiteY0" fmla="*/ 0 h 703339"/>
                  <a:gd name="connsiteX1" fmla="*/ 0 w 461206"/>
                  <a:gd name="connsiteY1" fmla="*/ 0 h 703339"/>
                  <a:gd name="connsiteX2" fmla="*/ 0 w 461206"/>
                  <a:gd name="connsiteY2" fmla="*/ 461207 h 703339"/>
                  <a:gd name="connsiteX3" fmla="*/ 403556 w 461206"/>
                  <a:gd name="connsiteY3" fmla="*/ 703340 h 703339"/>
                  <a:gd name="connsiteX4" fmla="*/ 461207 w 461206"/>
                  <a:gd name="connsiteY4" fmla="*/ 608793 h 703339"/>
                  <a:gd name="connsiteX5" fmla="*/ 115302 w 461206"/>
                  <a:gd name="connsiteY5" fmla="*/ 403556 h 703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61206" h="703339">
                    <a:moveTo>
                      <a:pt x="115302" y="0"/>
                    </a:moveTo>
                    <a:lnTo>
                      <a:pt x="0" y="0"/>
                    </a:lnTo>
                    <a:lnTo>
                      <a:pt x="0" y="461207"/>
                    </a:lnTo>
                    <a:lnTo>
                      <a:pt x="403556" y="703340"/>
                    </a:lnTo>
                    <a:lnTo>
                      <a:pt x="461207" y="608793"/>
                    </a:lnTo>
                    <a:lnTo>
                      <a:pt x="115302" y="403556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765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B5F69DA-A05A-476B-966F-211376E0B631}"/>
                </a:ext>
              </a:extLst>
            </p:cNvPr>
            <p:cNvSpPr txBox="1"/>
            <p:nvPr/>
          </p:nvSpPr>
          <p:spPr>
            <a:xfrm>
              <a:off x="6354514" y="3336816"/>
              <a:ext cx="1143566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Request 1</a:t>
              </a:r>
              <a:endParaRPr lang="en-US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353B3317-B93F-4961-95F3-8243E873601A}"/>
              </a:ext>
            </a:extLst>
          </p:cNvPr>
          <p:cNvGrpSpPr/>
          <p:nvPr/>
        </p:nvGrpSpPr>
        <p:grpSpPr>
          <a:xfrm>
            <a:off x="6030789" y="3282834"/>
            <a:ext cx="1467291" cy="308592"/>
            <a:chOff x="6030789" y="3336816"/>
            <a:chExt cx="1467291" cy="308592"/>
          </a:xfrm>
        </p:grpSpPr>
        <p:grpSp>
          <p:nvGrpSpPr>
            <p:cNvPr id="49" name="Graphic 46">
              <a:extLst>
                <a:ext uri="{FF2B5EF4-FFF2-40B4-BE49-F238E27FC236}">
                  <a16:creationId xmlns:a16="http://schemas.microsoft.com/office/drawing/2014/main" id="{A2C337B1-58C8-4FB1-9847-BAFD9F70C128}"/>
                </a:ext>
              </a:extLst>
            </p:cNvPr>
            <p:cNvGrpSpPr/>
            <p:nvPr/>
          </p:nvGrpSpPr>
          <p:grpSpPr>
            <a:xfrm>
              <a:off x="6030789" y="3346585"/>
              <a:ext cx="298823" cy="298823"/>
              <a:chOff x="5981700" y="3314700"/>
              <a:chExt cx="1844826" cy="1844826"/>
            </a:xfrm>
          </p:grpSpPr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4055B5AD-D357-4893-80CF-C00EE791892B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1844826" cy="1844826"/>
              </a:xfrm>
              <a:custGeom>
                <a:avLst/>
                <a:gdLst>
                  <a:gd name="connsiteX0" fmla="*/ 0 w 1844826"/>
                  <a:gd name="connsiteY0" fmla="*/ 0 h 1844826"/>
                  <a:gd name="connsiteX1" fmla="*/ 1844826 w 1844826"/>
                  <a:gd name="connsiteY1" fmla="*/ 0 h 1844826"/>
                  <a:gd name="connsiteX2" fmla="*/ 1844826 w 1844826"/>
                  <a:gd name="connsiteY2" fmla="*/ 1844826 h 1844826"/>
                  <a:gd name="connsiteX3" fmla="*/ 0 w 1844826"/>
                  <a:gd name="connsiteY3" fmla="*/ 1844826 h 1844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44826" h="1844826">
                    <a:moveTo>
                      <a:pt x="0" y="0"/>
                    </a:moveTo>
                    <a:lnTo>
                      <a:pt x="1844826" y="0"/>
                    </a:lnTo>
                    <a:lnTo>
                      <a:pt x="1844826" y="1844826"/>
                    </a:lnTo>
                    <a:lnTo>
                      <a:pt x="0" y="1844826"/>
                    </a:lnTo>
                    <a:close/>
                  </a:path>
                </a:pathLst>
              </a:custGeom>
              <a:noFill/>
              <a:ln w="765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3FF4A1C0-FE23-46E6-AECC-5B0BCB78D4E0}"/>
                  </a:ext>
                </a:extLst>
              </p:cNvPr>
              <p:cNvSpPr/>
              <p:nvPr/>
            </p:nvSpPr>
            <p:spPr>
              <a:xfrm>
                <a:off x="6135435" y="3468435"/>
                <a:ext cx="1537355" cy="1537355"/>
              </a:xfrm>
              <a:custGeom>
                <a:avLst/>
                <a:gdLst>
                  <a:gd name="connsiteX0" fmla="*/ 767909 w 1537355"/>
                  <a:gd name="connsiteY0" fmla="*/ 0 h 1537355"/>
                  <a:gd name="connsiteX1" fmla="*/ 0 w 1537355"/>
                  <a:gd name="connsiteY1" fmla="*/ 768678 h 1537355"/>
                  <a:gd name="connsiteX2" fmla="*/ 767909 w 1537355"/>
                  <a:gd name="connsiteY2" fmla="*/ 1537355 h 1537355"/>
                  <a:gd name="connsiteX3" fmla="*/ 1537355 w 1537355"/>
                  <a:gd name="connsiteY3" fmla="*/ 768678 h 1537355"/>
                  <a:gd name="connsiteX4" fmla="*/ 767909 w 1537355"/>
                  <a:gd name="connsiteY4" fmla="*/ 0 h 1537355"/>
                  <a:gd name="connsiteX5" fmla="*/ 768678 w 1537355"/>
                  <a:gd name="connsiteY5" fmla="*/ 1383620 h 1537355"/>
                  <a:gd name="connsiteX6" fmla="*/ 153736 w 1537355"/>
                  <a:gd name="connsiteY6" fmla="*/ 768678 h 1537355"/>
                  <a:gd name="connsiteX7" fmla="*/ 768678 w 1537355"/>
                  <a:gd name="connsiteY7" fmla="*/ 153736 h 1537355"/>
                  <a:gd name="connsiteX8" fmla="*/ 1383620 w 1537355"/>
                  <a:gd name="connsiteY8" fmla="*/ 768678 h 1537355"/>
                  <a:gd name="connsiteX9" fmla="*/ 768678 w 1537355"/>
                  <a:gd name="connsiteY9" fmla="*/ 1383620 h 15373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37355" h="1537355">
                    <a:moveTo>
                      <a:pt x="767909" y="0"/>
                    </a:moveTo>
                    <a:cubicBezTo>
                      <a:pt x="343599" y="0"/>
                      <a:pt x="0" y="344368"/>
                      <a:pt x="0" y="768678"/>
                    </a:cubicBezTo>
                    <a:cubicBezTo>
                      <a:pt x="0" y="1192988"/>
                      <a:pt x="343599" y="1537355"/>
                      <a:pt x="767909" y="1537355"/>
                    </a:cubicBezTo>
                    <a:cubicBezTo>
                      <a:pt x="1192988" y="1537355"/>
                      <a:pt x="1537355" y="1192988"/>
                      <a:pt x="1537355" y="768678"/>
                    </a:cubicBezTo>
                    <a:cubicBezTo>
                      <a:pt x="1537355" y="344368"/>
                      <a:pt x="1192988" y="0"/>
                      <a:pt x="767909" y="0"/>
                    </a:cubicBezTo>
                    <a:close/>
                    <a:moveTo>
                      <a:pt x="768678" y="1383620"/>
                    </a:moveTo>
                    <a:cubicBezTo>
                      <a:pt x="428922" y="1383620"/>
                      <a:pt x="153736" y="1108433"/>
                      <a:pt x="153736" y="768678"/>
                    </a:cubicBezTo>
                    <a:cubicBezTo>
                      <a:pt x="153736" y="428922"/>
                      <a:pt x="428922" y="153736"/>
                      <a:pt x="768678" y="153736"/>
                    </a:cubicBezTo>
                    <a:cubicBezTo>
                      <a:pt x="1108433" y="153736"/>
                      <a:pt x="1383620" y="428922"/>
                      <a:pt x="1383620" y="768678"/>
                    </a:cubicBezTo>
                    <a:cubicBezTo>
                      <a:pt x="1383620" y="1108433"/>
                      <a:pt x="1108433" y="1383620"/>
                      <a:pt x="768678" y="1383620"/>
                    </a:cubicBez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765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BA98CA58-D015-4E16-BD6B-1CD0E9A27E8E}"/>
                  </a:ext>
                </a:extLst>
              </p:cNvPr>
              <p:cNvSpPr/>
              <p:nvPr/>
            </p:nvSpPr>
            <p:spPr>
              <a:xfrm>
                <a:off x="6827245" y="3852774"/>
                <a:ext cx="461206" cy="703339"/>
              </a:xfrm>
              <a:custGeom>
                <a:avLst/>
                <a:gdLst>
                  <a:gd name="connsiteX0" fmla="*/ 115302 w 461206"/>
                  <a:gd name="connsiteY0" fmla="*/ 0 h 703339"/>
                  <a:gd name="connsiteX1" fmla="*/ 0 w 461206"/>
                  <a:gd name="connsiteY1" fmla="*/ 0 h 703339"/>
                  <a:gd name="connsiteX2" fmla="*/ 0 w 461206"/>
                  <a:gd name="connsiteY2" fmla="*/ 461207 h 703339"/>
                  <a:gd name="connsiteX3" fmla="*/ 403556 w 461206"/>
                  <a:gd name="connsiteY3" fmla="*/ 703340 h 703339"/>
                  <a:gd name="connsiteX4" fmla="*/ 461207 w 461206"/>
                  <a:gd name="connsiteY4" fmla="*/ 608793 h 703339"/>
                  <a:gd name="connsiteX5" fmla="*/ 115302 w 461206"/>
                  <a:gd name="connsiteY5" fmla="*/ 403556 h 703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61206" h="703339">
                    <a:moveTo>
                      <a:pt x="115302" y="0"/>
                    </a:moveTo>
                    <a:lnTo>
                      <a:pt x="0" y="0"/>
                    </a:lnTo>
                    <a:lnTo>
                      <a:pt x="0" y="461207"/>
                    </a:lnTo>
                    <a:lnTo>
                      <a:pt x="403556" y="703340"/>
                    </a:lnTo>
                    <a:lnTo>
                      <a:pt x="461207" y="608793"/>
                    </a:lnTo>
                    <a:lnTo>
                      <a:pt x="115302" y="403556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765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7A654D4-02A3-4660-9A9F-3EB5D4997616}"/>
                </a:ext>
              </a:extLst>
            </p:cNvPr>
            <p:cNvSpPr txBox="1"/>
            <p:nvPr/>
          </p:nvSpPr>
          <p:spPr>
            <a:xfrm>
              <a:off x="6354514" y="3336816"/>
              <a:ext cx="1143566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Request 2</a:t>
              </a:r>
              <a:endParaRPr lang="en-US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72AC7470-B164-4F62-B534-E83452E41146}"/>
              </a:ext>
            </a:extLst>
          </p:cNvPr>
          <p:cNvGrpSpPr/>
          <p:nvPr/>
        </p:nvGrpSpPr>
        <p:grpSpPr>
          <a:xfrm>
            <a:off x="6030789" y="3650015"/>
            <a:ext cx="1467291" cy="308592"/>
            <a:chOff x="6030789" y="3336816"/>
            <a:chExt cx="1467291" cy="308592"/>
          </a:xfrm>
        </p:grpSpPr>
        <p:grpSp>
          <p:nvGrpSpPr>
            <p:cNvPr id="55" name="Graphic 46">
              <a:extLst>
                <a:ext uri="{FF2B5EF4-FFF2-40B4-BE49-F238E27FC236}">
                  <a16:creationId xmlns:a16="http://schemas.microsoft.com/office/drawing/2014/main" id="{BC79DDE0-AD3A-4DC7-B069-6AD8A0AC8DAE}"/>
                </a:ext>
              </a:extLst>
            </p:cNvPr>
            <p:cNvGrpSpPr/>
            <p:nvPr/>
          </p:nvGrpSpPr>
          <p:grpSpPr>
            <a:xfrm>
              <a:off x="6030789" y="3346585"/>
              <a:ext cx="298823" cy="298823"/>
              <a:chOff x="5981700" y="3314700"/>
              <a:chExt cx="1844826" cy="1844826"/>
            </a:xfrm>
          </p:grpSpPr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14A09ADB-0A65-4115-AF41-1FE42056B0E0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1844826" cy="1844826"/>
              </a:xfrm>
              <a:custGeom>
                <a:avLst/>
                <a:gdLst>
                  <a:gd name="connsiteX0" fmla="*/ 0 w 1844826"/>
                  <a:gd name="connsiteY0" fmla="*/ 0 h 1844826"/>
                  <a:gd name="connsiteX1" fmla="*/ 1844826 w 1844826"/>
                  <a:gd name="connsiteY1" fmla="*/ 0 h 1844826"/>
                  <a:gd name="connsiteX2" fmla="*/ 1844826 w 1844826"/>
                  <a:gd name="connsiteY2" fmla="*/ 1844826 h 1844826"/>
                  <a:gd name="connsiteX3" fmla="*/ 0 w 1844826"/>
                  <a:gd name="connsiteY3" fmla="*/ 1844826 h 1844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44826" h="1844826">
                    <a:moveTo>
                      <a:pt x="0" y="0"/>
                    </a:moveTo>
                    <a:lnTo>
                      <a:pt x="1844826" y="0"/>
                    </a:lnTo>
                    <a:lnTo>
                      <a:pt x="1844826" y="1844826"/>
                    </a:lnTo>
                    <a:lnTo>
                      <a:pt x="0" y="1844826"/>
                    </a:lnTo>
                    <a:close/>
                  </a:path>
                </a:pathLst>
              </a:custGeom>
              <a:noFill/>
              <a:ln w="765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56541FE5-6EBD-4F7D-97FD-32C41D5E4B98}"/>
                  </a:ext>
                </a:extLst>
              </p:cNvPr>
              <p:cNvSpPr/>
              <p:nvPr/>
            </p:nvSpPr>
            <p:spPr>
              <a:xfrm>
                <a:off x="6135435" y="3468435"/>
                <a:ext cx="1537355" cy="1537355"/>
              </a:xfrm>
              <a:custGeom>
                <a:avLst/>
                <a:gdLst>
                  <a:gd name="connsiteX0" fmla="*/ 767909 w 1537355"/>
                  <a:gd name="connsiteY0" fmla="*/ 0 h 1537355"/>
                  <a:gd name="connsiteX1" fmla="*/ 0 w 1537355"/>
                  <a:gd name="connsiteY1" fmla="*/ 768678 h 1537355"/>
                  <a:gd name="connsiteX2" fmla="*/ 767909 w 1537355"/>
                  <a:gd name="connsiteY2" fmla="*/ 1537355 h 1537355"/>
                  <a:gd name="connsiteX3" fmla="*/ 1537355 w 1537355"/>
                  <a:gd name="connsiteY3" fmla="*/ 768678 h 1537355"/>
                  <a:gd name="connsiteX4" fmla="*/ 767909 w 1537355"/>
                  <a:gd name="connsiteY4" fmla="*/ 0 h 1537355"/>
                  <a:gd name="connsiteX5" fmla="*/ 768678 w 1537355"/>
                  <a:gd name="connsiteY5" fmla="*/ 1383620 h 1537355"/>
                  <a:gd name="connsiteX6" fmla="*/ 153736 w 1537355"/>
                  <a:gd name="connsiteY6" fmla="*/ 768678 h 1537355"/>
                  <a:gd name="connsiteX7" fmla="*/ 768678 w 1537355"/>
                  <a:gd name="connsiteY7" fmla="*/ 153736 h 1537355"/>
                  <a:gd name="connsiteX8" fmla="*/ 1383620 w 1537355"/>
                  <a:gd name="connsiteY8" fmla="*/ 768678 h 1537355"/>
                  <a:gd name="connsiteX9" fmla="*/ 768678 w 1537355"/>
                  <a:gd name="connsiteY9" fmla="*/ 1383620 h 15373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37355" h="1537355">
                    <a:moveTo>
                      <a:pt x="767909" y="0"/>
                    </a:moveTo>
                    <a:cubicBezTo>
                      <a:pt x="343599" y="0"/>
                      <a:pt x="0" y="344368"/>
                      <a:pt x="0" y="768678"/>
                    </a:cubicBezTo>
                    <a:cubicBezTo>
                      <a:pt x="0" y="1192988"/>
                      <a:pt x="343599" y="1537355"/>
                      <a:pt x="767909" y="1537355"/>
                    </a:cubicBezTo>
                    <a:cubicBezTo>
                      <a:pt x="1192988" y="1537355"/>
                      <a:pt x="1537355" y="1192988"/>
                      <a:pt x="1537355" y="768678"/>
                    </a:cubicBezTo>
                    <a:cubicBezTo>
                      <a:pt x="1537355" y="344368"/>
                      <a:pt x="1192988" y="0"/>
                      <a:pt x="767909" y="0"/>
                    </a:cubicBezTo>
                    <a:close/>
                    <a:moveTo>
                      <a:pt x="768678" y="1383620"/>
                    </a:moveTo>
                    <a:cubicBezTo>
                      <a:pt x="428922" y="1383620"/>
                      <a:pt x="153736" y="1108433"/>
                      <a:pt x="153736" y="768678"/>
                    </a:cubicBezTo>
                    <a:cubicBezTo>
                      <a:pt x="153736" y="428922"/>
                      <a:pt x="428922" y="153736"/>
                      <a:pt x="768678" y="153736"/>
                    </a:cubicBezTo>
                    <a:cubicBezTo>
                      <a:pt x="1108433" y="153736"/>
                      <a:pt x="1383620" y="428922"/>
                      <a:pt x="1383620" y="768678"/>
                    </a:cubicBezTo>
                    <a:cubicBezTo>
                      <a:pt x="1383620" y="1108433"/>
                      <a:pt x="1108433" y="1383620"/>
                      <a:pt x="768678" y="1383620"/>
                    </a:cubicBez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765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0298F189-ACEB-4596-AF68-B716B2E2BCBE}"/>
                  </a:ext>
                </a:extLst>
              </p:cNvPr>
              <p:cNvSpPr/>
              <p:nvPr/>
            </p:nvSpPr>
            <p:spPr>
              <a:xfrm>
                <a:off x="6827245" y="3852774"/>
                <a:ext cx="461206" cy="703339"/>
              </a:xfrm>
              <a:custGeom>
                <a:avLst/>
                <a:gdLst>
                  <a:gd name="connsiteX0" fmla="*/ 115302 w 461206"/>
                  <a:gd name="connsiteY0" fmla="*/ 0 h 703339"/>
                  <a:gd name="connsiteX1" fmla="*/ 0 w 461206"/>
                  <a:gd name="connsiteY1" fmla="*/ 0 h 703339"/>
                  <a:gd name="connsiteX2" fmla="*/ 0 w 461206"/>
                  <a:gd name="connsiteY2" fmla="*/ 461207 h 703339"/>
                  <a:gd name="connsiteX3" fmla="*/ 403556 w 461206"/>
                  <a:gd name="connsiteY3" fmla="*/ 703340 h 703339"/>
                  <a:gd name="connsiteX4" fmla="*/ 461207 w 461206"/>
                  <a:gd name="connsiteY4" fmla="*/ 608793 h 703339"/>
                  <a:gd name="connsiteX5" fmla="*/ 115302 w 461206"/>
                  <a:gd name="connsiteY5" fmla="*/ 403556 h 703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61206" h="703339">
                    <a:moveTo>
                      <a:pt x="115302" y="0"/>
                    </a:moveTo>
                    <a:lnTo>
                      <a:pt x="0" y="0"/>
                    </a:lnTo>
                    <a:lnTo>
                      <a:pt x="0" y="461207"/>
                    </a:lnTo>
                    <a:lnTo>
                      <a:pt x="403556" y="703340"/>
                    </a:lnTo>
                    <a:lnTo>
                      <a:pt x="461207" y="608793"/>
                    </a:lnTo>
                    <a:lnTo>
                      <a:pt x="115302" y="403556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765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6CE826D8-4444-4A26-B0E4-C70281FAF500}"/>
                </a:ext>
              </a:extLst>
            </p:cNvPr>
            <p:cNvSpPr txBox="1"/>
            <p:nvPr/>
          </p:nvSpPr>
          <p:spPr>
            <a:xfrm>
              <a:off x="6354514" y="3336816"/>
              <a:ext cx="1143566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Request 3</a:t>
              </a:r>
              <a:endParaRPr lang="en-US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377ECCDA-5028-40BE-9D35-0696B76D1D13}"/>
              </a:ext>
            </a:extLst>
          </p:cNvPr>
          <p:cNvGrpSpPr/>
          <p:nvPr/>
        </p:nvGrpSpPr>
        <p:grpSpPr>
          <a:xfrm>
            <a:off x="6030789" y="4011225"/>
            <a:ext cx="1467291" cy="308592"/>
            <a:chOff x="6030789" y="3336816"/>
            <a:chExt cx="1467291" cy="308592"/>
          </a:xfrm>
        </p:grpSpPr>
        <p:grpSp>
          <p:nvGrpSpPr>
            <p:cNvPr id="61" name="Graphic 46">
              <a:extLst>
                <a:ext uri="{FF2B5EF4-FFF2-40B4-BE49-F238E27FC236}">
                  <a16:creationId xmlns:a16="http://schemas.microsoft.com/office/drawing/2014/main" id="{579EBBCF-E099-41D5-8CC0-8A753FA34AC5}"/>
                </a:ext>
              </a:extLst>
            </p:cNvPr>
            <p:cNvGrpSpPr/>
            <p:nvPr/>
          </p:nvGrpSpPr>
          <p:grpSpPr>
            <a:xfrm>
              <a:off x="6030789" y="3346585"/>
              <a:ext cx="298823" cy="298823"/>
              <a:chOff x="5981700" y="3314700"/>
              <a:chExt cx="1844826" cy="1844826"/>
            </a:xfrm>
          </p:grpSpPr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2CE6C181-3311-418B-83D8-FD46F0826A76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1844826" cy="1844826"/>
              </a:xfrm>
              <a:custGeom>
                <a:avLst/>
                <a:gdLst>
                  <a:gd name="connsiteX0" fmla="*/ 0 w 1844826"/>
                  <a:gd name="connsiteY0" fmla="*/ 0 h 1844826"/>
                  <a:gd name="connsiteX1" fmla="*/ 1844826 w 1844826"/>
                  <a:gd name="connsiteY1" fmla="*/ 0 h 1844826"/>
                  <a:gd name="connsiteX2" fmla="*/ 1844826 w 1844826"/>
                  <a:gd name="connsiteY2" fmla="*/ 1844826 h 1844826"/>
                  <a:gd name="connsiteX3" fmla="*/ 0 w 1844826"/>
                  <a:gd name="connsiteY3" fmla="*/ 1844826 h 1844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44826" h="1844826">
                    <a:moveTo>
                      <a:pt x="0" y="0"/>
                    </a:moveTo>
                    <a:lnTo>
                      <a:pt x="1844826" y="0"/>
                    </a:lnTo>
                    <a:lnTo>
                      <a:pt x="1844826" y="1844826"/>
                    </a:lnTo>
                    <a:lnTo>
                      <a:pt x="0" y="1844826"/>
                    </a:lnTo>
                    <a:close/>
                  </a:path>
                </a:pathLst>
              </a:custGeom>
              <a:noFill/>
              <a:ln w="765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88EEA026-A727-4FBC-A47D-8F52DF9B1EA3}"/>
                  </a:ext>
                </a:extLst>
              </p:cNvPr>
              <p:cNvSpPr/>
              <p:nvPr/>
            </p:nvSpPr>
            <p:spPr>
              <a:xfrm>
                <a:off x="6135435" y="3468435"/>
                <a:ext cx="1537355" cy="1537355"/>
              </a:xfrm>
              <a:custGeom>
                <a:avLst/>
                <a:gdLst>
                  <a:gd name="connsiteX0" fmla="*/ 767909 w 1537355"/>
                  <a:gd name="connsiteY0" fmla="*/ 0 h 1537355"/>
                  <a:gd name="connsiteX1" fmla="*/ 0 w 1537355"/>
                  <a:gd name="connsiteY1" fmla="*/ 768678 h 1537355"/>
                  <a:gd name="connsiteX2" fmla="*/ 767909 w 1537355"/>
                  <a:gd name="connsiteY2" fmla="*/ 1537355 h 1537355"/>
                  <a:gd name="connsiteX3" fmla="*/ 1537355 w 1537355"/>
                  <a:gd name="connsiteY3" fmla="*/ 768678 h 1537355"/>
                  <a:gd name="connsiteX4" fmla="*/ 767909 w 1537355"/>
                  <a:gd name="connsiteY4" fmla="*/ 0 h 1537355"/>
                  <a:gd name="connsiteX5" fmla="*/ 768678 w 1537355"/>
                  <a:gd name="connsiteY5" fmla="*/ 1383620 h 1537355"/>
                  <a:gd name="connsiteX6" fmla="*/ 153736 w 1537355"/>
                  <a:gd name="connsiteY6" fmla="*/ 768678 h 1537355"/>
                  <a:gd name="connsiteX7" fmla="*/ 768678 w 1537355"/>
                  <a:gd name="connsiteY7" fmla="*/ 153736 h 1537355"/>
                  <a:gd name="connsiteX8" fmla="*/ 1383620 w 1537355"/>
                  <a:gd name="connsiteY8" fmla="*/ 768678 h 1537355"/>
                  <a:gd name="connsiteX9" fmla="*/ 768678 w 1537355"/>
                  <a:gd name="connsiteY9" fmla="*/ 1383620 h 15373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37355" h="1537355">
                    <a:moveTo>
                      <a:pt x="767909" y="0"/>
                    </a:moveTo>
                    <a:cubicBezTo>
                      <a:pt x="343599" y="0"/>
                      <a:pt x="0" y="344368"/>
                      <a:pt x="0" y="768678"/>
                    </a:cubicBezTo>
                    <a:cubicBezTo>
                      <a:pt x="0" y="1192988"/>
                      <a:pt x="343599" y="1537355"/>
                      <a:pt x="767909" y="1537355"/>
                    </a:cubicBezTo>
                    <a:cubicBezTo>
                      <a:pt x="1192988" y="1537355"/>
                      <a:pt x="1537355" y="1192988"/>
                      <a:pt x="1537355" y="768678"/>
                    </a:cubicBezTo>
                    <a:cubicBezTo>
                      <a:pt x="1537355" y="344368"/>
                      <a:pt x="1192988" y="0"/>
                      <a:pt x="767909" y="0"/>
                    </a:cubicBezTo>
                    <a:close/>
                    <a:moveTo>
                      <a:pt x="768678" y="1383620"/>
                    </a:moveTo>
                    <a:cubicBezTo>
                      <a:pt x="428922" y="1383620"/>
                      <a:pt x="153736" y="1108433"/>
                      <a:pt x="153736" y="768678"/>
                    </a:cubicBezTo>
                    <a:cubicBezTo>
                      <a:pt x="153736" y="428922"/>
                      <a:pt x="428922" y="153736"/>
                      <a:pt x="768678" y="153736"/>
                    </a:cubicBezTo>
                    <a:cubicBezTo>
                      <a:pt x="1108433" y="153736"/>
                      <a:pt x="1383620" y="428922"/>
                      <a:pt x="1383620" y="768678"/>
                    </a:cubicBezTo>
                    <a:cubicBezTo>
                      <a:pt x="1383620" y="1108433"/>
                      <a:pt x="1108433" y="1383620"/>
                      <a:pt x="768678" y="1383620"/>
                    </a:cubicBez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765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85787C78-761B-4351-86AE-5E7BF624F7E4}"/>
                  </a:ext>
                </a:extLst>
              </p:cNvPr>
              <p:cNvSpPr/>
              <p:nvPr/>
            </p:nvSpPr>
            <p:spPr>
              <a:xfrm>
                <a:off x="6827245" y="3852774"/>
                <a:ext cx="461206" cy="703339"/>
              </a:xfrm>
              <a:custGeom>
                <a:avLst/>
                <a:gdLst>
                  <a:gd name="connsiteX0" fmla="*/ 115302 w 461206"/>
                  <a:gd name="connsiteY0" fmla="*/ 0 h 703339"/>
                  <a:gd name="connsiteX1" fmla="*/ 0 w 461206"/>
                  <a:gd name="connsiteY1" fmla="*/ 0 h 703339"/>
                  <a:gd name="connsiteX2" fmla="*/ 0 w 461206"/>
                  <a:gd name="connsiteY2" fmla="*/ 461207 h 703339"/>
                  <a:gd name="connsiteX3" fmla="*/ 403556 w 461206"/>
                  <a:gd name="connsiteY3" fmla="*/ 703340 h 703339"/>
                  <a:gd name="connsiteX4" fmla="*/ 461207 w 461206"/>
                  <a:gd name="connsiteY4" fmla="*/ 608793 h 703339"/>
                  <a:gd name="connsiteX5" fmla="*/ 115302 w 461206"/>
                  <a:gd name="connsiteY5" fmla="*/ 403556 h 703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61206" h="703339">
                    <a:moveTo>
                      <a:pt x="115302" y="0"/>
                    </a:moveTo>
                    <a:lnTo>
                      <a:pt x="0" y="0"/>
                    </a:lnTo>
                    <a:lnTo>
                      <a:pt x="0" y="461207"/>
                    </a:lnTo>
                    <a:lnTo>
                      <a:pt x="403556" y="703340"/>
                    </a:lnTo>
                    <a:lnTo>
                      <a:pt x="461207" y="608793"/>
                    </a:lnTo>
                    <a:lnTo>
                      <a:pt x="115302" y="403556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765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B261D7E3-386E-436D-B2DE-0195B147A671}"/>
                </a:ext>
              </a:extLst>
            </p:cNvPr>
            <p:cNvSpPr txBox="1"/>
            <p:nvPr/>
          </p:nvSpPr>
          <p:spPr>
            <a:xfrm>
              <a:off x="6354514" y="3336816"/>
              <a:ext cx="1143566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Request 4</a:t>
              </a:r>
              <a:endParaRPr lang="en-US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A3B0FDA9-84EC-474B-A7A8-364C3E932162}"/>
              </a:ext>
            </a:extLst>
          </p:cNvPr>
          <p:cNvGrpSpPr/>
          <p:nvPr/>
        </p:nvGrpSpPr>
        <p:grpSpPr>
          <a:xfrm>
            <a:off x="6030789" y="4390088"/>
            <a:ext cx="1467291" cy="308592"/>
            <a:chOff x="6030789" y="3336816"/>
            <a:chExt cx="1467291" cy="308592"/>
          </a:xfrm>
        </p:grpSpPr>
        <p:grpSp>
          <p:nvGrpSpPr>
            <p:cNvPr id="67" name="Graphic 46">
              <a:extLst>
                <a:ext uri="{FF2B5EF4-FFF2-40B4-BE49-F238E27FC236}">
                  <a16:creationId xmlns:a16="http://schemas.microsoft.com/office/drawing/2014/main" id="{9DE4C0ED-0DAC-4883-B68F-90FC695F2E36}"/>
                </a:ext>
              </a:extLst>
            </p:cNvPr>
            <p:cNvGrpSpPr/>
            <p:nvPr/>
          </p:nvGrpSpPr>
          <p:grpSpPr>
            <a:xfrm>
              <a:off x="6030789" y="3346585"/>
              <a:ext cx="298823" cy="298823"/>
              <a:chOff x="5981700" y="3314700"/>
              <a:chExt cx="1844826" cy="1844826"/>
            </a:xfrm>
          </p:grpSpPr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C50D1193-D887-442F-A741-73C7DB089907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1844826" cy="1844826"/>
              </a:xfrm>
              <a:custGeom>
                <a:avLst/>
                <a:gdLst>
                  <a:gd name="connsiteX0" fmla="*/ 0 w 1844826"/>
                  <a:gd name="connsiteY0" fmla="*/ 0 h 1844826"/>
                  <a:gd name="connsiteX1" fmla="*/ 1844826 w 1844826"/>
                  <a:gd name="connsiteY1" fmla="*/ 0 h 1844826"/>
                  <a:gd name="connsiteX2" fmla="*/ 1844826 w 1844826"/>
                  <a:gd name="connsiteY2" fmla="*/ 1844826 h 1844826"/>
                  <a:gd name="connsiteX3" fmla="*/ 0 w 1844826"/>
                  <a:gd name="connsiteY3" fmla="*/ 1844826 h 1844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44826" h="1844826">
                    <a:moveTo>
                      <a:pt x="0" y="0"/>
                    </a:moveTo>
                    <a:lnTo>
                      <a:pt x="1844826" y="0"/>
                    </a:lnTo>
                    <a:lnTo>
                      <a:pt x="1844826" y="1844826"/>
                    </a:lnTo>
                    <a:lnTo>
                      <a:pt x="0" y="1844826"/>
                    </a:lnTo>
                    <a:close/>
                  </a:path>
                </a:pathLst>
              </a:custGeom>
              <a:noFill/>
              <a:ln w="765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D7124950-190B-4CD2-836E-93374669D6A3}"/>
                  </a:ext>
                </a:extLst>
              </p:cNvPr>
              <p:cNvSpPr/>
              <p:nvPr/>
            </p:nvSpPr>
            <p:spPr>
              <a:xfrm>
                <a:off x="6135435" y="3468435"/>
                <a:ext cx="1537355" cy="1537355"/>
              </a:xfrm>
              <a:custGeom>
                <a:avLst/>
                <a:gdLst>
                  <a:gd name="connsiteX0" fmla="*/ 767909 w 1537355"/>
                  <a:gd name="connsiteY0" fmla="*/ 0 h 1537355"/>
                  <a:gd name="connsiteX1" fmla="*/ 0 w 1537355"/>
                  <a:gd name="connsiteY1" fmla="*/ 768678 h 1537355"/>
                  <a:gd name="connsiteX2" fmla="*/ 767909 w 1537355"/>
                  <a:gd name="connsiteY2" fmla="*/ 1537355 h 1537355"/>
                  <a:gd name="connsiteX3" fmla="*/ 1537355 w 1537355"/>
                  <a:gd name="connsiteY3" fmla="*/ 768678 h 1537355"/>
                  <a:gd name="connsiteX4" fmla="*/ 767909 w 1537355"/>
                  <a:gd name="connsiteY4" fmla="*/ 0 h 1537355"/>
                  <a:gd name="connsiteX5" fmla="*/ 768678 w 1537355"/>
                  <a:gd name="connsiteY5" fmla="*/ 1383620 h 1537355"/>
                  <a:gd name="connsiteX6" fmla="*/ 153736 w 1537355"/>
                  <a:gd name="connsiteY6" fmla="*/ 768678 h 1537355"/>
                  <a:gd name="connsiteX7" fmla="*/ 768678 w 1537355"/>
                  <a:gd name="connsiteY7" fmla="*/ 153736 h 1537355"/>
                  <a:gd name="connsiteX8" fmla="*/ 1383620 w 1537355"/>
                  <a:gd name="connsiteY8" fmla="*/ 768678 h 1537355"/>
                  <a:gd name="connsiteX9" fmla="*/ 768678 w 1537355"/>
                  <a:gd name="connsiteY9" fmla="*/ 1383620 h 15373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37355" h="1537355">
                    <a:moveTo>
                      <a:pt x="767909" y="0"/>
                    </a:moveTo>
                    <a:cubicBezTo>
                      <a:pt x="343599" y="0"/>
                      <a:pt x="0" y="344368"/>
                      <a:pt x="0" y="768678"/>
                    </a:cubicBezTo>
                    <a:cubicBezTo>
                      <a:pt x="0" y="1192988"/>
                      <a:pt x="343599" y="1537355"/>
                      <a:pt x="767909" y="1537355"/>
                    </a:cubicBezTo>
                    <a:cubicBezTo>
                      <a:pt x="1192988" y="1537355"/>
                      <a:pt x="1537355" y="1192988"/>
                      <a:pt x="1537355" y="768678"/>
                    </a:cubicBezTo>
                    <a:cubicBezTo>
                      <a:pt x="1537355" y="344368"/>
                      <a:pt x="1192988" y="0"/>
                      <a:pt x="767909" y="0"/>
                    </a:cubicBezTo>
                    <a:close/>
                    <a:moveTo>
                      <a:pt x="768678" y="1383620"/>
                    </a:moveTo>
                    <a:cubicBezTo>
                      <a:pt x="428922" y="1383620"/>
                      <a:pt x="153736" y="1108433"/>
                      <a:pt x="153736" y="768678"/>
                    </a:cubicBezTo>
                    <a:cubicBezTo>
                      <a:pt x="153736" y="428922"/>
                      <a:pt x="428922" y="153736"/>
                      <a:pt x="768678" y="153736"/>
                    </a:cubicBezTo>
                    <a:cubicBezTo>
                      <a:pt x="1108433" y="153736"/>
                      <a:pt x="1383620" y="428922"/>
                      <a:pt x="1383620" y="768678"/>
                    </a:cubicBezTo>
                    <a:cubicBezTo>
                      <a:pt x="1383620" y="1108433"/>
                      <a:pt x="1108433" y="1383620"/>
                      <a:pt x="768678" y="1383620"/>
                    </a:cubicBez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765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4838B37D-00C8-47DD-905B-6CF71F654F2F}"/>
                  </a:ext>
                </a:extLst>
              </p:cNvPr>
              <p:cNvSpPr/>
              <p:nvPr/>
            </p:nvSpPr>
            <p:spPr>
              <a:xfrm>
                <a:off x="6827245" y="3852774"/>
                <a:ext cx="461206" cy="703339"/>
              </a:xfrm>
              <a:custGeom>
                <a:avLst/>
                <a:gdLst>
                  <a:gd name="connsiteX0" fmla="*/ 115302 w 461206"/>
                  <a:gd name="connsiteY0" fmla="*/ 0 h 703339"/>
                  <a:gd name="connsiteX1" fmla="*/ 0 w 461206"/>
                  <a:gd name="connsiteY1" fmla="*/ 0 h 703339"/>
                  <a:gd name="connsiteX2" fmla="*/ 0 w 461206"/>
                  <a:gd name="connsiteY2" fmla="*/ 461207 h 703339"/>
                  <a:gd name="connsiteX3" fmla="*/ 403556 w 461206"/>
                  <a:gd name="connsiteY3" fmla="*/ 703340 h 703339"/>
                  <a:gd name="connsiteX4" fmla="*/ 461207 w 461206"/>
                  <a:gd name="connsiteY4" fmla="*/ 608793 h 703339"/>
                  <a:gd name="connsiteX5" fmla="*/ 115302 w 461206"/>
                  <a:gd name="connsiteY5" fmla="*/ 403556 h 703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61206" h="703339">
                    <a:moveTo>
                      <a:pt x="115302" y="0"/>
                    </a:moveTo>
                    <a:lnTo>
                      <a:pt x="0" y="0"/>
                    </a:lnTo>
                    <a:lnTo>
                      <a:pt x="0" y="461207"/>
                    </a:lnTo>
                    <a:lnTo>
                      <a:pt x="403556" y="703340"/>
                    </a:lnTo>
                    <a:lnTo>
                      <a:pt x="461207" y="608793"/>
                    </a:lnTo>
                    <a:lnTo>
                      <a:pt x="115302" y="403556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765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778649C3-6FDC-4F49-B338-E65A75B04CD0}"/>
                </a:ext>
              </a:extLst>
            </p:cNvPr>
            <p:cNvSpPr txBox="1"/>
            <p:nvPr/>
          </p:nvSpPr>
          <p:spPr>
            <a:xfrm>
              <a:off x="6354514" y="3336816"/>
              <a:ext cx="1143566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Request 5</a:t>
              </a:r>
              <a:endParaRPr lang="en-US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72" name="Rectangle 71">
            <a:extLst>
              <a:ext uri="{FF2B5EF4-FFF2-40B4-BE49-F238E27FC236}">
                <a16:creationId xmlns:a16="http://schemas.microsoft.com/office/drawing/2014/main" id="{A254819A-ED9D-4FD8-BD26-952A2E2C410E}"/>
              </a:ext>
            </a:extLst>
          </p:cNvPr>
          <p:cNvSpPr/>
          <p:nvPr/>
        </p:nvSpPr>
        <p:spPr>
          <a:xfrm>
            <a:off x="5726711" y="2785521"/>
            <a:ext cx="2209800" cy="4299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5753332A-5E9F-44A8-9551-E5CBC7D3DDE1}"/>
              </a:ext>
            </a:extLst>
          </p:cNvPr>
          <p:cNvGrpSpPr/>
          <p:nvPr/>
        </p:nvGrpSpPr>
        <p:grpSpPr>
          <a:xfrm>
            <a:off x="6030789" y="4795216"/>
            <a:ext cx="1467291" cy="308592"/>
            <a:chOff x="6030789" y="3336816"/>
            <a:chExt cx="1467291" cy="308592"/>
          </a:xfrm>
        </p:grpSpPr>
        <p:grpSp>
          <p:nvGrpSpPr>
            <p:cNvPr id="74" name="Graphic 46">
              <a:extLst>
                <a:ext uri="{FF2B5EF4-FFF2-40B4-BE49-F238E27FC236}">
                  <a16:creationId xmlns:a16="http://schemas.microsoft.com/office/drawing/2014/main" id="{971962A1-EFF4-4591-94CE-B6DF225938CF}"/>
                </a:ext>
              </a:extLst>
            </p:cNvPr>
            <p:cNvGrpSpPr/>
            <p:nvPr/>
          </p:nvGrpSpPr>
          <p:grpSpPr>
            <a:xfrm>
              <a:off x="6030789" y="3346585"/>
              <a:ext cx="298823" cy="298823"/>
              <a:chOff x="5981700" y="3314700"/>
              <a:chExt cx="1844826" cy="1844826"/>
            </a:xfrm>
          </p:grpSpPr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EB6E61B2-D348-4394-893B-0EDF89F1CF67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1844826" cy="1844826"/>
              </a:xfrm>
              <a:custGeom>
                <a:avLst/>
                <a:gdLst>
                  <a:gd name="connsiteX0" fmla="*/ 0 w 1844826"/>
                  <a:gd name="connsiteY0" fmla="*/ 0 h 1844826"/>
                  <a:gd name="connsiteX1" fmla="*/ 1844826 w 1844826"/>
                  <a:gd name="connsiteY1" fmla="*/ 0 h 1844826"/>
                  <a:gd name="connsiteX2" fmla="*/ 1844826 w 1844826"/>
                  <a:gd name="connsiteY2" fmla="*/ 1844826 h 1844826"/>
                  <a:gd name="connsiteX3" fmla="*/ 0 w 1844826"/>
                  <a:gd name="connsiteY3" fmla="*/ 1844826 h 1844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44826" h="1844826">
                    <a:moveTo>
                      <a:pt x="0" y="0"/>
                    </a:moveTo>
                    <a:lnTo>
                      <a:pt x="1844826" y="0"/>
                    </a:lnTo>
                    <a:lnTo>
                      <a:pt x="1844826" y="1844826"/>
                    </a:lnTo>
                    <a:lnTo>
                      <a:pt x="0" y="1844826"/>
                    </a:lnTo>
                    <a:close/>
                  </a:path>
                </a:pathLst>
              </a:custGeom>
              <a:noFill/>
              <a:ln w="765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0FD0D967-09F6-44DB-86D8-29853CE183BC}"/>
                  </a:ext>
                </a:extLst>
              </p:cNvPr>
              <p:cNvSpPr/>
              <p:nvPr/>
            </p:nvSpPr>
            <p:spPr>
              <a:xfrm>
                <a:off x="6135435" y="3468435"/>
                <a:ext cx="1537355" cy="1537355"/>
              </a:xfrm>
              <a:custGeom>
                <a:avLst/>
                <a:gdLst>
                  <a:gd name="connsiteX0" fmla="*/ 767909 w 1537355"/>
                  <a:gd name="connsiteY0" fmla="*/ 0 h 1537355"/>
                  <a:gd name="connsiteX1" fmla="*/ 0 w 1537355"/>
                  <a:gd name="connsiteY1" fmla="*/ 768678 h 1537355"/>
                  <a:gd name="connsiteX2" fmla="*/ 767909 w 1537355"/>
                  <a:gd name="connsiteY2" fmla="*/ 1537355 h 1537355"/>
                  <a:gd name="connsiteX3" fmla="*/ 1537355 w 1537355"/>
                  <a:gd name="connsiteY3" fmla="*/ 768678 h 1537355"/>
                  <a:gd name="connsiteX4" fmla="*/ 767909 w 1537355"/>
                  <a:gd name="connsiteY4" fmla="*/ 0 h 1537355"/>
                  <a:gd name="connsiteX5" fmla="*/ 768678 w 1537355"/>
                  <a:gd name="connsiteY5" fmla="*/ 1383620 h 1537355"/>
                  <a:gd name="connsiteX6" fmla="*/ 153736 w 1537355"/>
                  <a:gd name="connsiteY6" fmla="*/ 768678 h 1537355"/>
                  <a:gd name="connsiteX7" fmla="*/ 768678 w 1537355"/>
                  <a:gd name="connsiteY7" fmla="*/ 153736 h 1537355"/>
                  <a:gd name="connsiteX8" fmla="*/ 1383620 w 1537355"/>
                  <a:gd name="connsiteY8" fmla="*/ 768678 h 1537355"/>
                  <a:gd name="connsiteX9" fmla="*/ 768678 w 1537355"/>
                  <a:gd name="connsiteY9" fmla="*/ 1383620 h 15373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37355" h="1537355">
                    <a:moveTo>
                      <a:pt x="767909" y="0"/>
                    </a:moveTo>
                    <a:cubicBezTo>
                      <a:pt x="343599" y="0"/>
                      <a:pt x="0" y="344368"/>
                      <a:pt x="0" y="768678"/>
                    </a:cubicBezTo>
                    <a:cubicBezTo>
                      <a:pt x="0" y="1192988"/>
                      <a:pt x="343599" y="1537355"/>
                      <a:pt x="767909" y="1537355"/>
                    </a:cubicBezTo>
                    <a:cubicBezTo>
                      <a:pt x="1192988" y="1537355"/>
                      <a:pt x="1537355" y="1192988"/>
                      <a:pt x="1537355" y="768678"/>
                    </a:cubicBezTo>
                    <a:cubicBezTo>
                      <a:pt x="1537355" y="344368"/>
                      <a:pt x="1192988" y="0"/>
                      <a:pt x="767909" y="0"/>
                    </a:cubicBezTo>
                    <a:close/>
                    <a:moveTo>
                      <a:pt x="768678" y="1383620"/>
                    </a:moveTo>
                    <a:cubicBezTo>
                      <a:pt x="428922" y="1383620"/>
                      <a:pt x="153736" y="1108433"/>
                      <a:pt x="153736" y="768678"/>
                    </a:cubicBezTo>
                    <a:cubicBezTo>
                      <a:pt x="153736" y="428922"/>
                      <a:pt x="428922" y="153736"/>
                      <a:pt x="768678" y="153736"/>
                    </a:cubicBezTo>
                    <a:cubicBezTo>
                      <a:pt x="1108433" y="153736"/>
                      <a:pt x="1383620" y="428922"/>
                      <a:pt x="1383620" y="768678"/>
                    </a:cubicBezTo>
                    <a:cubicBezTo>
                      <a:pt x="1383620" y="1108433"/>
                      <a:pt x="1108433" y="1383620"/>
                      <a:pt x="768678" y="1383620"/>
                    </a:cubicBez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765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F3984037-00D6-4D7D-9298-0252EB0A56BB}"/>
                  </a:ext>
                </a:extLst>
              </p:cNvPr>
              <p:cNvSpPr/>
              <p:nvPr/>
            </p:nvSpPr>
            <p:spPr>
              <a:xfrm>
                <a:off x="6827245" y="3852774"/>
                <a:ext cx="461206" cy="703339"/>
              </a:xfrm>
              <a:custGeom>
                <a:avLst/>
                <a:gdLst>
                  <a:gd name="connsiteX0" fmla="*/ 115302 w 461206"/>
                  <a:gd name="connsiteY0" fmla="*/ 0 h 703339"/>
                  <a:gd name="connsiteX1" fmla="*/ 0 w 461206"/>
                  <a:gd name="connsiteY1" fmla="*/ 0 h 703339"/>
                  <a:gd name="connsiteX2" fmla="*/ 0 w 461206"/>
                  <a:gd name="connsiteY2" fmla="*/ 461207 h 703339"/>
                  <a:gd name="connsiteX3" fmla="*/ 403556 w 461206"/>
                  <a:gd name="connsiteY3" fmla="*/ 703340 h 703339"/>
                  <a:gd name="connsiteX4" fmla="*/ 461207 w 461206"/>
                  <a:gd name="connsiteY4" fmla="*/ 608793 h 703339"/>
                  <a:gd name="connsiteX5" fmla="*/ 115302 w 461206"/>
                  <a:gd name="connsiteY5" fmla="*/ 403556 h 703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61206" h="703339">
                    <a:moveTo>
                      <a:pt x="115302" y="0"/>
                    </a:moveTo>
                    <a:lnTo>
                      <a:pt x="0" y="0"/>
                    </a:lnTo>
                    <a:lnTo>
                      <a:pt x="0" y="461207"/>
                    </a:lnTo>
                    <a:lnTo>
                      <a:pt x="403556" y="703340"/>
                    </a:lnTo>
                    <a:lnTo>
                      <a:pt x="461207" y="608793"/>
                    </a:lnTo>
                    <a:lnTo>
                      <a:pt x="115302" y="403556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765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68371E15-1108-4CEB-BD9A-E0BB83716F66}"/>
                </a:ext>
              </a:extLst>
            </p:cNvPr>
            <p:cNvSpPr txBox="1"/>
            <p:nvPr/>
          </p:nvSpPr>
          <p:spPr>
            <a:xfrm>
              <a:off x="6354514" y="3336816"/>
              <a:ext cx="1143566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Request 6</a:t>
              </a:r>
              <a:endParaRPr lang="en-US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12FEFDF9-F911-4148-911A-35E23B2E415A}"/>
              </a:ext>
            </a:extLst>
          </p:cNvPr>
          <p:cNvSpPr/>
          <p:nvPr/>
        </p:nvSpPr>
        <p:spPr>
          <a:xfrm>
            <a:off x="5726711" y="5193187"/>
            <a:ext cx="2209800" cy="4299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8C8A9017-9821-4305-8406-25AD82E10C99}"/>
              </a:ext>
            </a:extLst>
          </p:cNvPr>
          <p:cNvCxnSpPr>
            <a:cxnSpLocks/>
          </p:cNvCxnSpPr>
          <p:nvPr/>
        </p:nvCxnSpPr>
        <p:spPr>
          <a:xfrm>
            <a:off x="7494270" y="3783002"/>
            <a:ext cx="3810" cy="1319559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DB0DD89A-9126-4979-9CB6-B326F6905822}"/>
              </a:ext>
            </a:extLst>
          </p:cNvPr>
          <p:cNvSpPr/>
          <p:nvPr/>
        </p:nvSpPr>
        <p:spPr>
          <a:xfrm>
            <a:off x="1970941" y="2953077"/>
            <a:ext cx="1036320" cy="369833"/>
          </a:xfrm>
          <a:custGeom>
            <a:avLst/>
            <a:gdLst>
              <a:gd name="connsiteX0" fmla="*/ 177253 w 1036320"/>
              <a:gd name="connsiteY0" fmla="*/ 0 h 369833"/>
              <a:gd name="connsiteX1" fmla="*/ 211941 w 1036320"/>
              <a:gd name="connsiteY1" fmla="*/ 57414 h 369833"/>
              <a:gd name="connsiteX2" fmla="*/ 1004516 w 1036320"/>
              <a:gd name="connsiteY2" fmla="*/ 57414 h 369833"/>
              <a:gd name="connsiteX3" fmla="*/ 1036320 w 1036320"/>
              <a:gd name="connsiteY3" fmla="*/ 89218 h 369833"/>
              <a:gd name="connsiteX4" fmla="*/ 1036320 w 1036320"/>
              <a:gd name="connsiteY4" fmla="*/ 338029 h 369833"/>
              <a:gd name="connsiteX5" fmla="*/ 1004516 w 1036320"/>
              <a:gd name="connsiteY5" fmla="*/ 369833 h 369833"/>
              <a:gd name="connsiteX6" fmla="*/ 31804 w 1036320"/>
              <a:gd name="connsiteY6" fmla="*/ 369833 h 369833"/>
              <a:gd name="connsiteX7" fmla="*/ 0 w 1036320"/>
              <a:gd name="connsiteY7" fmla="*/ 338029 h 369833"/>
              <a:gd name="connsiteX8" fmla="*/ 0 w 1036320"/>
              <a:gd name="connsiteY8" fmla="*/ 89218 h 369833"/>
              <a:gd name="connsiteX9" fmla="*/ 31804 w 1036320"/>
              <a:gd name="connsiteY9" fmla="*/ 57414 h 369833"/>
              <a:gd name="connsiteX10" fmla="*/ 142565 w 1036320"/>
              <a:gd name="connsiteY10" fmla="*/ 57414 h 369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36320" h="369833">
                <a:moveTo>
                  <a:pt x="177253" y="0"/>
                </a:moveTo>
                <a:lnTo>
                  <a:pt x="211941" y="57414"/>
                </a:lnTo>
                <a:lnTo>
                  <a:pt x="1004516" y="57414"/>
                </a:lnTo>
                <a:cubicBezTo>
                  <a:pt x="1022081" y="57414"/>
                  <a:pt x="1036320" y="71653"/>
                  <a:pt x="1036320" y="89218"/>
                </a:cubicBezTo>
                <a:lnTo>
                  <a:pt x="1036320" y="338029"/>
                </a:lnTo>
                <a:cubicBezTo>
                  <a:pt x="1036320" y="355594"/>
                  <a:pt x="1022081" y="369833"/>
                  <a:pt x="1004516" y="369833"/>
                </a:cubicBezTo>
                <a:lnTo>
                  <a:pt x="31804" y="369833"/>
                </a:lnTo>
                <a:cubicBezTo>
                  <a:pt x="14239" y="369833"/>
                  <a:pt x="0" y="355594"/>
                  <a:pt x="0" y="338029"/>
                </a:cubicBezTo>
                <a:lnTo>
                  <a:pt x="0" y="89218"/>
                </a:lnTo>
                <a:cubicBezTo>
                  <a:pt x="0" y="71653"/>
                  <a:pt x="14239" y="57414"/>
                  <a:pt x="31804" y="57414"/>
                </a:cubicBezTo>
                <a:lnTo>
                  <a:pt x="142565" y="57414"/>
                </a:ln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b">
            <a:noAutofit/>
          </a:bodyPr>
          <a:lstStyle/>
          <a:p>
            <a:pPr algn="ctr"/>
            <a:r>
              <a:rPr lang="en-US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 5</a:t>
            </a:r>
          </a:p>
        </p:txBody>
      </p:sp>
    </p:spTree>
    <p:extLst>
      <p:ext uri="{BB962C8B-B14F-4D97-AF65-F5344CB8AC3E}">
        <p14:creationId xmlns:p14="http://schemas.microsoft.com/office/powerpoint/2010/main" val="13194482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7D31564-13CA-4013-AC67-DA980B00A27D}"/>
              </a:ext>
            </a:extLst>
          </p:cNvPr>
          <p:cNvSpPr/>
          <p:nvPr/>
        </p:nvSpPr>
        <p:spPr>
          <a:xfrm>
            <a:off x="5926427" y="4394869"/>
            <a:ext cx="1643605" cy="30299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endParaRPr lang="en-US" sz="140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9D7A1650-7DF7-4878-ABE5-E46C63E29E43}"/>
              </a:ext>
            </a:extLst>
          </p:cNvPr>
          <p:cNvGrpSpPr/>
          <p:nvPr/>
        </p:nvGrpSpPr>
        <p:grpSpPr>
          <a:xfrm>
            <a:off x="410344" y="1741100"/>
            <a:ext cx="1230665" cy="1752968"/>
            <a:chOff x="1262646" y="2690847"/>
            <a:chExt cx="1844829" cy="2627787"/>
          </a:xfrm>
        </p:grpSpPr>
        <p:grpSp>
          <p:nvGrpSpPr>
            <p:cNvPr id="4" name="Graphic 2">
              <a:extLst>
                <a:ext uri="{FF2B5EF4-FFF2-40B4-BE49-F238E27FC236}">
                  <a16:creationId xmlns:a16="http://schemas.microsoft.com/office/drawing/2014/main" id="{F269762E-0C32-428F-A0A1-76CCF8AEB82C}"/>
                </a:ext>
              </a:extLst>
            </p:cNvPr>
            <p:cNvGrpSpPr/>
            <p:nvPr/>
          </p:nvGrpSpPr>
          <p:grpSpPr>
            <a:xfrm>
              <a:off x="1262647" y="2690847"/>
              <a:ext cx="1844828" cy="1844828"/>
              <a:chOff x="5981700" y="3314700"/>
              <a:chExt cx="1038860" cy="1038860"/>
            </a:xfrm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B17B9F31-9D10-4287-999A-E130A0AF1D3C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1038860" cy="1038860"/>
              </a:xfrm>
              <a:custGeom>
                <a:avLst/>
                <a:gdLst>
                  <a:gd name="connsiteX0" fmla="*/ 0 w 1038860"/>
                  <a:gd name="connsiteY0" fmla="*/ 0 h 1038860"/>
                  <a:gd name="connsiteX1" fmla="*/ 1038860 w 1038860"/>
                  <a:gd name="connsiteY1" fmla="*/ 0 h 1038860"/>
                  <a:gd name="connsiteX2" fmla="*/ 1038860 w 1038860"/>
                  <a:gd name="connsiteY2" fmla="*/ 1038860 h 1038860"/>
                  <a:gd name="connsiteX3" fmla="*/ 0 w 1038860"/>
                  <a:gd name="connsiteY3" fmla="*/ 1038860 h 1038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38860" h="1038860">
                    <a:moveTo>
                      <a:pt x="0" y="0"/>
                    </a:moveTo>
                    <a:lnTo>
                      <a:pt x="1038860" y="0"/>
                    </a:lnTo>
                    <a:lnTo>
                      <a:pt x="1038860" y="1038860"/>
                    </a:lnTo>
                    <a:lnTo>
                      <a:pt x="0" y="1038860"/>
                    </a:lnTo>
                    <a:close/>
                  </a:path>
                </a:pathLst>
              </a:custGeom>
              <a:noFill/>
              <a:ln w="3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58578DF4-7A5E-4B72-976D-20C10EB3EA6F}"/>
                  </a:ext>
                </a:extLst>
              </p:cNvPr>
              <p:cNvSpPr/>
              <p:nvPr/>
            </p:nvSpPr>
            <p:spPr>
              <a:xfrm>
                <a:off x="6111557" y="3487843"/>
                <a:ext cx="779145" cy="692573"/>
              </a:xfrm>
              <a:custGeom>
                <a:avLst/>
                <a:gdLst>
                  <a:gd name="connsiteX0" fmla="*/ 735859 w 779145"/>
                  <a:gd name="connsiteY0" fmla="*/ 0 h 692573"/>
                  <a:gd name="connsiteX1" fmla="*/ 43286 w 779145"/>
                  <a:gd name="connsiteY1" fmla="*/ 0 h 692573"/>
                  <a:gd name="connsiteX2" fmla="*/ 43286 w 779145"/>
                  <a:gd name="connsiteY2" fmla="*/ 86572 h 692573"/>
                  <a:gd name="connsiteX3" fmla="*/ 735859 w 779145"/>
                  <a:gd name="connsiteY3" fmla="*/ 86572 h 692573"/>
                  <a:gd name="connsiteX4" fmla="*/ 735859 w 779145"/>
                  <a:gd name="connsiteY4" fmla="*/ 0 h 692573"/>
                  <a:gd name="connsiteX5" fmla="*/ 779145 w 779145"/>
                  <a:gd name="connsiteY5" fmla="*/ 432858 h 692573"/>
                  <a:gd name="connsiteX6" fmla="*/ 779145 w 779145"/>
                  <a:gd name="connsiteY6" fmla="*/ 346287 h 692573"/>
                  <a:gd name="connsiteX7" fmla="*/ 735859 w 779145"/>
                  <a:gd name="connsiteY7" fmla="*/ 129858 h 692573"/>
                  <a:gd name="connsiteX8" fmla="*/ 43286 w 779145"/>
                  <a:gd name="connsiteY8" fmla="*/ 129858 h 692573"/>
                  <a:gd name="connsiteX9" fmla="*/ 0 w 779145"/>
                  <a:gd name="connsiteY9" fmla="*/ 346287 h 692573"/>
                  <a:gd name="connsiteX10" fmla="*/ 0 w 779145"/>
                  <a:gd name="connsiteY10" fmla="*/ 432858 h 692573"/>
                  <a:gd name="connsiteX11" fmla="*/ 43286 w 779145"/>
                  <a:gd name="connsiteY11" fmla="*/ 432858 h 692573"/>
                  <a:gd name="connsiteX12" fmla="*/ 43286 w 779145"/>
                  <a:gd name="connsiteY12" fmla="*/ 692573 h 692573"/>
                  <a:gd name="connsiteX13" fmla="*/ 476144 w 779145"/>
                  <a:gd name="connsiteY13" fmla="*/ 692573 h 692573"/>
                  <a:gd name="connsiteX14" fmla="*/ 476144 w 779145"/>
                  <a:gd name="connsiteY14" fmla="*/ 432858 h 692573"/>
                  <a:gd name="connsiteX15" fmla="*/ 649288 w 779145"/>
                  <a:gd name="connsiteY15" fmla="*/ 432858 h 692573"/>
                  <a:gd name="connsiteX16" fmla="*/ 649288 w 779145"/>
                  <a:gd name="connsiteY16" fmla="*/ 692573 h 692573"/>
                  <a:gd name="connsiteX17" fmla="*/ 735859 w 779145"/>
                  <a:gd name="connsiteY17" fmla="*/ 692573 h 692573"/>
                  <a:gd name="connsiteX18" fmla="*/ 735859 w 779145"/>
                  <a:gd name="connsiteY18" fmla="*/ 432858 h 692573"/>
                  <a:gd name="connsiteX19" fmla="*/ 779145 w 779145"/>
                  <a:gd name="connsiteY19" fmla="*/ 432858 h 692573"/>
                  <a:gd name="connsiteX20" fmla="*/ 389573 w 779145"/>
                  <a:gd name="connsiteY20" fmla="*/ 606002 h 692573"/>
                  <a:gd name="connsiteX21" fmla="*/ 129858 w 779145"/>
                  <a:gd name="connsiteY21" fmla="*/ 606002 h 692573"/>
                  <a:gd name="connsiteX22" fmla="*/ 129858 w 779145"/>
                  <a:gd name="connsiteY22" fmla="*/ 432858 h 692573"/>
                  <a:gd name="connsiteX23" fmla="*/ 389573 w 779145"/>
                  <a:gd name="connsiteY23" fmla="*/ 432858 h 692573"/>
                  <a:gd name="connsiteX24" fmla="*/ 389573 w 779145"/>
                  <a:gd name="connsiteY24" fmla="*/ 606002 h 6925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779145" h="692573">
                    <a:moveTo>
                      <a:pt x="735859" y="0"/>
                    </a:moveTo>
                    <a:lnTo>
                      <a:pt x="43286" y="0"/>
                    </a:lnTo>
                    <a:lnTo>
                      <a:pt x="43286" y="86572"/>
                    </a:lnTo>
                    <a:lnTo>
                      <a:pt x="735859" y="86572"/>
                    </a:lnTo>
                    <a:lnTo>
                      <a:pt x="735859" y="0"/>
                    </a:lnTo>
                    <a:close/>
                    <a:moveTo>
                      <a:pt x="779145" y="432858"/>
                    </a:moveTo>
                    <a:lnTo>
                      <a:pt x="779145" y="346287"/>
                    </a:lnTo>
                    <a:lnTo>
                      <a:pt x="735859" y="129858"/>
                    </a:lnTo>
                    <a:lnTo>
                      <a:pt x="43286" y="129858"/>
                    </a:lnTo>
                    <a:lnTo>
                      <a:pt x="0" y="346287"/>
                    </a:lnTo>
                    <a:lnTo>
                      <a:pt x="0" y="432858"/>
                    </a:lnTo>
                    <a:lnTo>
                      <a:pt x="43286" y="432858"/>
                    </a:lnTo>
                    <a:lnTo>
                      <a:pt x="43286" y="692573"/>
                    </a:lnTo>
                    <a:lnTo>
                      <a:pt x="476144" y="692573"/>
                    </a:lnTo>
                    <a:lnTo>
                      <a:pt x="476144" y="432858"/>
                    </a:lnTo>
                    <a:lnTo>
                      <a:pt x="649288" y="432858"/>
                    </a:lnTo>
                    <a:lnTo>
                      <a:pt x="649288" y="692573"/>
                    </a:lnTo>
                    <a:lnTo>
                      <a:pt x="735859" y="692573"/>
                    </a:lnTo>
                    <a:lnTo>
                      <a:pt x="735859" y="432858"/>
                    </a:lnTo>
                    <a:lnTo>
                      <a:pt x="779145" y="432858"/>
                    </a:lnTo>
                    <a:close/>
                    <a:moveTo>
                      <a:pt x="389573" y="606002"/>
                    </a:moveTo>
                    <a:lnTo>
                      <a:pt x="129858" y="606002"/>
                    </a:lnTo>
                    <a:lnTo>
                      <a:pt x="129858" y="432858"/>
                    </a:lnTo>
                    <a:lnTo>
                      <a:pt x="389573" y="432858"/>
                    </a:lnTo>
                    <a:lnTo>
                      <a:pt x="389573" y="606002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3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DE90224-C6D8-4A4D-BC0D-B620F9B55F6C}"/>
                </a:ext>
              </a:extLst>
            </p:cNvPr>
            <p:cNvSpPr txBox="1"/>
            <p:nvPr/>
          </p:nvSpPr>
          <p:spPr>
            <a:xfrm>
              <a:off x="1262646" y="4718849"/>
              <a:ext cx="1844828" cy="59978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accent6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Sender</a:t>
              </a:r>
              <a:endParaRPr lang="en-US" sz="2000" b="1" dirty="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F145D08D-AAB8-496B-8309-185994ABB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18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3BD6C58-FFD9-472B-9D5D-4911DA93B6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Request by Client</a:t>
            </a:r>
          </a:p>
        </p:txBody>
      </p:sp>
      <p:sp>
        <p:nvSpPr>
          <p:cNvPr id="27" name="Footer Placeholder 26">
            <a:extLst>
              <a:ext uri="{FF2B5EF4-FFF2-40B4-BE49-F238E27FC236}">
                <a16:creationId xmlns:a16="http://schemas.microsoft.com/office/drawing/2014/main" id="{32757006-3940-4B3F-B74C-46C842E5A7D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/>
              <a:t>© 2020 Xuanao Zhao, Ryan Cheah, Yong Liang Poo, Tiew Shou Cheng.</a:t>
            </a:r>
          </a:p>
        </p:txBody>
      </p:sp>
      <p:grpSp>
        <p:nvGrpSpPr>
          <p:cNvPr id="11" name="Graphic 22">
            <a:extLst>
              <a:ext uri="{FF2B5EF4-FFF2-40B4-BE49-F238E27FC236}">
                <a16:creationId xmlns:a16="http://schemas.microsoft.com/office/drawing/2014/main" id="{2B44582D-EEBB-4C37-BADD-CD3D4984B405}"/>
              </a:ext>
            </a:extLst>
          </p:cNvPr>
          <p:cNvGrpSpPr/>
          <p:nvPr/>
        </p:nvGrpSpPr>
        <p:grpSpPr>
          <a:xfrm>
            <a:off x="1641007" y="2248860"/>
            <a:ext cx="602266" cy="602266"/>
            <a:chOff x="5981699" y="3314699"/>
            <a:chExt cx="1510481" cy="1510481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2A8BC0F-7569-475E-B8B4-2A0B766E742E}"/>
                </a:ext>
              </a:extLst>
            </p:cNvPr>
            <p:cNvSpPr/>
            <p:nvPr/>
          </p:nvSpPr>
          <p:spPr>
            <a:xfrm>
              <a:off x="5981699" y="3314699"/>
              <a:ext cx="1510481" cy="1510481"/>
            </a:xfrm>
            <a:custGeom>
              <a:avLst/>
              <a:gdLst>
                <a:gd name="connsiteX0" fmla="*/ 0 w 1510481"/>
                <a:gd name="connsiteY0" fmla="*/ 0 h 1510481"/>
                <a:gd name="connsiteX1" fmla="*/ 1510481 w 1510481"/>
                <a:gd name="connsiteY1" fmla="*/ 0 h 1510481"/>
                <a:gd name="connsiteX2" fmla="*/ 1510481 w 1510481"/>
                <a:gd name="connsiteY2" fmla="*/ 1510481 h 1510481"/>
                <a:gd name="connsiteX3" fmla="*/ 0 w 1510481"/>
                <a:gd name="connsiteY3" fmla="*/ 1510481 h 1510481"/>
                <a:gd name="connsiteX4" fmla="*/ 0 w 1510481"/>
                <a:gd name="connsiteY4" fmla="*/ 0 h 1510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0481" h="1510481">
                  <a:moveTo>
                    <a:pt x="0" y="0"/>
                  </a:moveTo>
                  <a:lnTo>
                    <a:pt x="1510481" y="0"/>
                  </a:lnTo>
                  <a:lnTo>
                    <a:pt x="1510481" y="1510481"/>
                  </a:lnTo>
                  <a:lnTo>
                    <a:pt x="0" y="151048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08AB3F7F-2936-4C1C-9A75-4D2D9DE56440}"/>
                </a:ext>
              </a:extLst>
            </p:cNvPr>
            <p:cNvSpPr/>
            <p:nvPr/>
          </p:nvSpPr>
          <p:spPr>
            <a:xfrm>
              <a:off x="6170509" y="3503509"/>
              <a:ext cx="1132860" cy="1132860"/>
            </a:xfrm>
            <a:custGeom>
              <a:avLst/>
              <a:gdLst>
                <a:gd name="connsiteX0" fmla="*/ 988736 w 1132860"/>
                <a:gd name="connsiteY0" fmla="*/ 0 h 1132860"/>
                <a:gd name="connsiteX1" fmla="*/ 144125 w 1132860"/>
                <a:gd name="connsiteY1" fmla="*/ 0 h 1132860"/>
                <a:gd name="connsiteX2" fmla="*/ 0 w 1132860"/>
                <a:gd name="connsiteY2" fmla="*/ 175593 h 1132860"/>
                <a:gd name="connsiteX3" fmla="*/ 0 w 1132860"/>
                <a:gd name="connsiteY3" fmla="*/ 1132861 h 1132860"/>
                <a:gd name="connsiteX4" fmla="*/ 1132861 w 1132860"/>
                <a:gd name="connsiteY4" fmla="*/ 1132861 h 1132860"/>
                <a:gd name="connsiteX5" fmla="*/ 1132861 w 1132860"/>
                <a:gd name="connsiteY5" fmla="*/ 175593 h 1132860"/>
                <a:gd name="connsiteX6" fmla="*/ 988736 w 1132860"/>
                <a:gd name="connsiteY6" fmla="*/ 0 h 1132860"/>
                <a:gd name="connsiteX7" fmla="*/ 692304 w 1132860"/>
                <a:gd name="connsiteY7" fmla="*/ 755241 h 1132860"/>
                <a:gd name="connsiteX8" fmla="*/ 692304 w 1132860"/>
                <a:gd name="connsiteY8" fmla="*/ 881114 h 1132860"/>
                <a:gd name="connsiteX9" fmla="*/ 440557 w 1132860"/>
                <a:gd name="connsiteY9" fmla="*/ 881114 h 1132860"/>
                <a:gd name="connsiteX10" fmla="*/ 440557 w 1132860"/>
                <a:gd name="connsiteY10" fmla="*/ 755241 h 1132860"/>
                <a:gd name="connsiteX11" fmla="*/ 220278 w 1132860"/>
                <a:gd name="connsiteY11" fmla="*/ 755241 h 1132860"/>
                <a:gd name="connsiteX12" fmla="*/ 566430 w 1132860"/>
                <a:gd name="connsiteY12" fmla="*/ 409089 h 1132860"/>
                <a:gd name="connsiteX13" fmla="*/ 912582 w 1132860"/>
                <a:gd name="connsiteY13" fmla="*/ 755241 h 1132860"/>
                <a:gd name="connsiteX14" fmla="*/ 692304 w 1132860"/>
                <a:gd name="connsiteY14" fmla="*/ 755241 h 1132860"/>
                <a:gd name="connsiteX15" fmla="*/ 133426 w 1132860"/>
                <a:gd name="connsiteY15" fmla="*/ 125873 h 1132860"/>
                <a:gd name="connsiteX16" fmla="*/ 184405 w 1132860"/>
                <a:gd name="connsiteY16" fmla="*/ 62937 h 1132860"/>
                <a:gd name="connsiteX17" fmla="*/ 939645 w 1132860"/>
                <a:gd name="connsiteY17" fmla="*/ 62937 h 1132860"/>
                <a:gd name="connsiteX18" fmla="*/ 998806 w 1132860"/>
                <a:gd name="connsiteY18" fmla="*/ 125873 h 1132860"/>
                <a:gd name="connsiteX19" fmla="*/ 133426 w 1132860"/>
                <a:gd name="connsiteY19" fmla="*/ 125873 h 1132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32860" h="1132860">
                  <a:moveTo>
                    <a:pt x="988736" y="0"/>
                  </a:moveTo>
                  <a:lnTo>
                    <a:pt x="144125" y="0"/>
                  </a:lnTo>
                  <a:lnTo>
                    <a:pt x="0" y="175593"/>
                  </a:lnTo>
                  <a:lnTo>
                    <a:pt x="0" y="1132861"/>
                  </a:lnTo>
                  <a:lnTo>
                    <a:pt x="1132861" y="1132861"/>
                  </a:lnTo>
                  <a:lnTo>
                    <a:pt x="1132861" y="175593"/>
                  </a:lnTo>
                  <a:lnTo>
                    <a:pt x="988736" y="0"/>
                  </a:lnTo>
                  <a:close/>
                  <a:moveTo>
                    <a:pt x="692304" y="755241"/>
                  </a:moveTo>
                  <a:lnTo>
                    <a:pt x="692304" y="881114"/>
                  </a:lnTo>
                  <a:lnTo>
                    <a:pt x="440557" y="881114"/>
                  </a:lnTo>
                  <a:lnTo>
                    <a:pt x="440557" y="755241"/>
                  </a:lnTo>
                  <a:lnTo>
                    <a:pt x="220278" y="755241"/>
                  </a:lnTo>
                  <a:lnTo>
                    <a:pt x="566430" y="409089"/>
                  </a:lnTo>
                  <a:lnTo>
                    <a:pt x="912582" y="755241"/>
                  </a:lnTo>
                  <a:lnTo>
                    <a:pt x="692304" y="755241"/>
                  </a:lnTo>
                  <a:close/>
                  <a:moveTo>
                    <a:pt x="133426" y="125873"/>
                  </a:moveTo>
                  <a:lnTo>
                    <a:pt x="184405" y="62937"/>
                  </a:lnTo>
                  <a:lnTo>
                    <a:pt x="939645" y="62937"/>
                  </a:lnTo>
                  <a:lnTo>
                    <a:pt x="998806" y="125873"/>
                  </a:lnTo>
                  <a:lnTo>
                    <a:pt x="133426" y="125873"/>
                  </a:lnTo>
                  <a:close/>
                </a:path>
              </a:pathLst>
            </a:custGeom>
            <a:solidFill>
              <a:schemeClr val="accent6">
                <a:lumMod val="75000"/>
                <a:alpha val="42000"/>
              </a:schemeClr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C540560-B02F-4699-8C5E-C594BBE4CDBE}"/>
              </a:ext>
            </a:extLst>
          </p:cNvPr>
          <p:cNvGrpSpPr/>
          <p:nvPr/>
        </p:nvGrpSpPr>
        <p:grpSpPr>
          <a:xfrm>
            <a:off x="10221059" y="1978304"/>
            <a:ext cx="1341771" cy="1450696"/>
            <a:chOff x="8646527" y="2998318"/>
            <a:chExt cx="1844827" cy="1994590"/>
          </a:xfrm>
        </p:grpSpPr>
        <p:grpSp>
          <p:nvGrpSpPr>
            <p:cNvPr id="17" name="Graphic 36">
              <a:extLst>
                <a:ext uri="{FF2B5EF4-FFF2-40B4-BE49-F238E27FC236}">
                  <a16:creationId xmlns:a16="http://schemas.microsoft.com/office/drawing/2014/main" id="{1CAF6712-9A1E-4E10-927C-4668C894E202}"/>
                </a:ext>
              </a:extLst>
            </p:cNvPr>
            <p:cNvGrpSpPr/>
            <p:nvPr/>
          </p:nvGrpSpPr>
          <p:grpSpPr>
            <a:xfrm>
              <a:off x="8866867" y="2998318"/>
              <a:ext cx="1404149" cy="1404149"/>
              <a:chOff x="7420031" y="3314699"/>
              <a:chExt cx="1404149" cy="1404149"/>
            </a:xfrm>
          </p:grpSpPr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C8402118-2356-4108-BAE6-DB7A881B2505}"/>
                  </a:ext>
                </a:extLst>
              </p:cNvPr>
              <p:cNvSpPr/>
              <p:nvPr/>
            </p:nvSpPr>
            <p:spPr>
              <a:xfrm>
                <a:off x="7420031" y="3314699"/>
                <a:ext cx="1404149" cy="1404149"/>
              </a:xfrm>
              <a:custGeom>
                <a:avLst/>
                <a:gdLst>
                  <a:gd name="connsiteX0" fmla="*/ 0 w 1404149"/>
                  <a:gd name="connsiteY0" fmla="*/ 0 h 1404149"/>
                  <a:gd name="connsiteX1" fmla="*/ 1404149 w 1404149"/>
                  <a:gd name="connsiteY1" fmla="*/ 0 h 1404149"/>
                  <a:gd name="connsiteX2" fmla="*/ 1404149 w 1404149"/>
                  <a:gd name="connsiteY2" fmla="*/ 1404149 h 1404149"/>
                  <a:gd name="connsiteX3" fmla="*/ 0 w 1404149"/>
                  <a:gd name="connsiteY3" fmla="*/ 1404149 h 14041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04149" h="1404149">
                    <a:moveTo>
                      <a:pt x="0" y="0"/>
                    </a:moveTo>
                    <a:lnTo>
                      <a:pt x="1404149" y="0"/>
                    </a:lnTo>
                    <a:lnTo>
                      <a:pt x="1404149" y="1404149"/>
                    </a:lnTo>
                    <a:lnTo>
                      <a:pt x="0" y="1404149"/>
                    </a:lnTo>
                    <a:close/>
                  </a:path>
                </a:pathLst>
              </a:custGeom>
              <a:noFill/>
              <a:ln w="58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A74D80FB-D76D-439E-91E4-AD4104506A6E}"/>
                  </a:ext>
                </a:extLst>
              </p:cNvPr>
              <p:cNvSpPr/>
              <p:nvPr/>
            </p:nvSpPr>
            <p:spPr>
              <a:xfrm>
                <a:off x="7478537" y="3648184"/>
                <a:ext cx="819086" cy="895144"/>
              </a:xfrm>
              <a:custGeom>
                <a:avLst/>
                <a:gdLst>
                  <a:gd name="connsiteX0" fmla="*/ 419490 w 819086"/>
                  <a:gd name="connsiteY0" fmla="*/ 0 h 895144"/>
                  <a:gd name="connsiteX1" fmla="*/ 0 w 819086"/>
                  <a:gd name="connsiteY1" fmla="*/ 279660 h 895144"/>
                  <a:gd name="connsiteX2" fmla="*/ 0 w 819086"/>
                  <a:gd name="connsiteY2" fmla="*/ 895145 h 895144"/>
                  <a:gd name="connsiteX3" fmla="*/ 292531 w 819086"/>
                  <a:gd name="connsiteY3" fmla="*/ 895145 h 895144"/>
                  <a:gd name="connsiteX4" fmla="*/ 292531 w 819086"/>
                  <a:gd name="connsiteY4" fmla="*/ 427095 h 895144"/>
                  <a:gd name="connsiteX5" fmla="*/ 526556 w 819086"/>
                  <a:gd name="connsiteY5" fmla="*/ 427095 h 895144"/>
                  <a:gd name="connsiteX6" fmla="*/ 526556 w 819086"/>
                  <a:gd name="connsiteY6" fmla="*/ 895145 h 895144"/>
                  <a:gd name="connsiteX7" fmla="*/ 819087 w 819086"/>
                  <a:gd name="connsiteY7" fmla="*/ 895145 h 895144"/>
                  <a:gd name="connsiteX8" fmla="*/ 819087 w 819086"/>
                  <a:gd name="connsiteY8" fmla="*/ 266203 h 8951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19086" h="895144">
                    <a:moveTo>
                      <a:pt x="419490" y="0"/>
                    </a:moveTo>
                    <a:lnTo>
                      <a:pt x="0" y="279660"/>
                    </a:lnTo>
                    <a:lnTo>
                      <a:pt x="0" y="895145"/>
                    </a:lnTo>
                    <a:lnTo>
                      <a:pt x="292531" y="895145"/>
                    </a:lnTo>
                    <a:lnTo>
                      <a:pt x="292531" y="427095"/>
                    </a:lnTo>
                    <a:lnTo>
                      <a:pt x="526556" y="427095"/>
                    </a:lnTo>
                    <a:lnTo>
                      <a:pt x="526556" y="895145"/>
                    </a:lnTo>
                    <a:lnTo>
                      <a:pt x="819087" y="895145"/>
                    </a:lnTo>
                    <a:lnTo>
                      <a:pt x="819087" y="266203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58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85C3A4E9-FA3C-43CC-9E3C-46631AE718F9}"/>
                  </a:ext>
                </a:extLst>
              </p:cNvPr>
              <p:cNvSpPr/>
              <p:nvPr/>
            </p:nvSpPr>
            <p:spPr>
              <a:xfrm>
                <a:off x="8414636" y="3724242"/>
                <a:ext cx="117012" cy="117012"/>
              </a:xfrm>
              <a:custGeom>
                <a:avLst/>
                <a:gdLst>
                  <a:gd name="connsiteX0" fmla="*/ 0 w 117012"/>
                  <a:gd name="connsiteY0" fmla="*/ 0 h 117012"/>
                  <a:gd name="connsiteX1" fmla="*/ 117012 w 117012"/>
                  <a:gd name="connsiteY1" fmla="*/ 0 h 117012"/>
                  <a:gd name="connsiteX2" fmla="*/ 117012 w 117012"/>
                  <a:gd name="connsiteY2" fmla="*/ 117012 h 117012"/>
                  <a:gd name="connsiteX3" fmla="*/ 0 w 117012"/>
                  <a:gd name="connsiteY3" fmla="*/ 117012 h 1170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7012" h="117012">
                    <a:moveTo>
                      <a:pt x="0" y="0"/>
                    </a:moveTo>
                    <a:lnTo>
                      <a:pt x="117012" y="0"/>
                    </a:lnTo>
                    <a:lnTo>
                      <a:pt x="117012" y="117012"/>
                    </a:lnTo>
                    <a:lnTo>
                      <a:pt x="0" y="117012"/>
                    </a:lnTo>
                    <a:close/>
                  </a:path>
                </a:pathLst>
              </a:custGeom>
              <a:noFill/>
              <a:ln w="58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BD6BFFE7-CC3F-47A7-BE11-C88A921E480D}"/>
                  </a:ext>
                </a:extLst>
              </p:cNvPr>
              <p:cNvSpPr/>
              <p:nvPr/>
            </p:nvSpPr>
            <p:spPr>
              <a:xfrm>
                <a:off x="8005093" y="3490217"/>
                <a:ext cx="760580" cy="1053111"/>
              </a:xfrm>
              <a:custGeom>
                <a:avLst/>
                <a:gdLst>
                  <a:gd name="connsiteX0" fmla="*/ 0 w 760580"/>
                  <a:gd name="connsiteY0" fmla="*/ 0 h 1053111"/>
                  <a:gd name="connsiteX1" fmla="*/ 0 w 760580"/>
                  <a:gd name="connsiteY1" fmla="*/ 88344 h 1053111"/>
                  <a:gd name="connsiteX2" fmla="*/ 117012 w 760580"/>
                  <a:gd name="connsiteY2" fmla="*/ 166158 h 1053111"/>
                  <a:gd name="connsiteX3" fmla="*/ 218228 w 760580"/>
                  <a:gd name="connsiteY3" fmla="*/ 234025 h 1053111"/>
                  <a:gd name="connsiteX4" fmla="*/ 292531 w 760580"/>
                  <a:gd name="connsiteY4" fmla="*/ 234025 h 1053111"/>
                  <a:gd name="connsiteX5" fmla="*/ 292531 w 760580"/>
                  <a:gd name="connsiteY5" fmla="*/ 283755 h 1053111"/>
                  <a:gd name="connsiteX6" fmla="*/ 409543 w 760580"/>
                  <a:gd name="connsiteY6" fmla="*/ 362153 h 1053111"/>
                  <a:gd name="connsiteX7" fmla="*/ 409543 w 760580"/>
                  <a:gd name="connsiteY7" fmla="*/ 468050 h 1053111"/>
                  <a:gd name="connsiteX8" fmla="*/ 526556 w 760580"/>
                  <a:gd name="connsiteY8" fmla="*/ 468050 h 1053111"/>
                  <a:gd name="connsiteX9" fmla="*/ 526556 w 760580"/>
                  <a:gd name="connsiteY9" fmla="*/ 585062 h 1053111"/>
                  <a:gd name="connsiteX10" fmla="*/ 409543 w 760580"/>
                  <a:gd name="connsiteY10" fmla="*/ 585062 h 1053111"/>
                  <a:gd name="connsiteX11" fmla="*/ 409543 w 760580"/>
                  <a:gd name="connsiteY11" fmla="*/ 702075 h 1053111"/>
                  <a:gd name="connsiteX12" fmla="*/ 526556 w 760580"/>
                  <a:gd name="connsiteY12" fmla="*/ 702075 h 1053111"/>
                  <a:gd name="connsiteX13" fmla="*/ 526556 w 760580"/>
                  <a:gd name="connsiteY13" fmla="*/ 819087 h 1053111"/>
                  <a:gd name="connsiteX14" fmla="*/ 409543 w 760580"/>
                  <a:gd name="connsiteY14" fmla="*/ 819087 h 1053111"/>
                  <a:gd name="connsiteX15" fmla="*/ 409543 w 760580"/>
                  <a:gd name="connsiteY15" fmla="*/ 1053112 h 1053111"/>
                  <a:gd name="connsiteX16" fmla="*/ 760581 w 760580"/>
                  <a:gd name="connsiteY16" fmla="*/ 1053112 h 1053111"/>
                  <a:gd name="connsiteX17" fmla="*/ 760581 w 760580"/>
                  <a:gd name="connsiteY17" fmla="*/ 0 h 1053111"/>
                  <a:gd name="connsiteX18" fmla="*/ 0 w 760580"/>
                  <a:gd name="connsiteY18" fmla="*/ 0 h 1053111"/>
                  <a:gd name="connsiteX19" fmla="*/ 526556 w 760580"/>
                  <a:gd name="connsiteY19" fmla="*/ 351037 h 1053111"/>
                  <a:gd name="connsiteX20" fmla="*/ 409543 w 760580"/>
                  <a:gd name="connsiteY20" fmla="*/ 351037 h 1053111"/>
                  <a:gd name="connsiteX21" fmla="*/ 409543 w 760580"/>
                  <a:gd name="connsiteY21" fmla="*/ 234025 h 1053111"/>
                  <a:gd name="connsiteX22" fmla="*/ 526556 w 760580"/>
                  <a:gd name="connsiteY22" fmla="*/ 234025 h 1053111"/>
                  <a:gd name="connsiteX23" fmla="*/ 526556 w 760580"/>
                  <a:gd name="connsiteY23" fmla="*/ 351037 h 10531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60580" h="1053111">
                    <a:moveTo>
                      <a:pt x="0" y="0"/>
                    </a:moveTo>
                    <a:lnTo>
                      <a:pt x="0" y="88344"/>
                    </a:lnTo>
                    <a:lnTo>
                      <a:pt x="117012" y="166158"/>
                    </a:lnTo>
                    <a:lnTo>
                      <a:pt x="218228" y="234025"/>
                    </a:lnTo>
                    <a:lnTo>
                      <a:pt x="292531" y="234025"/>
                    </a:lnTo>
                    <a:lnTo>
                      <a:pt x="292531" y="283755"/>
                    </a:lnTo>
                    <a:lnTo>
                      <a:pt x="409543" y="362153"/>
                    </a:lnTo>
                    <a:lnTo>
                      <a:pt x="409543" y="468050"/>
                    </a:lnTo>
                    <a:lnTo>
                      <a:pt x="526556" y="468050"/>
                    </a:lnTo>
                    <a:lnTo>
                      <a:pt x="526556" y="585062"/>
                    </a:lnTo>
                    <a:lnTo>
                      <a:pt x="409543" y="585062"/>
                    </a:lnTo>
                    <a:lnTo>
                      <a:pt x="409543" y="702075"/>
                    </a:lnTo>
                    <a:lnTo>
                      <a:pt x="526556" y="702075"/>
                    </a:lnTo>
                    <a:lnTo>
                      <a:pt x="526556" y="819087"/>
                    </a:lnTo>
                    <a:lnTo>
                      <a:pt x="409543" y="819087"/>
                    </a:lnTo>
                    <a:lnTo>
                      <a:pt x="409543" y="1053112"/>
                    </a:lnTo>
                    <a:lnTo>
                      <a:pt x="760581" y="1053112"/>
                    </a:lnTo>
                    <a:lnTo>
                      <a:pt x="760581" y="0"/>
                    </a:lnTo>
                    <a:lnTo>
                      <a:pt x="0" y="0"/>
                    </a:lnTo>
                    <a:close/>
                    <a:moveTo>
                      <a:pt x="526556" y="351037"/>
                    </a:moveTo>
                    <a:lnTo>
                      <a:pt x="409543" y="351037"/>
                    </a:lnTo>
                    <a:lnTo>
                      <a:pt x="409543" y="234025"/>
                    </a:lnTo>
                    <a:lnTo>
                      <a:pt x="526556" y="234025"/>
                    </a:lnTo>
                    <a:lnTo>
                      <a:pt x="526556" y="351037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58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5B042C6-1923-47C6-AE17-8F07B83BF61C}"/>
                </a:ext>
              </a:extLst>
            </p:cNvPr>
            <p:cNvSpPr txBox="1"/>
            <p:nvPr/>
          </p:nvSpPr>
          <p:spPr>
            <a:xfrm>
              <a:off x="8646527" y="4592798"/>
              <a:ext cx="1844827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accent6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Receiver </a:t>
              </a:r>
              <a:endParaRPr lang="en-US" sz="2000" b="1" dirty="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4B918895-1C46-49CE-98DE-E8F8F750AAB5}"/>
              </a:ext>
            </a:extLst>
          </p:cNvPr>
          <p:cNvGrpSpPr/>
          <p:nvPr/>
        </p:nvGrpSpPr>
        <p:grpSpPr>
          <a:xfrm>
            <a:off x="4168225" y="3491194"/>
            <a:ext cx="1352900" cy="1828555"/>
            <a:chOff x="4747144" y="4035483"/>
            <a:chExt cx="1614223" cy="2181755"/>
          </a:xfrm>
        </p:grpSpPr>
        <p:grpSp>
          <p:nvGrpSpPr>
            <p:cNvPr id="39" name="Graphic 2">
              <a:extLst>
                <a:ext uri="{FF2B5EF4-FFF2-40B4-BE49-F238E27FC236}">
                  <a16:creationId xmlns:a16="http://schemas.microsoft.com/office/drawing/2014/main" id="{D8EE3183-790E-4848-AE23-E22BCBA79C91}"/>
                </a:ext>
              </a:extLst>
            </p:cNvPr>
            <p:cNvGrpSpPr/>
            <p:nvPr/>
          </p:nvGrpSpPr>
          <p:grpSpPr>
            <a:xfrm>
              <a:off x="4747144" y="4035483"/>
              <a:ext cx="1614223" cy="1698601"/>
              <a:chOff x="4002429" y="3835591"/>
              <a:chExt cx="1090432" cy="1090432"/>
            </a:xfrm>
          </p:grpSpPr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E4B7ADA5-AA92-443F-864A-9BB14A958EA3}"/>
                  </a:ext>
                </a:extLst>
              </p:cNvPr>
              <p:cNvSpPr/>
              <p:nvPr/>
            </p:nvSpPr>
            <p:spPr>
              <a:xfrm>
                <a:off x="4002429" y="3835591"/>
                <a:ext cx="1090432" cy="1090432"/>
              </a:xfrm>
              <a:custGeom>
                <a:avLst/>
                <a:gdLst>
                  <a:gd name="connsiteX0" fmla="*/ 0 w 1090432"/>
                  <a:gd name="connsiteY0" fmla="*/ 0 h 1090432"/>
                  <a:gd name="connsiteX1" fmla="*/ 1090432 w 1090432"/>
                  <a:gd name="connsiteY1" fmla="*/ 0 h 1090432"/>
                  <a:gd name="connsiteX2" fmla="*/ 1090432 w 1090432"/>
                  <a:gd name="connsiteY2" fmla="*/ 1090432 h 1090432"/>
                  <a:gd name="connsiteX3" fmla="*/ 0 w 1090432"/>
                  <a:gd name="connsiteY3" fmla="*/ 1090432 h 1090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90432" h="1090432">
                    <a:moveTo>
                      <a:pt x="0" y="0"/>
                    </a:moveTo>
                    <a:lnTo>
                      <a:pt x="1090432" y="0"/>
                    </a:lnTo>
                    <a:lnTo>
                      <a:pt x="1090432" y="1090432"/>
                    </a:lnTo>
                    <a:lnTo>
                      <a:pt x="0" y="1090432"/>
                    </a:lnTo>
                    <a:close/>
                  </a:path>
                </a:pathLst>
              </a:custGeom>
              <a:noFill/>
              <a:ln w="452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DD0DA180-47F4-4635-A29A-19B84D2510D2}"/>
                  </a:ext>
                </a:extLst>
              </p:cNvPr>
              <p:cNvSpPr/>
              <p:nvPr/>
            </p:nvSpPr>
            <p:spPr>
              <a:xfrm>
                <a:off x="4047863" y="4017329"/>
                <a:ext cx="999562" cy="726954"/>
              </a:xfrm>
              <a:custGeom>
                <a:avLst/>
                <a:gdLst>
                  <a:gd name="connsiteX0" fmla="*/ 863259 w 999562"/>
                  <a:gd name="connsiteY0" fmla="*/ 181739 h 726954"/>
                  <a:gd name="connsiteX1" fmla="*/ 726955 w 999562"/>
                  <a:gd name="connsiteY1" fmla="*/ 181739 h 726954"/>
                  <a:gd name="connsiteX2" fmla="*/ 726955 w 999562"/>
                  <a:gd name="connsiteY2" fmla="*/ 0 h 726954"/>
                  <a:gd name="connsiteX3" fmla="*/ 90869 w 999562"/>
                  <a:gd name="connsiteY3" fmla="*/ 0 h 726954"/>
                  <a:gd name="connsiteX4" fmla="*/ 0 w 999562"/>
                  <a:gd name="connsiteY4" fmla="*/ 90869 h 726954"/>
                  <a:gd name="connsiteX5" fmla="*/ 0 w 999562"/>
                  <a:gd name="connsiteY5" fmla="*/ 590651 h 726954"/>
                  <a:gd name="connsiteX6" fmla="*/ 90869 w 999562"/>
                  <a:gd name="connsiteY6" fmla="*/ 590651 h 726954"/>
                  <a:gd name="connsiteX7" fmla="*/ 227173 w 999562"/>
                  <a:gd name="connsiteY7" fmla="*/ 726955 h 726954"/>
                  <a:gd name="connsiteX8" fmla="*/ 363477 w 999562"/>
                  <a:gd name="connsiteY8" fmla="*/ 590651 h 726954"/>
                  <a:gd name="connsiteX9" fmla="*/ 636085 w 999562"/>
                  <a:gd name="connsiteY9" fmla="*/ 590651 h 726954"/>
                  <a:gd name="connsiteX10" fmla="*/ 772389 w 999562"/>
                  <a:gd name="connsiteY10" fmla="*/ 726955 h 726954"/>
                  <a:gd name="connsiteX11" fmla="*/ 908693 w 999562"/>
                  <a:gd name="connsiteY11" fmla="*/ 590651 h 726954"/>
                  <a:gd name="connsiteX12" fmla="*/ 999563 w 999562"/>
                  <a:gd name="connsiteY12" fmla="*/ 590651 h 726954"/>
                  <a:gd name="connsiteX13" fmla="*/ 999563 w 999562"/>
                  <a:gd name="connsiteY13" fmla="*/ 363477 h 726954"/>
                  <a:gd name="connsiteX14" fmla="*/ 863259 w 999562"/>
                  <a:gd name="connsiteY14" fmla="*/ 181739 h 726954"/>
                  <a:gd name="connsiteX15" fmla="*/ 227173 w 999562"/>
                  <a:gd name="connsiteY15" fmla="*/ 658803 h 726954"/>
                  <a:gd name="connsiteX16" fmla="*/ 159021 w 999562"/>
                  <a:gd name="connsiteY16" fmla="*/ 590651 h 726954"/>
                  <a:gd name="connsiteX17" fmla="*/ 227173 w 999562"/>
                  <a:gd name="connsiteY17" fmla="*/ 522499 h 726954"/>
                  <a:gd name="connsiteX18" fmla="*/ 295325 w 999562"/>
                  <a:gd name="connsiteY18" fmla="*/ 590651 h 726954"/>
                  <a:gd name="connsiteX19" fmla="*/ 227173 w 999562"/>
                  <a:gd name="connsiteY19" fmla="*/ 658803 h 726954"/>
                  <a:gd name="connsiteX20" fmla="*/ 840541 w 999562"/>
                  <a:gd name="connsiteY20" fmla="*/ 249891 h 726954"/>
                  <a:gd name="connsiteX21" fmla="*/ 929593 w 999562"/>
                  <a:gd name="connsiteY21" fmla="*/ 363477 h 726954"/>
                  <a:gd name="connsiteX22" fmla="*/ 726955 w 999562"/>
                  <a:gd name="connsiteY22" fmla="*/ 363477 h 726954"/>
                  <a:gd name="connsiteX23" fmla="*/ 726955 w 999562"/>
                  <a:gd name="connsiteY23" fmla="*/ 249891 h 726954"/>
                  <a:gd name="connsiteX24" fmla="*/ 840541 w 999562"/>
                  <a:gd name="connsiteY24" fmla="*/ 249891 h 726954"/>
                  <a:gd name="connsiteX25" fmla="*/ 772389 w 999562"/>
                  <a:gd name="connsiteY25" fmla="*/ 658803 h 726954"/>
                  <a:gd name="connsiteX26" fmla="*/ 704237 w 999562"/>
                  <a:gd name="connsiteY26" fmla="*/ 590651 h 726954"/>
                  <a:gd name="connsiteX27" fmla="*/ 772389 w 999562"/>
                  <a:gd name="connsiteY27" fmla="*/ 522499 h 726954"/>
                  <a:gd name="connsiteX28" fmla="*/ 840541 w 999562"/>
                  <a:gd name="connsiteY28" fmla="*/ 590651 h 726954"/>
                  <a:gd name="connsiteX29" fmla="*/ 772389 w 999562"/>
                  <a:gd name="connsiteY29" fmla="*/ 658803 h 7269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999562" h="726954">
                    <a:moveTo>
                      <a:pt x="863259" y="181739"/>
                    </a:moveTo>
                    <a:lnTo>
                      <a:pt x="726955" y="181739"/>
                    </a:lnTo>
                    <a:lnTo>
                      <a:pt x="726955" y="0"/>
                    </a:lnTo>
                    <a:lnTo>
                      <a:pt x="90869" y="0"/>
                    </a:lnTo>
                    <a:cubicBezTo>
                      <a:pt x="40891" y="0"/>
                      <a:pt x="0" y="40891"/>
                      <a:pt x="0" y="90869"/>
                    </a:cubicBezTo>
                    <a:lnTo>
                      <a:pt x="0" y="590651"/>
                    </a:lnTo>
                    <a:lnTo>
                      <a:pt x="90869" y="590651"/>
                    </a:lnTo>
                    <a:cubicBezTo>
                      <a:pt x="90869" y="666072"/>
                      <a:pt x="151752" y="726955"/>
                      <a:pt x="227173" y="726955"/>
                    </a:cubicBezTo>
                    <a:cubicBezTo>
                      <a:pt x="302595" y="726955"/>
                      <a:pt x="363477" y="666072"/>
                      <a:pt x="363477" y="590651"/>
                    </a:cubicBezTo>
                    <a:lnTo>
                      <a:pt x="636085" y="590651"/>
                    </a:lnTo>
                    <a:cubicBezTo>
                      <a:pt x="636085" y="666072"/>
                      <a:pt x="696968" y="726955"/>
                      <a:pt x="772389" y="726955"/>
                    </a:cubicBezTo>
                    <a:cubicBezTo>
                      <a:pt x="847811" y="726955"/>
                      <a:pt x="908693" y="666072"/>
                      <a:pt x="908693" y="590651"/>
                    </a:cubicBezTo>
                    <a:lnTo>
                      <a:pt x="999563" y="590651"/>
                    </a:lnTo>
                    <a:lnTo>
                      <a:pt x="999563" y="363477"/>
                    </a:lnTo>
                    <a:lnTo>
                      <a:pt x="863259" y="181739"/>
                    </a:lnTo>
                    <a:close/>
                    <a:moveTo>
                      <a:pt x="227173" y="658803"/>
                    </a:moveTo>
                    <a:cubicBezTo>
                      <a:pt x="189463" y="658803"/>
                      <a:pt x="159021" y="628361"/>
                      <a:pt x="159021" y="590651"/>
                    </a:cubicBezTo>
                    <a:cubicBezTo>
                      <a:pt x="159021" y="552940"/>
                      <a:pt x="189463" y="522499"/>
                      <a:pt x="227173" y="522499"/>
                    </a:cubicBezTo>
                    <a:cubicBezTo>
                      <a:pt x="264884" y="522499"/>
                      <a:pt x="295325" y="552940"/>
                      <a:pt x="295325" y="590651"/>
                    </a:cubicBezTo>
                    <a:cubicBezTo>
                      <a:pt x="295325" y="628361"/>
                      <a:pt x="264884" y="658803"/>
                      <a:pt x="227173" y="658803"/>
                    </a:cubicBezTo>
                    <a:close/>
                    <a:moveTo>
                      <a:pt x="840541" y="249891"/>
                    </a:moveTo>
                    <a:lnTo>
                      <a:pt x="929593" y="363477"/>
                    </a:lnTo>
                    <a:lnTo>
                      <a:pt x="726955" y="363477"/>
                    </a:lnTo>
                    <a:lnTo>
                      <a:pt x="726955" y="249891"/>
                    </a:lnTo>
                    <a:lnTo>
                      <a:pt x="840541" y="249891"/>
                    </a:lnTo>
                    <a:close/>
                    <a:moveTo>
                      <a:pt x="772389" y="658803"/>
                    </a:moveTo>
                    <a:cubicBezTo>
                      <a:pt x="734679" y="658803"/>
                      <a:pt x="704237" y="628361"/>
                      <a:pt x="704237" y="590651"/>
                    </a:cubicBezTo>
                    <a:cubicBezTo>
                      <a:pt x="704237" y="552940"/>
                      <a:pt x="734679" y="522499"/>
                      <a:pt x="772389" y="522499"/>
                    </a:cubicBezTo>
                    <a:cubicBezTo>
                      <a:pt x="810100" y="522499"/>
                      <a:pt x="840541" y="552940"/>
                      <a:pt x="840541" y="590651"/>
                    </a:cubicBezTo>
                    <a:cubicBezTo>
                      <a:pt x="840541" y="628361"/>
                      <a:pt x="810100" y="658803"/>
                      <a:pt x="772389" y="658803"/>
                    </a:cubicBez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452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2D71B6C0-B6FC-43E5-89B2-02D762C98D32}"/>
                </a:ext>
              </a:extLst>
            </p:cNvPr>
            <p:cNvSpPr txBox="1"/>
            <p:nvPr/>
          </p:nvSpPr>
          <p:spPr>
            <a:xfrm>
              <a:off x="4938921" y="5817128"/>
              <a:ext cx="1230664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accent6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Riders</a:t>
              </a:r>
              <a:endParaRPr lang="en-US" sz="2000" b="1" dirty="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3C561BC5-8052-477D-95B8-80BD4A0CE223}"/>
              </a:ext>
            </a:extLst>
          </p:cNvPr>
          <p:cNvSpPr/>
          <p:nvPr/>
        </p:nvSpPr>
        <p:spPr>
          <a:xfrm>
            <a:off x="5926427" y="3227412"/>
            <a:ext cx="1643605" cy="1954188"/>
          </a:xfrm>
          <a:prstGeom prst="roundRect">
            <a:avLst>
              <a:gd name="adj" fmla="val 2582"/>
            </a:avLst>
          </a:prstGeom>
          <a:noFill/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718451A-F379-4F4A-AE7F-702EC659DCB7}"/>
              </a:ext>
            </a:extLst>
          </p:cNvPr>
          <p:cNvGrpSpPr/>
          <p:nvPr/>
        </p:nvGrpSpPr>
        <p:grpSpPr>
          <a:xfrm>
            <a:off x="6030789" y="2891187"/>
            <a:ext cx="1467291" cy="308592"/>
            <a:chOff x="6030789" y="3336816"/>
            <a:chExt cx="1467291" cy="308592"/>
          </a:xfrm>
        </p:grpSpPr>
        <p:grpSp>
          <p:nvGrpSpPr>
            <p:cNvPr id="32" name="Graphic 46">
              <a:extLst>
                <a:ext uri="{FF2B5EF4-FFF2-40B4-BE49-F238E27FC236}">
                  <a16:creationId xmlns:a16="http://schemas.microsoft.com/office/drawing/2014/main" id="{91F90716-5BF7-40C9-89D0-CB3A19AE8392}"/>
                </a:ext>
              </a:extLst>
            </p:cNvPr>
            <p:cNvGrpSpPr/>
            <p:nvPr/>
          </p:nvGrpSpPr>
          <p:grpSpPr>
            <a:xfrm>
              <a:off x="6030789" y="3346585"/>
              <a:ext cx="298823" cy="298823"/>
              <a:chOff x="5981700" y="3314700"/>
              <a:chExt cx="1844826" cy="1844826"/>
            </a:xfrm>
          </p:grpSpPr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28F311C0-F114-4CA2-8DF7-470675847742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1844826" cy="1844826"/>
              </a:xfrm>
              <a:custGeom>
                <a:avLst/>
                <a:gdLst>
                  <a:gd name="connsiteX0" fmla="*/ 0 w 1844826"/>
                  <a:gd name="connsiteY0" fmla="*/ 0 h 1844826"/>
                  <a:gd name="connsiteX1" fmla="*/ 1844826 w 1844826"/>
                  <a:gd name="connsiteY1" fmla="*/ 0 h 1844826"/>
                  <a:gd name="connsiteX2" fmla="*/ 1844826 w 1844826"/>
                  <a:gd name="connsiteY2" fmla="*/ 1844826 h 1844826"/>
                  <a:gd name="connsiteX3" fmla="*/ 0 w 1844826"/>
                  <a:gd name="connsiteY3" fmla="*/ 1844826 h 1844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44826" h="1844826">
                    <a:moveTo>
                      <a:pt x="0" y="0"/>
                    </a:moveTo>
                    <a:lnTo>
                      <a:pt x="1844826" y="0"/>
                    </a:lnTo>
                    <a:lnTo>
                      <a:pt x="1844826" y="1844826"/>
                    </a:lnTo>
                    <a:lnTo>
                      <a:pt x="0" y="1844826"/>
                    </a:lnTo>
                    <a:close/>
                  </a:path>
                </a:pathLst>
              </a:custGeom>
              <a:noFill/>
              <a:ln w="765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CA974408-9D93-4213-B345-6EBFEE9CAD86}"/>
                  </a:ext>
                </a:extLst>
              </p:cNvPr>
              <p:cNvSpPr/>
              <p:nvPr/>
            </p:nvSpPr>
            <p:spPr>
              <a:xfrm>
                <a:off x="6135435" y="3468435"/>
                <a:ext cx="1537355" cy="1537355"/>
              </a:xfrm>
              <a:custGeom>
                <a:avLst/>
                <a:gdLst>
                  <a:gd name="connsiteX0" fmla="*/ 767909 w 1537355"/>
                  <a:gd name="connsiteY0" fmla="*/ 0 h 1537355"/>
                  <a:gd name="connsiteX1" fmla="*/ 0 w 1537355"/>
                  <a:gd name="connsiteY1" fmla="*/ 768678 h 1537355"/>
                  <a:gd name="connsiteX2" fmla="*/ 767909 w 1537355"/>
                  <a:gd name="connsiteY2" fmla="*/ 1537355 h 1537355"/>
                  <a:gd name="connsiteX3" fmla="*/ 1537355 w 1537355"/>
                  <a:gd name="connsiteY3" fmla="*/ 768678 h 1537355"/>
                  <a:gd name="connsiteX4" fmla="*/ 767909 w 1537355"/>
                  <a:gd name="connsiteY4" fmla="*/ 0 h 1537355"/>
                  <a:gd name="connsiteX5" fmla="*/ 768678 w 1537355"/>
                  <a:gd name="connsiteY5" fmla="*/ 1383620 h 1537355"/>
                  <a:gd name="connsiteX6" fmla="*/ 153736 w 1537355"/>
                  <a:gd name="connsiteY6" fmla="*/ 768678 h 1537355"/>
                  <a:gd name="connsiteX7" fmla="*/ 768678 w 1537355"/>
                  <a:gd name="connsiteY7" fmla="*/ 153736 h 1537355"/>
                  <a:gd name="connsiteX8" fmla="*/ 1383620 w 1537355"/>
                  <a:gd name="connsiteY8" fmla="*/ 768678 h 1537355"/>
                  <a:gd name="connsiteX9" fmla="*/ 768678 w 1537355"/>
                  <a:gd name="connsiteY9" fmla="*/ 1383620 h 15373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37355" h="1537355">
                    <a:moveTo>
                      <a:pt x="767909" y="0"/>
                    </a:moveTo>
                    <a:cubicBezTo>
                      <a:pt x="343599" y="0"/>
                      <a:pt x="0" y="344368"/>
                      <a:pt x="0" y="768678"/>
                    </a:cubicBezTo>
                    <a:cubicBezTo>
                      <a:pt x="0" y="1192988"/>
                      <a:pt x="343599" y="1537355"/>
                      <a:pt x="767909" y="1537355"/>
                    </a:cubicBezTo>
                    <a:cubicBezTo>
                      <a:pt x="1192988" y="1537355"/>
                      <a:pt x="1537355" y="1192988"/>
                      <a:pt x="1537355" y="768678"/>
                    </a:cubicBezTo>
                    <a:cubicBezTo>
                      <a:pt x="1537355" y="344368"/>
                      <a:pt x="1192988" y="0"/>
                      <a:pt x="767909" y="0"/>
                    </a:cubicBezTo>
                    <a:close/>
                    <a:moveTo>
                      <a:pt x="768678" y="1383620"/>
                    </a:moveTo>
                    <a:cubicBezTo>
                      <a:pt x="428922" y="1383620"/>
                      <a:pt x="153736" y="1108433"/>
                      <a:pt x="153736" y="768678"/>
                    </a:cubicBezTo>
                    <a:cubicBezTo>
                      <a:pt x="153736" y="428922"/>
                      <a:pt x="428922" y="153736"/>
                      <a:pt x="768678" y="153736"/>
                    </a:cubicBezTo>
                    <a:cubicBezTo>
                      <a:pt x="1108433" y="153736"/>
                      <a:pt x="1383620" y="428922"/>
                      <a:pt x="1383620" y="768678"/>
                    </a:cubicBezTo>
                    <a:cubicBezTo>
                      <a:pt x="1383620" y="1108433"/>
                      <a:pt x="1108433" y="1383620"/>
                      <a:pt x="768678" y="1383620"/>
                    </a:cubicBez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765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4D9D0F8F-7822-49B5-AE85-87AD7FDD74CB}"/>
                  </a:ext>
                </a:extLst>
              </p:cNvPr>
              <p:cNvSpPr/>
              <p:nvPr/>
            </p:nvSpPr>
            <p:spPr>
              <a:xfrm>
                <a:off x="6827245" y="3852774"/>
                <a:ext cx="461206" cy="703339"/>
              </a:xfrm>
              <a:custGeom>
                <a:avLst/>
                <a:gdLst>
                  <a:gd name="connsiteX0" fmla="*/ 115302 w 461206"/>
                  <a:gd name="connsiteY0" fmla="*/ 0 h 703339"/>
                  <a:gd name="connsiteX1" fmla="*/ 0 w 461206"/>
                  <a:gd name="connsiteY1" fmla="*/ 0 h 703339"/>
                  <a:gd name="connsiteX2" fmla="*/ 0 w 461206"/>
                  <a:gd name="connsiteY2" fmla="*/ 461207 h 703339"/>
                  <a:gd name="connsiteX3" fmla="*/ 403556 w 461206"/>
                  <a:gd name="connsiteY3" fmla="*/ 703340 h 703339"/>
                  <a:gd name="connsiteX4" fmla="*/ 461207 w 461206"/>
                  <a:gd name="connsiteY4" fmla="*/ 608793 h 703339"/>
                  <a:gd name="connsiteX5" fmla="*/ 115302 w 461206"/>
                  <a:gd name="connsiteY5" fmla="*/ 403556 h 703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61206" h="703339">
                    <a:moveTo>
                      <a:pt x="115302" y="0"/>
                    </a:moveTo>
                    <a:lnTo>
                      <a:pt x="0" y="0"/>
                    </a:lnTo>
                    <a:lnTo>
                      <a:pt x="0" y="461207"/>
                    </a:lnTo>
                    <a:lnTo>
                      <a:pt x="403556" y="703340"/>
                    </a:lnTo>
                    <a:lnTo>
                      <a:pt x="461207" y="608793"/>
                    </a:lnTo>
                    <a:lnTo>
                      <a:pt x="115302" y="403556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765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B5F69DA-A05A-476B-966F-211376E0B631}"/>
                </a:ext>
              </a:extLst>
            </p:cNvPr>
            <p:cNvSpPr txBox="1"/>
            <p:nvPr/>
          </p:nvSpPr>
          <p:spPr>
            <a:xfrm>
              <a:off x="6354514" y="3336816"/>
              <a:ext cx="1143566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Request 1</a:t>
              </a:r>
              <a:endParaRPr lang="en-US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353B3317-B93F-4961-95F3-8243E873601A}"/>
              </a:ext>
            </a:extLst>
          </p:cNvPr>
          <p:cNvGrpSpPr/>
          <p:nvPr/>
        </p:nvGrpSpPr>
        <p:grpSpPr>
          <a:xfrm>
            <a:off x="6030789" y="3282834"/>
            <a:ext cx="1467291" cy="308592"/>
            <a:chOff x="6030789" y="3336816"/>
            <a:chExt cx="1467291" cy="308592"/>
          </a:xfrm>
        </p:grpSpPr>
        <p:grpSp>
          <p:nvGrpSpPr>
            <p:cNvPr id="49" name="Graphic 46">
              <a:extLst>
                <a:ext uri="{FF2B5EF4-FFF2-40B4-BE49-F238E27FC236}">
                  <a16:creationId xmlns:a16="http://schemas.microsoft.com/office/drawing/2014/main" id="{A2C337B1-58C8-4FB1-9847-BAFD9F70C128}"/>
                </a:ext>
              </a:extLst>
            </p:cNvPr>
            <p:cNvGrpSpPr/>
            <p:nvPr/>
          </p:nvGrpSpPr>
          <p:grpSpPr>
            <a:xfrm>
              <a:off x="6030789" y="3346585"/>
              <a:ext cx="298823" cy="298823"/>
              <a:chOff x="5981700" y="3314700"/>
              <a:chExt cx="1844826" cy="1844826"/>
            </a:xfrm>
          </p:grpSpPr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4055B5AD-D357-4893-80CF-C00EE791892B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1844826" cy="1844826"/>
              </a:xfrm>
              <a:custGeom>
                <a:avLst/>
                <a:gdLst>
                  <a:gd name="connsiteX0" fmla="*/ 0 w 1844826"/>
                  <a:gd name="connsiteY0" fmla="*/ 0 h 1844826"/>
                  <a:gd name="connsiteX1" fmla="*/ 1844826 w 1844826"/>
                  <a:gd name="connsiteY1" fmla="*/ 0 h 1844826"/>
                  <a:gd name="connsiteX2" fmla="*/ 1844826 w 1844826"/>
                  <a:gd name="connsiteY2" fmla="*/ 1844826 h 1844826"/>
                  <a:gd name="connsiteX3" fmla="*/ 0 w 1844826"/>
                  <a:gd name="connsiteY3" fmla="*/ 1844826 h 1844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44826" h="1844826">
                    <a:moveTo>
                      <a:pt x="0" y="0"/>
                    </a:moveTo>
                    <a:lnTo>
                      <a:pt x="1844826" y="0"/>
                    </a:lnTo>
                    <a:lnTo>
                      <a:pt x="1844826" y="1844826"/>
                    </a:lnTo>
                    <a:lnTo>
                      <a:pt x="0" y="1844826"/>
                    </a:lnTo>
                    <a:close/>
                  </a:path>
                </a:pathLst>
              </a:custGeom>
              <a:noFill/>
              <a:ln w="765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3FF4A1C0-FE23-46E6-AECC-5B0BCB78D4E0}"/>
                  </a:ext>
                </a:extLst>
              </p:cNvPr>
              <p:cNvSpPr/>
              <p:nvPr/>
            </p:nvSpPr>
            <p:spPr>
              <a:xfrm>
                <a:off x="6135435" y="3468435"/>
                <a:ext cx="1537355" cy="1537355"/>
              </a:xfrm>
              <a:custGeom>
                <a:avLst/>
                <a:gdLst>
                  <a:gd name="connsiteX0" fmla="*/ 767909 w 1537355"/>
                  <a:gd name="connsiteY0" fmla="*/ 0 h 1537355"/>
                  <a:gd name="connsiteX1" fmla="*/ 0 w 1537355"/>
                  <a:gd name="connsiteY1" fmla="*/ 768678 h 1537355"/>
                  <a:gd name="connsiteX2" fmla="*/ 767909 w 1537355"/>
                  <a:gd name="connsiteY2" fmla="*/ 1537355 h 1537355"/>
                  <a:gd name="connsiteX3" fmla="*/ 1537355 w 1537355"/>
                  <a:gd name="connsiteY3" fmla="*/ 768678 h 1537355"/>
                  <a:gd name="connsiteX4" fmla="*/ 767909 w 1537355"/>
                  <a:gd name="connsiteY4" fmla="*/ 0 h 1537355"/>
                  <a:gd name="connsiteX5" fmla="*/ 768678 w 1537355"/>
                  <a:gd name="connsiteY5" fmla="*/ 1383620 h 1537355"/>
                  <a:gd name="connsiteX6" fmla="*/ 153736 w 1537355"/>
                  <a:gd name="connsiteY6" fmla="*/ 768678 h 1537355"/>
                  <a:gd name="connsiteX7" fmla="*/ 768678 w 1537355"/>
                  <a:gd name="connsiteY7" fmla="*/ 153736 h 1537355"/>
                  <a:gd name="connsiteX8" fmla="*/ 1383620 w 1537355"/>
                  <a:gd name="connsiteY8" fmla="*/ 768678 h 1537355"/>
                  <a:gd name="connsiteX9" fmla="*/ 768678 w 1537355"/>
                  <a:gd name="connsiteY9" fmla="*/ 1383620 h 15373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37355" h="1537355">
                    <a:moveTo>
                      <a:pt x="767909" y="0"/>
                    </a:moveTo>
                    <a:cubicBezTo>
                      <a:pt x="343599" y="0"/>
                      <a:pt x="0" y="344368"/>
                      <a:pt x="0" y="768678"/>
                    </a:cubicBezTo>
                    <a:cubicBezTo>
                      <a:pt x="0" y="1192988"/>
                      <a:pt x="343599" y="1537355"/>
                      <a:pt x="767909" y="1537355"/>
                    </a:cubicBezTo>
                    <a:cubicBezTo>
                      <a:pt x="1192988" y="1537355"/>
                      <a:pt x="1537355" y="1192988"/>
                      <a:pt x="1537355" y="768678"/>
                    </a:cubicBezTo>
                    <a:cubicBezTo>
                      <a:pt x="1537355" y="344368"/>
                      <a:pt x="1192988" y="0"/>
                      <a:pt x="767909" y="0"/>
                    </a:cubicBezTo>
                    <a:close/>
                    <a:moveTo>
                      <a:pt x="768678" y="1383620"/>
                    </a:moveTo>
                    <a:cubicBezTo>
                      <a:pt x="428922" y="1383620"/>
                      <a:pt x="153736" y="1108433"/>
                      <a:pt x="153736" y="768678"/>
                    </a:cubicBezTo>
                    <a:cubicBezTo>
                      <a:pt x="153736" y="428922"/>
                      <a:pt x="428922" y="153736"/>
                      <a:pt x="768678" y="153736"/>
                    </a:cubicBezTo>
                    <a:cubicBezTo>
                      <a:pt x="1108433" y="153736"/>
                      <a:pt x="1383620" y="428922"/>
                      <a:pt x="1383620" y="768678"/>
                    </a:cubicBezTo>
                    <a:cubicBezTo>
                      <a:pt x="1383620" y="1108433"/>
                      <a:pt x="1108433" y="1383620"/>
                      <a:pt x="768678" y="1383620"/>
                    </a:cubicBez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765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BA98CA58-D015-4E16-BD6B-1CD0E9A27E8E}"/>
                  </a:ext>
                </a:extLst>
              </p:cNvPr>
              <p:cNvSpPr/>
              <p:nvPr/>
            </p:nvSpPr>
            <p:spPr>
              <a:xfrm>
                <a:off x="6827245" y="3852774"/>
                <a:ext cx="461206" cy="703339"/>
              </a:xfrm>
              <a:custGeom>
                <a:avLst/>
                <a:gdLst>
                  <a:gd name="connsiteX0" fmla="*/ 115302 w 461206"/>
                  <a:gd name="connsiteY0" fmla="*/ 0 h 703339"/>
                  <a:gd name="connsiteX1" fmla="*/ 0 w 461206"/>
                  <a:gd name="connsiteY1" fmla="*/ 0 h 703339"/>
                  <a:gd name="connsiteX2" fmla="*/ 0 w 461206"/>
                  <a:gd name="connsiteY2" fmla="*/ 461207 h 703339"/>
                  <a:gd name="connsiteX3" fmla="*/ 403556 w 461206"/>
                  <a:gd name="connsiteY3" fmla="*/ 703340 h 703339"/>
                  <a:gd name="connsiteX4" fmla="*/ 461207 w 461206"/>
                  <a:gd name="connsiteY4" fmla="*/ 608793 h 703339"/>
                  <a:gd name="connsiteX5" fmla="*/ 115302 w 461206"/>
                  <a:gd name="connsiteY5" fmla="*/ 403556 h 703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61206" h="703339">
                    <a:moveTo>
                      <a:pt x="115302" y="0"/>
                    </a:moveTo>
                    <a:lnTo>
                      <a:pt x="0" y="0"/>
                    </a:lnTo>
                    <a:lnTo>
                      <a:pt x="0" y="461207"/>
                    </a:lnTo>
                    <a:lnTo>
                      <a:pt x="403556" y="703340"/>
                    </a:lnTo>
                    <a:lnTo>
                      <a:pt x="461207" y="608793"/>
                    </a:lnTo>
                    <a:lnTo>
                      <a:pt x="115302" y="403556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765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7A654D4-02A3-4660-9A9F-3EB5D4997616}"/>
                </a:ext>
              </a:extLst>
            </p:cNvPr>
            <p:cNvSpPr txBox="1"/>
            <p:nvPr/>
          </p:nvSpPr>
          <p:spPr>
            <a:xfrm>
              <a:off x="6354514" y="3336816"/>
              <a:ext cx="1143566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Request 2</a:t>
              </a:r>
              <a:endParaRPr lang="en-US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72AC7470-B164-4F62-B534-E83452E41146}"/>
              </a:ext>
            </a:extLst>
          </p:cNvPr>
          <p:cNvGrpSpPr/>
          <p:nvPr/>
        </p:nvGrpSpPr>
        <p:grpSpPr>
          <a:xfrm>
            <a:off x="6030789" y="3650015"/>
            <a:ext cx="1467291" cy="308592"/>
            <a:chOff x="6030789" y="3336816"/>
            <a:chExt cx="1467291" cy="308592"/>
          </a:xfrm>
        </p:grpSpPr>
        <p:grpSp>
          <p:nvGrpSpPr>
            <p:cNvPr id="55" name="Graphic 46">
              <a:extLst>
                <a:ext uri="{FF2B5EF4-FFF2-40B4-BE49-F238E27FC236}">
                  <a16:creationId xmlns:a16="http://schemas.microsoft.com/office/drawing/2014/main" id="{BC79DDE0-AD3A-4DC7-B069-6AD8A0AC8DAE}"/>
                </a:ext>
              </a:extLst>
            </p:cNvPr>
            <p:cNvGrpSpPr/>
            <p:nvPr/>
          </p:nvGrpSpPr>
          <p:grpSpPr>
            <a:xfrm>
              <a:off x="6030789" y="3346585"/>
              <a:ext cx="298823" cy="298823"/>
              <a:chOff x="5981700" y="3314700"/>
              <a:chExt cx="1844826" cy="1844826"/>
            </a:xfrm>
          </p:grpSpPr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14A09ADB-0A65-4115-AF41-1FE42056B0E0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1844826" cy="1844826"/>
              </a:xfrm>
              <a:custGeom>
                <a:avLst/>
                <a:gdLst>
                  <a:gd name="connsiteX0" fmla="*/ 0 w 1844826"/>
                  <a:gd name="connsiteY0" fmla="*/ 0 h 1844826"/>
                  <a:gd name="connsiteX1" fmla="*/ 1844826 w 1844826"/>
                  <a:gd name="connsiteY1" fmla="*/ 0 h 1844826"/>
                  <a:gd name="connsiteX2" fmla="*/ 1844826 w 1844826"/>
                  <a:gd name="connsiteY2" fmla="*/ 1844826 h 1844826"/>
                  <a:gd name="connsiteX3" fmla="*/ 0 w 1844826"/>
                  <a:gd name="connsiteY3" fmla="*/ 1844826 h 1844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44826" h="1844826">
                    <a:moveTo>
                      <a:pt x="0" y="0"/>
                    </a:moveTo>
                    <a:lnTo>
                      <a:pt x="1844826" y="0"/>
                    </a:lnTo>
                    <a:lnTo>
                      <a:pt x="1844826" y="1844826"/>
                    </a:lnTo>
                    <a:lnTo>
                      <a:pt x="0" y="1844826"/>
                    </a:lnTo>
                    <a:close/>
                  </a:path>
                </a:pathLst>
              </a:custGeom>
              <a:noFill/>
              <a:ln w="765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56541FE5-6EBD-4F7D-97FD-32C41D5E4B98}"/>
                  </a:ext>
                </a:extLst>
              </p:cNvPr>
              <p:cNvSpPr/>
              <p:nvPr/>
            </p:nvSpPr>
            <p:spPr>
              <a:xfrm>
                <a:off x="6135435" y="3468435"/>
                <a:ext cx="1537355" cy="1537355"/>
              </a:xfrm>
              <a:custGeom>
                <a:avLst/>
                <a:gdLst>
                  <a:gd name="connsiteX0" fmla="*/ 767909 w 1537355"/>
                  <a:gd name="connsiteY0" fmla="*/ 0 h 1537355"/>
                  <a:gd name="connsiteX1" fmla="*/ 0 w 1537355"/>
                  <a:gd name="connsiteY1" fmla="*/ 768678 h 1537355"/>
                  <a:gd name="connsiteX2" fmla="*/ 767909 w 1537355"/>
                  <a:gd name="connsiteY2" fmla="*/ 1537355 h 1537355"/>
                  <a:gd name="connsiteX3" fmla="*/ 1537355 w 1537355"/>
                  <a:gd name="connsiteY3" fmla="*/ 768678 h 1537355"/>
                  <a:gd name="connsiteX4" fmla="*/ 767909 w 1537355"/>
                  <a:gd name="connsiteY4" fmla="*/ 0 h 1537355"/>
                  <a:gd name="connsiteX5" fmla="*/ 768678 w 1537355"/>
                  <a:gd name="connsiteY5" fmla="*/ 1383620 h 1537355"/>
                  <a:gd name="connsiteX6" fmla="*/ 153736 w 1537355"/>
                  <a:gd name="connsiteY6" fmla="*/ 768678 h 1537355"/>
                  <a:gd name="connsiteX7" fmla="*/ 768678 w 1537355"/>
                  <a:gd name="connsiteY7" fmla="*/ 153736 h 1537355"/>
                  <a:gd name="connsiteX8" fmla="*/ 1383620 w 1537355"/>
                  <a:gd name="connsiteY8" fmla="*/ 768678 h 1537355"/>
                  <a:gd name="connsiteX9" fmla="*/ 768678 w 1537355"/>
                  <a:gd name="connsiteY9" fmla="*/ 1383620 h 15373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37355" h="1537355">
                    <a:moveTo>
                      <a:pt x="767909" y="0"/>
                    </a:moveTo>
                    <a:cubicBezTo>
                      <a:pt x="343599" y="0"/>
                      <a:pt x="0" y="344368"/>
                      <a:pt x="0" y="768678"/>
                    </a:cubicBezTo>
                    <a:cubicBezTo>
                      <a:pt x="0" y="1192988"/>
                      <a:pt x="343599" y="1537355"/>
                      <a:pt x="767909" y="1537355"/>
                    </a:cubicBezTo>
                    <a:cubicBezTo>
                      <a:pt x="1192988" y="1537355"/>
                      <a:pt x="1537355" y="1192988"/>
                      <a:pt x="1537355" y="768678"/>
                    </a:cubicBezTo>
                    <a:cubicBezTo>
                      <a:pt x="1537355" y="344368"/>
                      <a:pt x="1192988" y="0"/>
                      <a:pt x="767909" y="0"/>
                    </a:cubicBezTo>
                    <a:close/>
                    <a:moveTo>
                      <a:pt x="768678" y="1383620"/>
                    </a:moveTo>
                    <a:cubicBezTo>
                      <a:pt x="428922" y="1383620"/>
                      <a:pt x="153736" y="1108433"/>
                      <a:pt x="153736" y="768678"/>
                    </a:cubicBezTo>
                    <a:cubicBezTo>
                      <a:pt x="153736" y="428922"/>
                      <a:pt x="428922" y="153736"/>
                      <a:pt x="768678" y="153736"/>
                    </a:cubicBezTo>
                    <a:cubicBezTo>
                      <a:pt x="1108433" y="153736"/>
                      <a:pt x="1383620" y="428922"/>
                      <a:pt x="1383620" y="768678"/>
                    </a:cubicBezTo>
                    <a:cubicBezTo>
                      <a:pt x="1383620" y="1108433"/>
                      <a:pt x="1108433" y="1383620"/>
                      <a:pt x="768678" y="1383620"/>
                    </a:cubicBez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765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0298F189-ACEB-4596-AF68-B716B2E2BCBE}"/>
                  </a:ext>
                </a:extLst>
              </p:cNvPr>
              <p:cNvSpPr/>
              <p:nvPr/>
            </p:nvSpPr>
            <p:spPr>
              <a:xfrm>
                <a:off x="6827245" y="3852774"/>
                <a:ext cx="461206" cy="703339"/>
              </a:xfrm>
              <a:custGeom>
                <a:avLst/>
                <a:gdLst>
                  <a:gd name="connsiteX0" fmla="*/ 115302 w 461206"/>
                  <a:gd name="connsiteY0" fmla="*/ 0 h 703339"/>
                  <a:gd name="connsiteX1" fmla="*/ 0 w 461206"/>
                  <a:gd name="connsiteY1" fmla="*/ 0 h 703339"/>
                  <a:gd name="connsiteX2" fmla="*/ 0 w 461206"/>
                  <a:gd name="connsiteY2" fmla="*/ 461207 h 703339"/>
                  <a:gd name="connsiteX3" fmla="*/ 403556 w 461206"/>
                  <a:gd name="connsiteY3" fmla="*/ 703340 h 703339"/>
                  <a:gd name="connsiteX4" fmla="*/ 461207 w 461206"/>
                  <a:gd name="connsiteY4" fmla="*/ 608793 h 703339"/>
                  <a:gd name="connsiteX5" fmla="*/ 115302 w 461206"/>
                  <a:gd name="connsiteY5" fmla="*/ 403556 h 703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61206" h="703339">
                    <a:moveTo>
                      <a:pt x="115302" y="0"/>
                    </a:moveTo>
                    <a:lnTo>
                      <a:pt x="0" y="0"/>
                    </a:lnTo>
                    <a:lnTo>
                      <a:pt x="0" y="461207"/>
                    </a:lnTo>
                    <a:lnTo>
                      <a:pt x="403556" y="703340"/>
                    </a:lnTo>
                    <a:lnTo>
                      <a:pt x="461207" y="608793"/>
                    </a:lnTo>
                    <a:lnTo>
                      <a:pt x="115302" y="403556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765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6CE826D8-4444-4A26-B0E4-C70281FAF500}"/>
                </a:ext>
              </a:extLst>
            </p:cNvPr>
            <p:cNvSpPr txBox="1"/>
            <p:nvPr/>
          </p:nvSpPr>
          <p:spPr>
            <a:xfrm>
              <a:off x="6354514" y="3336816"/>
              <a:ext cx="1143566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Request 3</a:t>
              </a:r>
              <a:endParaRPr lang="en-US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377ECCDA-5028-40BE-9D35-0696B76D1D13}"/>
              </a:ext>
            </a:extLst>
          </p:cNvPr>
          <p:cNvGrpSpPr/>
          <p:nvPr/>
        </p:nvGrpSpPr>
        <p:grpSpPr>
          <a:xfrm>
            <a:off x="6030789" y="4011225"/>
            <a:ext cx="1467291" cy="308592"/>
            <a:chOff x="6030789" y="3336816"/>
            <a:chExt cx="1467291" cy="308592"/>
          </a:xfrm>
        </p:grpSpPr>
        <p:grpSp>
          <p:nvGrpSpPr>
            <p:cNvPr id="61" name="Graphic 46">
              <a:extLst>
                <a:ext uri="{FF2B5EF4-FFF2-40B4-BE49-F238E27FC236}">
                  <a16:creationId xmlns:a16="http://schemas.microsoft.com/office/drawing/2014/main" id="{579EBBCF-E099-41D5-8CC0-8A753FA34AC5}"/>
                </a:ext>
              </a:extLst>
            </p:cNvPr>
            <p:cNvGrpSpPr/>
            <p:nvPr/>
          </p:nvGrpSpPr>
          <p:grpSpPr>
            <a:xfrm>
              <a:off x="6030789" y="3346585"/>
              <a:ext cx="298823" cy="298823"/>
              <a:chOff x="5981700" y="3314700"/>
              <a:chExt cx="1844826" cy="1844826"/>
            </a:xfrm>
          </p:grpSpPr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2CE6C181-3311-418B-83D8-FD46F0826A76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1844826" cy="1844826"/>
              </a:xfrm>
              <a:custGeom>
                <a:avLst/>
                <a:gdLst>
                  <a:gd name="connsiteX0" fmla="*/ 0 w 1844826"/>
                  <a:gd name="connsiteY0" fmla="*/ 0 h 1844826"/>
                  <a:gd name="connsiteX1" fmla="*/ 1844826 w 1844826"/>
                  <a:gd name="connsiteY1" fmla="*/ 0 h 1844826"/>
                  <a:gd name="connsiteX2" fmla="*/ 1844826 w 1844826"/>
                  <a:gd name="connsiteY2" fmla="*/ 1844826 h 1844826"/>
                  <a:gd name="connsiteX3" fmla="*/ 0 w 1844826"/>
                  <a:gd name="connsiteY3" fmla="*/ 1844826 h 1844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44826" h="1844826">
                    <a:moveTo>
                      <a:pt x="0" y="0"/>
                    </a:moveTo>
                    <a:lnTo>
                      <a:pt x="1844826" y="0"/>
                    </a:lnTo>
                    <a:lnTo>
                      <a:pt x="1844826" y="1844826"/>
                    </a:lnTo>
                    <a:lnTo>
                      <a:pt x="0" y="1844826"/>
                    </a:lnTo>
                    <a:close/>
                  </a:path>
                </a:pathLst>
              </a:custGeom>
              <a:noFill/>
              <a:ln w="765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88EEA026-A727-4FBC-A47D-8F52DF9B1EA3}"/>
                  </a:ext>
                </a:extLst>
              </p:cNvPr>
              <p:cNvSpPr/>
              <p:nvPr/>
            </p:nvSpPr>
            <p:spPr>
              <a:xfrm>
                <a:off x="6135435" y="3468435"/>
                <a:ext cx="1537355" cy="1537355"/>
              </a:xfrm>
              <a:custGeom>
                <a:avLst/>
                <a:gdLst>
                  <a:gd name="connsiteX0" fmla="*/ 767909 w 1537355"/>
                  <a:gd name="connsiteY0" fmla="*/ 0 h 1537355"/>
                  <a:gd name="connsiteX1" fmla="*/ 0 w 1537355"/>
                  <a:gd name="connsiteY1" fmla="*/ 768678 h 1537355"/>
                  <a:gd name="connsiteX2" fmla="*/ 767909 w 1537355"/>
                  <a:gd name="connsiteY2" fmla="*/ 1537355 h 1537355"/>
                  <a:gd name="connsiteX3" fmla="*/ 1537355 w 1537355"/>
                  <a:gd name="connsiteY3" fmla="*/ 768678 h 1537355"/>
                  <a:gd name="connsiteX4" fmla="*/ 767909 w 1537355"/>
                  <a:gd name="connsiteY4" fmla="*/ 0 h 1537355"/>
                  <a:gd name="connsiteX5" fmla="*/ 768678 w 1537355"/>
                  <a:gd name="connsiteY5" fmla="*/ 1383620 h 1537355"/>
                  <a:gd name="connsiteX6" fmla="*/ 153736 w 1537355"/>
                  <a:gd name="connsiteY6" fmla="*/ 768678 h 1537355"/>
                  <a:gd name="connsiteX7" fmla="*/ 768678 w 1537355"/>
                  <a:gd name="connsiteY7" fmla="*/ 153736 h 1537355"/>
                  <a:gd name="connsiteX8" fmla="*/ 1383620 w 1537355"/>
                  <a:gd name="connsiteY8" fmla="*/ 768678 h 1537355"/>
                  <a:gd name="connsiteX9" fmla="*/ 768678 w 1537355"/>
                  <a:gd name="connsiteY9" fmla="*/ 1383620 h 15373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37355" h="1537355">
                    <a:moveTo>
                      <a:pt x="767909" y="0"/>
                    </a:moveTo>
                    <a:cubicBezTo>
                      <a:pt x="343599" y="0"/>
                      <a:pt x="0" y="344368"/>
                      <a:pt x="0" y="768678"/>
                    </a:cubicBezTo>
                    <a:cubicBezTo>
                      <a:pt x="0" y="1192988"/>
                      <a:pt x="343599" y="1537355"/>
                      <a:pt x="767909" y="1537355"/>
                    </a:cubicBezTo>
                    <a:cubicBezTo>
                      <a:pt x="1192988" y="1537355"/>
                      <a:pt x="1537355" y="1192988"/>
                      <a:pt x="1537355" y="768678"/>
                    </a:cubicBezTo>
                    <a:cubicBezTo>
                      <a:pt x="1537355" y="344368"/>
                      <a:pt x="1192988" y="0"/>
                      <a:pt x="767909" y="0"/>
                    </a:cubicBezTo>
                    <a:close/>
                    <a:moveTo>
                      <a:pt x="768678" y="1383620"/>
                    </a:moveTo>
                    <a:cubicBezTo>
                      <a:pt x="428922" y="1383620"/>
                      <a:pt x="153736" y="1108433"/>
                      <a:pt x="153736" y="768678"/>
                    </a:cubicBezTo>
                    <a:cubicBezTo>
                      <a:pt x="153736" y="428922"/>
                      <a:pt x="428922" y="153736"/>
                      <a:pt x="768678" y="153736"/>
                    </a:cubicBezTo>
                    <a:cubicBezTo>
                      <a:pt x="1108433" y="153736"/>
                      <a:pt x="1383620" y="428922"/>
                      <a:pt x="1383620" y="768678"/>
                    </a:cubicBezTo>
                    <a:cubicBezTo>
                      <a:pt x="1383620" y="1108433"/>
                      <a:pt x="1108433" y="1383620"/>
                      <a:pt x="768678" y="1383620"/>
                    </a:cubicBez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765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85787C78-761B-4351-86AE-5E7BF624F7E4}"/>
                  </a:ext>
                </a:extLst>
              </p:cNvPr>
              <p:cNvSpPr/>
              <p:nvPr/>
            </p:nvSpPr>
            <p:spPr>
              <a:xfrm>
                <a:off x="6827245" y="3852774"/>
                <a:ext cx="461206" cy="703339"/>
              </a:xfrm>
              <a:custGeom>
                <a:avLst/>
                <a:gdLst>
                  <a:gd name="connsiteX0" fmla="*/ 115302 w 461206"/>
                  <a:gd name="connsiteY0" fmla="*/ 0 h 703339"/>
                  <a:gd name="connsiteX1" fmla="*/ 0 w 461206"/>
                  <a:gd name="connsiteY1" fmla="*/ 0 h 703339"/>
                  <a:gd name="connsiteX2" fmla="*/ 0 w 461206"/>
                  <a:gd name="connsiteY2" fmla="*/ 461207 h 703339"/>
                  <a:gd name="connsiteX3" fmla="*/ 403556 w 461206"/>
                  <a:gd name="connsiteY3" fmla="*/ 703340 h 703339"/>
                  <a:gd name="connsiteX4" fmla="*/ 461207 w 461206"/>
                  <a:gd name="connsiteY4" fmla="*/ 608793 h 703339"/>
                  <a:gd name="connsiteX5" fmla="*/ 115302 w 461206"/>
                  <a:gd name="connsiteY5" fmla="*/ 403556 h 703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61206" h="703339">
                    <a:moveTo>
                      <a:pt x="115302" y="0"/>
                    </a:moveTo>
                    <a:lnTo>
                      <a:pt x="0" y="0"/>
                    </a:lnTo>
                    <a:lnTo>
                      <a:pt x="0" y="461207"/>
                    </a:lnTo>
                    <a:lnTo>
                      <a:pt x="403556" y="703340"/>
                    </a:lnTo>
                    <a:lnTo>
                      <a:pt x="461207" y="608793"/>
                    </a:lnTo>
                    <a:lnTo>
                      <a:pt x="115302" y="403556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765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B261D7E3-386E-436D-B2DE-0195B147A671}"/>
                </a:ext>
              </a:extLst>
            </p:cNvPr>
            <p:cNvSpPr txBox="1"/>
            <p:nvPr/>
          </p:nvSpPr>
          <p:spPr>
            <a:xfrm>
              <a:off x="6354514" y="3336816"/>
              <a:ext cx="1143566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Request 4</a:t>
              </a:r>
              <a:endParaRPr lang="en-US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A3B0FDA9-84EC-474B-A7A8-364C3E932162}"/>
              </a:ext>
            </a:extLst>
          </p:cNvPr>
          <p:cNvGrpSpPr/>
          <p:nvPr/>
        </p:nvGrpSpPr>
        <p:grpSpPr>
          <a:xfrm>
            <a:off x="6030789" y="4390088"/>
            <a:ext cx="1467291" cy="308592"/>
            <a:chOff x="6030789" y="3336816"/>
            <a:chExt cx="1467291" cy="308592"/>
          </a:xfrm>
        </p:grpSpPr>
        <p:grpSp>
          <p:nvGrpSpPr>
            <p:cNvPr id="67" name="Graphic 46">
              <a:extLst>
                <a:ext uri="{FF2B5EF4-FFF2-40B4-BE49-F238E27FC236}">
                  <a16:creationId xmlns:a16="http://schemas.microsoft.com/office/drawing/2014/main" id="{9DE4C0ED-0DAC-4883-B68F-90FC695F2E36}"/>
                </a:ext>
              </a:extLst>
            </p:cNvPr>
            <p:cNvGrpSpPr/>
            <p:nvPr/>
          </p:nvGrpSpPr>
          <p:grpSpPr>
            <a:xfrm>
              <a:off x="6030789" y="3346585"/>
              <a:ext cx="298823" cy="298823"/>
              <a:chOff x="5981700" y="3314700"/>
              <a:chExt cx="1844826" cy="1844826"/>
            </a:xfrm>
          </p:grpSpPr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C50D1193-D887-442F-A741-73C7DB089907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1844826" cy="1844826"/>
              </a:xfrm>
              <a:custGeom>
                <a:avLst/>
                <a:gdLst>
                  <a:gd name="connsiteX0" fmla="*/ 0 w 1844826"/>
                  <a:gd name="connsiteY0" fmla="*/ 0 h 1844826"/>
                  <a:gd name="connsiteX1" fmla="*/ 1844826 w 1844826"/>
                  <a:gd name="connsiteY1" fmla="*/ 0 h 1844826"/>
                  <a:gd name="connsiteX2" fmla="*/ 1844826 w 1844826"/>
                  <a:gd name="connsiteY2" fmla="*/ 1844826 h 1844826"/>
                  <a:gd name="connsiteX3" fmla="*/ 0 w 1844826"/>
                  <a:gd name="connsiteY3" fmla="*/ 1844826 h 1844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44826" h="1844826">
                    <a:moveTo>
                      <a:pt x="0" y="0"/>
                    </a:moveTo>
                    <a:lnTo>
                      <a:pt x="1844826" y="0"/>
                    </a:lnTo>
                    <a:lnTo>
                      <a:pt x="1844826" y="1844826"/>
                    </a:lnTo>
                    <a:lnTo>
                      <a:pt x="0" y="1844826"/>
                    </a:lnTo>
                    <a:close/>
                  </a:path>
                </a:pathLst>
              </a:custGeom>
              <a:noFill/>
              <a:ln w="765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D7124950-190B-4CD2-836E-93374669D6A3}"/>
                  </a:ext>
                </a:extLst>
              </p:cNvPr>
              <p:cNvSpPr/>
              <p:nvPr/>
            </p:nvSpPr>
            <p:spPr>
              <a:xfrm>
                <a:off x="6135435" y="3468435"/>
                <a:ext cx="1537355" cy="1537355"/>
              </a:xfrm>
              <a:custGeom>
                <a:avLst/>
                <a:gdLst>
                  <a:gd name="connsiteX0" fmla="*/ 767909 w 1537355"/>
                  <a:gd name="connsiteY0" fmla="*/ 0 h 1537355"/>
                  <a:gd name="connsiteX1" fmla="*/ 0 w 1537355"/>
                  <a:gd name="connsiteY1" fmla="*/ 768678 h 1537355"/>
                  <a:gd name="connsiteX2" fmla="*/ 767909 w 1537355"/>
                  <a:gd name="connsiteY2" fmla="*/ 1537355 h 1537355"/>
                  <a:gd name="connsiteX3" fmla="*/ 1537355 w 1537355"/>
                  <a:gd name="connsiteY3" fmla="*/ 768678 h 1537355"/>
                  <a:gd name="connsiteX4" fmla="*/ 767909 w 1537355"/>
                  <a:gd name="connsiteY4" fmla="*/ 0 h 1537355"/>
                  <a:gd name="connsiteX5" fmla="*/ 768678 w 1537355"/>
                  <a:gd name="connsiteY5" fmla="*/ 1383620 h 1537355"/>
                  <a:gd name="connsiteX6" fmla="*/ 153736 w 1537355"/>
                  <a:gd name="connsiteY6" fmla="*/ 768678 h 1537355"/>
                  <a:gd name="connsiteX7" fmla="*/ 768678 w 1537355"/>
                  <a:gd name="connsiteY7" fmla="*/ 153736 h 1537355"/>
                  <a:gd name="connsiteX8" fmla="*/ 1383620 w 1537355"/>
                  <a:gd name="connsiteY8" fmla="*/ 768678 h 1537355"/>
                  <a:gd name="connsiteX9" fmla="*/ 768678 w 1537355"/>
                  <a:gd name="connsiteY9" fmla="*/ 1383620 h 15373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37355" h="1537355">
                    <a:moveTo>
                      <a:pt x="767909" y="0"/>
                    </a:moveTo>
                    <a:cubicBezTo>
                      <a:pt x="343599" y="0"/>
                      <a:pt x="0" y="344368"/>
                      <a:pt x="0" y="768678"/>
                    </a:cubicBezTo>
                    <a:cubicBezTo>
                      <a:pt x="0" y="1192988"/>
                      <a:pt x="343599" y="1537355"/>
                      <a:pt x="767909" y="1537355"/>
                    </a:cubicBezTo>
                    <a:cubicBezTo>
                      <a:pt x="1192988" y="1537355"/>
                      <a:pt x="1537355" y="1192988"/>
                      <a:pt x="1537355" y="768678"/>
                    </a:cubicBezTo>
                    <a:cubicBezTo>
                      <a:pt x="1537355" y="344368"/>
                      <a:pt x="1192988" y="0"/>
                      <a:pt x="767909" y="0"/>
                    </a:cubicBezTo>
                    <a:close/>
                    <a:moveTo>
                      <a:pt x="768678" y="1383620"/>
                    </a:moveTo>
                    <a:cubicBezTo>
                      <a:pt x="428922" y="1383620"/>
                      <a:pt x="153736" y="1108433"/>
                      <a:pt x="153736" y="768678"/>
                    </a:cubicBezTo>
                    <a:cubicBezTo>
                      <a:pt x="153736" y="428922"/>
                      <a:pt x="428922" y="153736"/>
                      <a:pt x="768678" y="153736"/>
                    </a:cubicBezTo>
                    <a:cubicBezTo>
                      <a:pt x="1108433" y="153736"/>
                      <a:pt x="1383620" y="428922"/>
                      <a:pt x="1383620" y="768678"/>
                    </a:cubicBezTo>
                    <a:cubicBezTo>
                      <a:pt x="1383620" y="1108433"/>
                      <a:pt x="1108433" y="1383620"/>
                      <a:pt x="768678" y="1383620"/>
                    </a:cubicBez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765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4838B37D-00C8-47DD-905B-6CF71F654F2F}"/>
                  </a:ext>
                </a:extLst>
              </p:cNvPr>
              <p:cNvSpPr/>
              <p:nvPr/>
            </p:nvSpPr>
            <p:spPr>
              <a:xfrm>
                <a:off x="6827245" y="3852774"/>
                <a:ext cx="461206" cy="703339"/>
              </a:xfrm>
              <a:custGeom>
                <a:avLst/>
                <a:gdLst>
                  <a:gd name="connsiteX0" fmla="*/ 115302 w 461206"/>
                  <a:gd name="connsiteY0" fmla="*/ 0 h 703339"/>
                  <a:gd name="connsiteX1" fmla="*/ 0 w 461206"/>
                  <a:gd name="connsiteY1" fmla="*/ 0 h 703339"/>
                  <a:gd name="connsiteX2" fmla="*/ 0 w 461206"/>
                  <a:gd name="connsiteY2" fmla="*/ 461207 h 703339"/>
                  <a:gd name="connsiteX3" fmla="*/ 403556 w 461206"/>
                  <a:gd name="connsiteY3" fmla="*/ 703340 h 703339"/>
                  <a:gd name="connsiteX4" fmla="*/ 461207 w 461206"/>
                  <a:gd name="connsiteY4" fmla="*/ 608793 h 703339"/>
                  <a:gd name="connsiteX5" fmla="*/ 115302 w 461206"/>
                  <a:gd name="connsiteY5" fmla="*/ 403556 h 703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61206" h="703339">
                    <a:moveTo>
                      <a:pt x="115302" y="0"/>
                    </a:moveTo>
                    <a:lnTo>
                      <a:pt x="0" y="0"/>
                    </a:lnTo>
                    <a:lnTo>
                      <a:pt x="0" y="461207"/>
                    </a:lnTo>
                    <a:lnTo>
                      <a:pt x="403556" y="703340"/>
                    </a:lnTo>
                    <a:lnTo>
                      <a:pt x="461207" y="608793"/>
                    </a:lnTo>
                    <a:lnTo>
                      <a:pt x="115302" y="403556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765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778649C3-6FDC-4F49-B338-E65A75B04CD0}"/>
                </a:ext>
              </a:extLst>
            </p:cNvPr>
            <p:cNvSpPr txBox="1"/>
            <p:nvPr/>
          </p:nvSpPr>
          <p:spPr>
            <a:xfrm>
              <a:off x="6354514" y="3336816"/>
              <a:ext cx="1143566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Request 5</a:t>
              </a:r>
              <a:endParaRPr lang="en-US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72" name="Rectangle 71">
            <a:extLst>
              <a:ext uri="{FF2B5EF4-FFF2-40B4-BE49-F238E27FC236}">
                <a16:creationId xmlns:a16="http://schemas.microsoft.com/office/drawing/2014/main" id="{A254819A-ED9D-4FD8-BD26-952A2E2C410E}"/>
              </a:ext>
            </a:extLst>
          </p:cNvPr>
          <p:cNvSpPr/>
          <p:nvPr/>
        </p:nvSpPr>
        <p:spPr>
          <a:xfrm>
            <a:off x="5726711" y="2785521"/>
            <a:ext cx="2209800" cy="4299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5753332A-5E9F-44A8-9551-E5CBC7D3DDE1}"/>
              </a:ext>
            </a:extLst>
          </p:cNvPr>
          <p:cNvGrpSpPr/>
          <p:nvPr/>
        </p:nvGrpSpPr>
        <p:grpSpPr>
          <a:xfrm>
            <a:off x="6030789" y="4795216"/>
            <a:ext cx="1467291" cy="308592"/>
            <a:chOff x="6030789" y="3336816"/>
            <a:chExt cx="1467291" cy="308592"/>
          </a:xfrm>
        </p:grpSpPr>
        <p:grpSp>
          <p:nvGrpSpPr>
            <p:cNvPr id="74" name="Graphic 46">
              <a:extLst>
                <a:ext uri="{FF2B5EF4-FFF2-40B4-BE49-F238E27FC236}">
                  <a16:creationId xmlns:a16="http://schemas.microsoft.com/office/drawing/2014/main" id="{971962A1-EFF4-4591-94CE-B6DF225938CF}"/>
                </a:ext>
              </a:extLst>
            </p:cNvPr>
            <p:cNvGrpSpPr/>
            <p:nvPr/>
          </p:nvGrpSpPr>
          <p:grpSpPr>
            <a:xfrm>
              <a:off x="6030789" y="3346585"/>
              <a:ext cx="298823" cy="298823"/>
              <a:chOff x="5981700" y="3314700"/>
              <a:chExt cx="1844826" cy="1844826"/>
            </a:xfrm>
          </p:grpSpPr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EB6E61B2-D348-4394-893B-0EDF89F1CF67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1844826" cy="1844826"/>
              </a:xfrm>
              <a:custGeom>
                <a:avLst/>
                <a:gdLst>
                  <a:gd name="connsiteX0" fmla="*/ 0 w 1844826"/>
                  <a:gd name="connsiteY0" fmla="*/ 0 h 1844826"/>
                  <a:gd name="connsiteX1" fmla="*/ 1844826 w 1844826"/>
                  <a:gd name="connsiteY1" fmla="*/ 0 h 1844826"/>
                  <a:gd name="connsiteX2" fmla="*/ 1844826 w 1844826"/>
                  <a:gd name="connsiteY2" fmla="*/ 1844826 h 1844826"/>
                  <a:gd name="connsiteX3" fmla="*/ 0 w 1844826"/>
                  <a:gd name="connsiteY3" fmla="*/ 1844826 h 1844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44826" h="1844826">
                    <a:moveTo>
                      <a:pt x="0" y="0"/>
                    </a:moveTo>
                    <a:lnTo>
                      <a:pt x="1844826" y="0"/>
                    </a:lnTo>
                    <a:lnTo>
                      <a:pt x="1844826" y="1844826"/>
                    </a:lnTo>
                    <a:lnTo>
                      <a:pt x="0" y="1844826"/>
                    </a:lnTo>
                    <a:close/>
                  </a:path>
                </a:pathLst>
              </a:custGeom>
              <a:noFill/>
              <a:ln w="765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0FD0D967-09F6-44DB-86D8-29853CE183BC}"/>
                  </a:ext>
                </a:extLst>
              </p:cNvPr>
              <p:cNvSpPr/>
              <p:nvPr/>
            </p:nvSpPr>
            <p:spPr>
              <a:xfrm>
                <a:off x="6135435" y="3468435"/>
                <a:ext cx="1537355" cy="1537355"/>
              </a:xfrm>
              <a:custGeom>
                <a:avLst/>
                <a:gdLst>
                  <a:gd name="connsiteX0" fmla="*/ 767909 w 1537355"/>
                  <a:gd name="connsiteY0" fmla="*/ 0 h 1537355"/>
                  <a:gd name="connsiteX1" fmla="*/ 0 w 1537355"/>
                  <a:gd name="connsiteY1" fmla="*/ 768678 h 1537355"/>
                  <a:gd name="connsiteX2" fmla="*/ 767909 w 1537355"/>
                  <a:gd name="connsiteY2" fmla="*/ 1537355 h 1537355"/>
                  <a:gd name="connsiteX3" fmla="*/ 1537355 w 1537355"/>
                  <a:gd name="connsiteY3" fmla="*/ 768678 h 1537355"/>
                  <a:gd name="connsiteX4" fmla="*/ 767909 w 1537355"/>
                  <a:gd name="connsiteY4" fmla="*/ 0 h 1537355"/>
                  <a:gd name="connsiteX5" fmla="*/ 768678 w 1537355"/>
                  <a:gd name="connsiteY5" fmla="*/ 1383620 h 1537355"/>
                  <a:gd name="connsiteX6" fmla="*/ 153736 w 1537355"/>
                  <a:gd name="connsiteY6" fmla="*/ 768678 h 1537355"/>
                  <a:gd name="connsiteX7" fmla="*/ 768678 w 1537355"/>
                  <a:gd name="connsiteY7" fmla="*/ 153736 h 1537355"/>
                  <a:gd name="connsiteX8" fmla="*/ 1383620 w 1537355"/>
                  <a:gd name="connsiteY8" fmla="*/ 768678 h 1537355"/>
                  <a:gd name="connsiteX9" fmla="*/ 768678 w 1537355"/>
                  <a:gd name="connsiteY9" fmla="*/ 1383620 h 15373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37355" h="1537355">
                    <a:moveTo>
                      <a:pt x="767909" y="0"/>
                    </a:moveTo>
                    <a:cubicBezTo>
                      <a:pt x="343599" y="0"/>
                      <a:pt x="0" y="344368"/>
                      <a:pt x="0" y="768678"/>
                    </a:cubicBezTo>
                    <a:cubicBezTo>
                      <a:pt x="0" y="1192988"/>
                      <a:pt x="343599" y="1537355"/>
                      <a:pt x="767909" y="1537355"/>
                    </a:cubicBezTo>
                    <a:cubicBezTo>
                      <a:pt x="1192988" y="1537355"/>
                      <a:pt x="1537355" y="1192988"/>
                      <a:pt x="1537355" y="768678"/>
                    </a:cubicBezTo>
                    <a:cubicBezTo>
                      <a:pt x="1537355" y="344368"/>
                      <a:pt x="1192988" y="0"/>
                      <a:pt x="767909" y="0"/>
                    </a:cubicBezTo>
                    <a:close/>
                    <a:moveTo>
                      <a:pt x="768678" y="1383620"/>
                    </a:moveTo>
                    <a:cubicBezTo>
                      <a:pt x="428922" y="1383620"/>
                      <a:pt x="153736" y="1108433"/>
                      <a:pt x="153736" y="768678"/>
                    </a:cubicBezTo>
                    <a:cubicBezTo>
                      <a:pt x="153736" y="428922"/>
                      <a:pt x="428922" y="153736"/>
                      <a:pt x="768678" y="153736"/>
                    </a:cubicBezTo>
                    <a:cubicBezTo>
                      <a:pt x="1108433" y="153736"/>
                      <a:pt x="1383620" y="428922"/>
                      <a:pt x="1383620" y="768678"/>
                    </a:cubicBezTo>
                    <a:cubicBezTo>
                      <a:pt x="1383620" y="1108433"/>
                      <a:pt x="1108433" y="1383620"/>
                      <a:pt x="768678" y="1383620"/>
                    </a:cubicBez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765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F3984037-00D6-4D7D-9298-0252EB0A56BB}"/>
                  </a:ext>
                </a:extLst>
              </p:cNvPr>
              <p:cNvSpPr/>
              <p:nvPr/>
            </p:nvSpPr>
            <p:spPr>
              <a:xfrm>
                <a:off x="6827245" y="3852774"/>
                <a:ext cx="461206" cy="703339"/>
              </a:xfrm>
              <a:custGeom>
                <a:avLst/>
                <a:gdLst>
                  <a:gd name="connsiteX0" fmla="*/ 115302 w 461206"/>
                  <a:gd name="connsiteY0" fmla="*/ 0 h 703339"/>
                  <a:gd name="connsiteX1" fmla="*/ 0 w 461206"/>
                  <a:gd name="connsiteY1" fmla="*/ 0 h 703339"/>
                  <a:gd name="connsiteX2" fmla="*/ 0 w 461206"/>
                  <a:gd name="connsiteY2" fmla="*/ 461207 h 703339"/>
                  <a:gd name="connsiteX3" fmla="*/ 403556 w 461206"/>
                  <a:gd name="connsiteY3" fmla="*/ 703340 h 703339"/>
                  <a:gd name="connsiteX4" fmla="*/ 461207 w 461206"/>
                  <a:gd name="connsiteY4" fmla="*/ 608793 h 703339"/>
                  <a:gd name="connsiteX5" fmla="*/ 115302 w 461206"/>
                  <a:gd name="connsiteY5" fmla="*/ 403556 h 703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61206" h="703339">
                    <a:moveTo>
                      <a:pt x="115302" y="0"/>
                    </a:moveTo>
                    <a:lnTo>
                      <a:pt x="0" y="0"/>
                    </a:lnTo>
                    <a:lnTo>
                      <a:pt x="0" y="461207"/>
                    </a:lnTo>
                    <a:lnTo>
                      <a:pt x="403556" y="703340"/>
                    </a:lnTo>
                    <a:lnTo>
                      <a:pt x="461207" y="608793"/>
                    </a:lnTo>
                    <a:lnTo>
                      <a:pt x="115302" y="403556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765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68371E15-1108-4CEB-BD9A-E0BB83716F66}"/>
                </a:ext>
              </a:extLst>
            </p:cNvPr>
            <p:cNvSpPr txBox="1"/>
            <p:nvPr/>
          </p:nvSpPr>
          <p:spPr>
            <a:xfrm>
              <a:off x="6354514" y="3336816"/>
              <a:ext cx="1143566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Request 6</a:t>
              </a:r>
              <a:endParaRPr lang="en-US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12FEFDF9-F911-4148-911A-35E23B2E415A}"/>
              </a:ext>
            </a:extLst>
          </p:cNvPr>
          <p:cNvSpPr/>
          <p:nvPr/>
        </p:nvSpPr>
        <p:spPr>
          <a:xfrm>
            <a:off x="5726711" y="5193187"/>
            <a:ext cx="2209800" cy="4299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8C8A9017-9821-4305-8406-25AD82E10C99}"/>
              </a:ext>
            </a:extLst>
          </p:cNvPr>
          <p:cNvCxnSpPr>
            <a:cxnSpLocks/>
          </p:cNvCxnSpPr>
          <p:nvPr/>
        </p:nvCxnSpPr>
        <p:spPr>
          <a:xfrm>
            <a:off x="7494270" y="3783002"/>
            <a:ext cx="3810" cy="1319559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6FC5EC8-B547-4A94-ABA4-211BCE92F803}"/>
              </a:ext>
            </a:extLst>
          </p:cNvPr>
          <p:cNvSpPr/>
          <p:nvPr/>
        </p:nvSpPr>
        <p:spPr>
          <a:xfrm>
            <a:off x="1970941" y="2953077"/>
            <a:ext cx="1036320" cy="369833"/>
          </a:xfrm>
          <a:custGeom>
            <a:avLst/>
            <a:gdLst>
              <a:gd name="connsiteX0" fmla="*/ 177253 w 1036320"/>
              <a:gd name="connsiteY0" fmla="*/ 0 h 369833"/>
              <a:gd name="connsiteX1" fmla="*/ 211941 w 1036320"/>
              <a:gd name="connsiteY1" fmla="*/ 57414 h 369833"/>
              <a:gd name="connsiteX2" fmla="*/ 1004516 w 1036320"/>
              <a:gd name="connsiteY2" fmla="*/ 57414 h 369833"/>
              <a:gd name="connsiteX3" fmla="*/ 1036320 w 1036320"/>
              <a:gd name="connsiteY3" fmla="*/ 89218 h 369833"/>
              <a:gd name="connsiteX4" fmla="*/ 1036320 w 1036320"/>
              <a:gd name="connsiteY4" fmla="*/ 338029 h 369833"/>
              <a:gd name="connsiteX5" fmla="*/ 1004516 w 1036320"/>
              <a:gd name="connsiteY5" fmla="*/ 369833 h 369833"/>
              <a:gd name="connsiteX6" fmla="*/ 31804 w 1036320"/>
              <a:gd name="connsiteY6" fmla="*/ 369833 h 369833"/>
              <a:gd name="connsiteX7" fmla="*/ 0 w 1036320"/>
              <a:gd name="connsiteY7" fmla="*/ 338029 h 369833"/>
              <a:gd name="connsiteX8" fmla="*/ 0 w 1036320"/>
              <a:gd name="connsiteY8" fmla="*/ 89218 h 369833"/>
              <a:gd name="connsiteX9" fmla="*/ 31804 w 1036320"/>
              <a:gd name="connsiteY9" fmla="*/ 57414 h 369833"/>
              <a:gd name="connsiteX10" fmla="*/ 142565 w 1036320"/>
              <a:gd name="connsiteY10" fmla="*/ 57414 h 369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36320" h="369833">
                <a:moveTo>
                  <a:pt x="177253" y="0"/>
                </a:moveTo>
                <a:lnTo>
                  <a:pt x="211941" y="57414"/>
                </a:lnTo>
                <a:lnTo>
                  <a:pt x="1004516" y="57414"/>
                </a:lnTo>
                <a:cubicBezTo>
                  <a:pt x="1022081" y="57414"/>
                  <a:pt x="1036320" y="71653"/>
                  <a:pt x="1036320" y="89218"/>
                </a:cubicBezTo>
                <a:lnTo>
                  <a:pt x="1036320" y="338029"/>
                </a:lnTo>
                <a:cubicBezTo>
                  <a:pt x="1036320" y="355594"/>
                  <a:pt x="1022081" y="369833"/>
                  <a:pt x="1004516" y="369833"/>
                </a:cubicBezTo>
                <a:lnTo>
                  <a:pt x="31804" y="369833"/>
                </a:lnTo>
                <a:cubicBezTo>
                  <a:pt x="14239" y="369833"/>
                  <a:pt x="0" y="355594"/>
                  <a:pt x="0" y="338029"/>
                </a:cubicBezTo>
                <a:lnTo>
                  <a:pt x="0" y="89218"/>
                </a:lnTo>
                <a:cubicBezTo>
                  <a:pt x="0" y="71653"/>
                  <a:pt x="14239" y="57414"/>
                  <a:pt x="31804" y="57414"/>
                </a:cubicBezTo>
                <a:lnTo>
                  <a:pt x="142565" y="57414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b">
            <a:noAutofit/>
          </a:bodyPr>
          <a:lstStyle/>
          <a:p>
            <a:pPr algn="ctr"/>
            <a:r>
              <a:rPr lang="en-US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 5</a:t>
            </a:r>
          </a:p>
        </p:txBody>
      </p:sp>
      <p:grpSp>
        <p:nvGrpSpPr>
          <p:cNvPr id="82" name="Graphic 36">
            <a:extLst>
              <a:ext uri="{FF2B5EF4-FFF2-40B4-BE49-F238E27FC236}">
                <a16:creationId xmlns:a16="http://schemas.microsoft.com/office/drawing/2014/main" id="{1056F189-21E2-47D3-B3D0-A477D5ED995E}"/>
              </a:ext>
            </a:extLst>
          </p:cNvPr>
          <p:cNvGrpSpPr/>
          <p:nvPr/>
        </p:nvGrpSpPr>
        <p:grpSpPr>
          <a:xfrm>
            <a:off x="1939996" y="2549992"/>
            <a:ext cx="372139" cy="372212"/>
            <a:chOff x="5981700" y="3314700"/>
            <a:chExt cx="714226" cy="714226"/>
          </a:xfrm>
        </p:grpSpPr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795F823F-04D5-45F6-9AFC-936264C1E1C7}"/>
                </a:ext>
              </a:extLst>
            </p:cNvPr>
            <p:cNvSpPr/>
            <p:nvPr/>
          </p:nvSpPr>
          <p:spPr>
            <a:xfrm>
              <a:off x="5981700" y="3314700"/>
              <a:ext cx="714226" cy="714226"/>
            </a:xfrm>
            <a:custGeom>
              <a:avLst/>
              <a:gdLst>
                <a:gd name="connsiteX0" fmla="*/ 0 w 714226"/>
                <a:gd name="connsiteY0" fmla="*/ 0 h 714226"/>
                <a:gd name="connsiteX1" fmla="*/ 714226 w 714226"/>
                <a:gd name="connsiteY1" fmla="*/ 0 h 714226"/>
                <a:gd name="connsiteX2" fmla="*/ 714226 w 714226"/>
                <a:gd name="connsiteY2" fmla="*/ 714226 h 714226"/>
                <a:gd name="connsiteX3" fmla="*/ 0 w 714226"/>
                <a:gd name="connsiteY3" fmla="*/ 714226 h 714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4226" h="714226">
                  <a:moveTo>
                    <a:pt x="0" y="0"/>
                  </a:moveTo>
                  <a:lnTo>
                    <a:pt x="714226" y="0"/>
                  </a:lnTo>
                  <a:lnTo>
                    <a:pt x="714226" y="714226"/>
                  </a:lnTo>
                  <a:lnTo>
                    <a:pt x="0" y="714226"/>
                  </a:lnTo>
                  <a:close/>
                </a:path>
              </a:pathLst>
            </a:custGeom>
            <a:noFill/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5CDB7263-4012-489A-AFF0-2400B852C354}"/>
                </a:ext>
              </a:extLst>
            </p:cNvPr>
            <p:cNvSpPr/>
            <p:nvPr/>
          </p:nvSpPr>
          <p:spPr>
            <a:xfrm>
              <a:off x="6070978" y="3403978"/>
              <a:ext cx="535669" cy="535669"/>
            </a:xfrm>
            <a:custGeom>
              <a:avLst/>
              <a:gdLst>
                <a:gd name="connsiteX0" fmla="*/ 476151 w 535669"/>
                <a:gd name="connsiteY0" fmla="*/ 0 h 535669"/>
                <a:gd name="connsiteX1" fmla="*/ 59519 w 535669"/>
                <a:gd name="connsiteY1" fmla="*/ 0 h 535669"/>
                <a:gd name="connsiteX2" fmla="*/ 0 w 535669"/>
                <a:gd name="connsiteY2" fmla="*/ 59519 h 535669"/>
                <a:gd name="connsiteX3" fmla="*/ 0 w 535669"/>
                <a:gd name="connsiteY3" fmla="*/ 476151 h 535669"/>
                <a:gd name="connsiteX4" fmla="*/ 59519 w 535669"/>
                <a:gd name="connsiteY4" fmla="*/ 535670 h 535669"/>
                <a:gd name="connsiteX5" fmla="*/ 476151 w 535669"/>
                <a:gd name="connsiteY5" fmla="*/ 535670 h 535669"/>
                <a:gd name="connsiteX6" fmla="*/ 535670 w 535669"/>
                <a:gd name="connsiteY6" fmla="*/ 476151 h 535669"/>
                <a:gd name="connsiteX7" fmla="*/ 535670 w 535669"/>
                <a:gd name="connsiteY7" fmla="*/ 59519 h 535669"/>
                <a:gd name="connsiteX8" fmla="*/ 476151 w 535669"/>
                <a:gd name="connsiteY8" fmla="*/ 0 h 535669"/>
                <a:gd name="connsiteX9" fmla="*/ 208316 w 535669"/>
                <a:gd name="connsiteY9" fmla="*/ 416632 h 535669"/>
                <a:gd name="connsiteX10" fmla="*/ 59519 w 535669"/>
                <a:gd name="connsiteY10" fmla="*/ 267835 h 535669"/>
                <a:gd name="connsiteX11" fmla="*/ 101480 w 535669"/>
                <a:gd name="connsiteY11" fmla="*/ 225874 h 535669"/>
                <a:gd name="connsiteX12" fmla="*/ 208316 w 535669"/>
                <a:gd name="connsiteY12" fmla="*/ 332413 h 535669"/>
                <a:gd name="connsiteX13" fmla="*/ 434190 w 535669"/>
                <a:gd name="connsiteY13" fmla="*/ 106539 h 535669"/>
                <a:gd name="connsiteX14" fmla="*/ 476151 w 535669"/>
                <a:gd name="connsiteY14" fmla="*/ 148797 h 535669"/>
                <a:gd name="connsiteX15" fmla="*/ 208316 w 535669"/>
                <a:gd name="connsiteY15" fmla="*/ 416632 h 535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35669" h="535669">
                  <a:moveTo>
                    <a:pt x="476151" y="0"/>
                  </a:moveTo>
                  <a:lnTo>
                    <a:pt x="59519" y="0"/>
                  </a:lnTo>
                  <a:cubicBezTo>
                    <a:pt x="26486" y="0"/>
                    <a:pt x="0" y="26783"/>
                    <a:pt x="0" y="59519"/>
                  </a:cubicBezTo>
                  <a:lnTo>
                    <a:pt x="0" y="476151"/>
                  </a:lnTo>
                  <a:cubicBezTo>
                    <a:pt x="0" y="508886"/>
                    <a:pt x="26486" y="535670"/>
                    <a:pt x="59519" y="535670"/>
                  </a:cubicBezTo>
                  <a:lnTo>
                    <a:pt x="476151" y="535670"/>
                  </a:lnTo>
                  <a:cubicBezTo>
                    <a:pt x="509184" y="535670"/>
                    <a:pt x="535670" y="508886"/>
                    <a:pt x="535670" y="476151"/>
                  </a:cubicBezTo>
                  <a:lnTo>
                    <a:pt x="535670" y="59519"/>
                  </a:lnTo>
                  <a:cubicBezTo>
                    <a:pt x="535670" y="26783"/>
                    <a:pt x="509184" y="0"/>
                    <a:pt x="476151" y="0"/>
                  </a:cubicBezTo>
                  <a:close/>
                  <a:moveTo>
                    <a:pt x="208316" y="416632"/>
                  </a:moveTo>
                  <a:lnTo>
                    <a:pt x="59519" y="267835"/>
                  </a:lnTo>
                  <a:lnTo>
                    <a:pt x="101480" y="225874"/>
                  </a:lnTo>
                  <a:lnTo>
                    <a:pt x="208316" y="332413"/>
                  </a:lnTo>
                  <a:lnTo>
                    <a:pt x="434190" y="106539"/>
                  </a:lnTo>
                  <a:lnTo>
                    <a:pt x="476151" y="148797"/>
                  </a:lnTo>
                  <a:lnTo>
                    <a:pt x="208316" y="416632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723818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F145D08D-AAB8-496B-8309-185994ABB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19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3BD6C58-FFD9-472B-9D5D-4911DA93B6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Request by Client</a:t>
            </a:r>
          </a:p>
        </p:txBody>
      </p:sp>
      <p:sp>
        <p:nvSpPr>
          <p:cNvPr id="27" name="Footer Placeholder 26">
            <a:extLst>
              <a:ext uri="{FF2B5EF4-FFF2-40B4-BE49-F238E27FC236}">
                <a16:creationId xmlns:a16="http://schemas.microsoft.com/office/drawing/2014/main" id="{32757006-3940-4B3F-B74C-46C842E5A7D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/>
              <a:t>© 2020 Xuanao Zhao, Ryan Cheah, Yong Liang Poo, Tiew Shou Cheng.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4B918895-1C46-49CE-98DE-E8F8F750AAB5}"/>
              </a:ext>
            </a:extLst>
          </p:cNvPr>
          <p:cNvGrpSpPr/>
          <p:nvPr/>
        </p:nvGrpSpPr>
        <p:grpSpPr>
          <a:xfrm>
            <a:off x="3286549" y="2802194"/>
            <a:ext cx="1844827" cy="2323262"/>
            <a:chOff x="4747144" y="4035483"/>
            <a:chExt cx="1614223" cy="2181755"/>
          </a:xfrm>
        </p:grpSpPr>
        <p:grpSp>
          <p:nvGrpSpPr>
            <p:cNvPr id="39" name="Graphic 2">
              <a:extLst>
                <a:ext uri="{FF2B5EF4-FFF2-40B4-BE49-F238E27FC236}">
                  <a16:creationId xmlns:a16="http://schemas.microsoft.com/office/drawing/2014/main" id="{D8EE3183-790E-4848-AE23-E22BCBA79C91}"/>
                </a:ext>
              </a:extLst>
            </p:cNvPr>
            <p:cNvGrpSpPr/>
            <p:nvPr/>
          </p:nvGrpSpPr>
          <p:grpSpPr>
            <a:xfrm>
              <a:off x="4747144" y="4035483"/>
              <a:ext cx="1614223" cy="1698601"/>
              <a:chOff x="4002429" y="3835591"/>
              <a:chExt cx="1090432" cy="1090432"/>
            </a:xfrm>
          </p:grpSpPr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E4B7ADA5-AA92-443F-864A-9BB14A958EA3}"/>
                  </a:ext>
                </a:extLst>
              </p:cNvPr>
              <p:cNvSpPr/>
              <p:nvPr/>
            </p:nvSpPr>
            <p:spPr>
              <a:xfrm>
                <a:off x="4002429" y="3835591"/>
                <a:ext cx="1090432" cy="1090432"/>
              </a:xfrm>
              <a:custGeom>
                <a:avLst/>
                <a:gdLst>
                  <a:gd name="connsiteX0" fmla="*/ 0 w 1090432"/>
                  <a:gd name="connsiteY0" fmla="*/ 0 h 1090432"/>
                  <a:gd name="connsiteX1" fmla="*/ 1090432 w 1090432"/>
                  <a:gd name="connsiteY1" fmla="*/ 0 h 1090432"/>
                  <a:gd name="connsiteX2" fmla="*/ 1090432 w 1090432"/>
                  <a:gd name="connsiteY2" fmla="*/ 1090432 h 1090432"/>
                  <a:gd name="connsiteX3" fmla="*/ 0 w 1090432"/>
                  <a:gd name="connsiteY3" fmla="*/ 1090432 h 1090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90432" h="1090432">
                    <a:moveTo>
                      <a:pt x="0" y="0"/>
                    </a:moveTo>
                    <a:lnTo>
                      <a:pt x="1090432" y="0"/>
                    </a:lnTo>
                    <a:lnTo>
                      <a:pt x="1090432" y="1090432"/>
                    </a:lnTo>
                    <a:lnTo>
                      <a:pt x="0" y="1090432"/>
                    </a:lnTo>
                    <a:close/>
                  </a:path>
                </a:pathLst>
              </a:custGeom>
              <a:noFill/>
              <a:ln w="452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DD0DA180-47F4-4635-A29A-19B84D2510D2}"/>
                  </a:ext>
                </a:extLst>
              </p:cNvPr>
              <p:cNvSpPr/>
              <p:nvPr/>
            </p:nvSpPr>
            <p:spPr>
              <a:xfrm>
                <a:off x="4047863" y="4017329"/>
                <a:ext cx="999562" cy="726954"/>
              </a:xfrm>
              <a:custGeom>
                <a:avLst/>
                <a:gdLst>
                  <a:gd name="connsiteX0" fmla="*/ 863259 w 999562"/>
                  <a:gd name="connsiteY0" fmla="*/ 181739 h 726954"/>
                  <a:gd name="connsiteX1" fmla="*/ 726955 w 999562"/>
                  <a:gd name="connsiteY1" fmla="*/ 181739 h 726954"/>
                  <a:gd name="connsiteX2" fmla="*/ 726955 w 999562"/>
                  <a:gd name="connsiteY2" fmla="*/ 0 h 726954"/>
                  <a:gd name="connsiteX3" fmla="*/ 90869 w 999562"/>
                  <a:gd name="connsiteY3" fmla="*/ 0 h 726954"/>
                  <a:gd name="connsiteX4" fmla="*/ 0 w 999562"/>
                  <a:gd name="connsiteY4" fmla="*/ 90869 h 726954"/>
                  <a:gd name="connsiteX5" fmla="*/ 0 w 999562"/>
                  <a:gd name="connsiteY5" fmla="*/ 590651 h 726954"/>
                  <a:gd name="connsiteX6" fmla="*/ 90869 w 999562"/>
                  <a:gd name="connsiteY6" fmla="*/ 590651 h 726954"/>
                  <a:gd name="connsiteX7" fmla="*/ 227173 w 999562"/>
                  <a:gd name="connsiteY7" fmla="*/ 726955 h 726954"/>
                  <a:gd name="connsiteX8" fmla="*/ 363477 w 999562"/>
                  <a:gd name="connsiteY8" fmla="*/ 590651 h 726954"/>
                  <a:gd name="connsiteX9" fmla="*/ 636085 w 999562"/>
                  <a:gd name="connsiteY9" fmla="*/ 590651 h 726954"/>
                  <a:gd name="connsiteX10" fmla="*/ 772389 w 999562"/>
                  <a:gd name="connsiteY10" fmla="*/ 726955 h 726954"/>
                  <a:gd name="connsiteX11" fmla="*/ 908693 w 999562"/>
                  <a:gd name="connsiteY11" fmla="*/ 590651 h 726954"/>
                  <a:gd name="connsiteX12" fmla="*/ 999563 w 999562"/>
                  <a:gd name="connsiteY12" fmla="*/ 590651 h 726954"/>
                  <a:gd name="connsiteX13" fmla="*/ 999563 w 999562"/>
                  <a:gd name="connsiteY13" fmla="*/ 363477 h 726954"/>
                  <a:gd name="connsiteX14" fmla="*/ 863259 w 999562"/>
                  <a:gd name="connsiteY14" fmla="*/ 181739 h 726954"/>
                  <a:gd name="connsiteX15" fmla="*/ 227173 w 999562"/>
                  <a:gd name="connsiteY15" fmla="*/ 658803 h 726954"/>
                  <a:gd name="connsiteX16" fmla="*/ 159021 w 999562"/>
                  <a:gd name="connsiteY16" fmla="*/ 590651 h 726954"/>
                  <a:gd name="connsiteX17" fmla="*/ 227173 w 999562"/>
                  <a:gd name="connsiteY17" fmla="*/ 522499 h 726954"/>
                  <a:gd name="connsiteX18" fmla="*/ 295325 w 999562"/>
                  <a:gd name="connsiteY18" fmla="*/ 590651 h 726954"/>
                  <a:gd name="connsiteX19" fmla="*/ 227173 w 999562"/>
                  <a:gd name="connsiteY19" fmla="*/ 658803 h 726954"/>
                  <a:gd name="connsiteX20" fmla="*/ 840541 w 999562"/>
                  <a:gd name="connsiteY20" fmla="*/ 249891 h 726954"/>
                  <a:gd name="connsiteX21" fmla="*/ 929593 w 999562"/>
                  <a:gd name="connsiteY21" fmla="*/ 363477 h 726954"/>
                  <a:gd name="connsiteX22" fmla="*/ 726955 w 999562"/>
                  <a:gd name="connsiteY22" fmla="*/ 363477 h 726954"/>
                  <a:gd name="connsiteX23" fmla="*/ 726955 w 999562"/>
                  <a:gd name="connsiteY23" fmla="*/ 249891 h 726954"/>
                  <a:gd name="connsiteX24" fmla="*/ 840541 w 999562"/>
                  <a:gd name="connsiteY24" fmla="*/ 249891 h 726954"/>
                  <a:gd name="connsiteX25" fmla="*/ 772389 w 999562"/>
                  <a:gd name="connsiteY25" fmla="*/ 658803 h 726954"/>
                  <a:gd name="connsiteX26" fmla="*/ 704237 w 999562"/>
                  <a:gd name="connsiteY26" fmla="*/ 590651 h 726954"/>
                  <a:gd name="connsiteX27" fmla="*/ 772389 w 999562"/>
                  <a:gd name="connsiteY27" fmla="*/ 522499 h 726954"/>
                  <a:gd name="connsiteX28" fmla="*/ 840541 w 999562"/>
                  <a:gd name="connsiteY28" fmla="*/ 590651 h 726954"/>
                  <a:gd name="connsiteX29" fmla="*/ 772389 w 999562"/>
                  <a:gd name="connsiteY29" fmla="*/ 658803 h 7269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999562" h="726954">
                    <a:moveTo>
                      <a:pt x="863259" y="181739"/>
                    </a:moveTo>
                    <a:lnTo>
                      <a:pt x="726955" y="181739"/>
                    </a:lnTo>
                    <a:lnTo>
                      <a:pt x="726955" y="0"/>
                    </a:lnTo>
                    <a:lnTo>
                      <a:pt x="90869" y="0"/>
                    </a:lnTo>
                    <a:cubicBezTo>
                      <a:pt x="40891" y="0"/>
                      <a:pt x="0" y="40891"/>
                      <a:pt x="0" y="90869"/>
                    </a:cubicBezTo>
                    <a:lnTo>
                      <a:pt x="0" y="590651"/>
                    </a:lnTo>
                    <a:lnTo>
                      <a:pt x="90869" y="590651"/>
                    </a:lnTo>
                    <a:cubicBezTo>
                      <a:pt x="90869" y="666072"/>
                      <a:pt x="151752" y="726955"/>
                      <a:pt x="227173" y="726955"/>
                    </a:cubicBezTo>
                    <a:cubicBezTo>
                      <a:pt x="302595" y="726955"/>
                      <a:pt x="363477" y="666072"/>
                      <a:pt x="363477" y="590651"/>
                    </a:cubicBezTo>
                    <a:lnTo>
                      <a:pt x="636085" y="590651"/>
                    </a:lnTo>
                    <a:cubicBezTo>
                      <a:pt x="636085" y="666072"/>
                      <a:pt x="696968" y="726955"/>
                      <a:pt x="772389" y="726955"/>
                    </a:cubicBezTo>
                    <a:cubicBezTo>
                      <a:pt x="847811" y="726955"/>
                      <a:pt x="908693" y="666072"/>
                      <a:pt x="908693" y="590651"/>
                    </a:cubicBezTo>
                    <a:lnTo>
                      <a:pt x="999563" y="590651"/>
                    </a:lnTo>
                    <a:lnTo>
                      <a:pt x="999563" y="363477"/>
                    </a:lnTo>
                    <a:lnTo>
                      <a:pt x="863259" y="181739"/>
                    </a:lnTo>
                    <a:close/>
                    <a:moveTo>
                      <a:pt x="227173" y="658803"/>
                    </a:moveTo>
                    <a:cubicBezTo>
                      <a:pt x="189463" y="658803"/>
                      <a:pt x="159021" y="628361"/>
                      <a:pt x="159021" y="590651"/>
                    </a:cubicBezTo>
                    <a:cubicBezTo>
                      <a:pt x="159021" y="552940"/>
                      <a:pt x="189463" y="522499"/>
                      <a:pt x="227173" y="522499"/>
                    </a:cubicBezTo>
                    <a:cubicBezTo>
                      <a:pt x="264884" y="522499"/>
                      <a:pt x="295325" y="552940"/>
                      <a:pt x="295325" y="590651"/>
                    </a:cubicBezTo>
                    <a:cubicBezTo>
                      <a:pt x="295325" y="628361"/>
                      <a:pt x="264884" y="658803"/>
                      <a:pt x="227173" y="658803"/>
                    </a:cubicBezTo>
                    <a:close/>
                    <a:moveTo>
                      <a:pt x="840541" y="249891"/>
                    </a:moveTo>
                    <a:lnTo>
                      <a:pt x="929593" y="363477"/>
                    </a:lnTo>
                    <a:lnTo>
                      <a:pt x="726955" y="363477"/>
                    </a:lnTo>
                    <a:lnTo>
                      <a:pt x="726955" y="249891"/>
                    </a:lnTo>
                    <a:lnTo>
                      <a:pt x="840541" y="249891"/>
                    </a:lnTo>
                    <a:close/>
                    <a:moveTo>
                      <a:pt x="772389" y="658803"/>
                    </a:moveTo>
                    <a:cubicBezTo>
                      <a:pt x="734679" y="658803"/>
                      <a:pt x="704237" y="628361"/>
                      <a:pt x="704237" y="590651"/>
                    </a:cubicBezTo>
                    <a:cubicBezTo>
                      <a:pt x="704237" y="552940"/>
                      <a:pt x="734679" y="522499"/>
                      <a:pt x="772389" y="522499"/>
                    </a:cubicBezTo>
                    <a:cubicBezTo>
                      <a:pt x="810100" y="522499"/>
                      <a:pt x="840541" y="552940"/>
                      <a:pt x="840541" y="590651"/>
                    </a:cubicBezTo>
                    <a:cubicBezTo>
                      <a:pt x="840541" y="628361"/>
                      <a:pt x="810100" y="658803"/>
                      <a:pt x="772389" y="658803"/>
                    </a:cubicBez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452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2D71B6C0-B6FC-43E5-89B2-02D762C98D32}"/>
                </a:ext>
              </a:extLst>
            </p:cNvPr>
            <p:cNvSpPr txBox="1"/>
            <p:nvPr/>
          </p:nvSpPr>
          <p:spPr>
            <a:xfrm>
              <a:off x="4938921" y="5817128"/>
              <a:ext cx="1230664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accent6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Riders</a:t>
              </a:r>
              <a:endParaRPr lang="en-US" sz="2000" b="1" dirty="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8D68C7E5-89B6-4B14-B73E-836353A029D6}"/>
              </a:ext>
            </a:extLst>
          </p:cNvPr>
          <p:cNvGrpSpPr/>
          <p:nvPr/>
        </p:nvGrpSpPr>
        <p:grpSpPr>
          <a:xfrm>
            <a:off x="717034" y="2690847"/>
            <a:ext cx="1844829" cy="2428112"/>
            <a:chOff x="1262646" y="2690847"/>
            <a:chExt cx="1844829" cy="2428112"/>
          </a:xfrm>
        </p:grpSpPr>
        <p:grpSp>
          <p:nvGrpSpPr>
            <p:cNvPr id="87" name="Graphic 2">
              <a:extLst>
                <a:ext uri="{FF2B5EF4-FFF2-40B4-BE49-F238E27FC236}">
                  <a16:creationId xmlns:a16="http://schemas.microsoft.com/office/drawing/2014/main" id="{6B0A7695-9BAE-441A-BD31-5880DF961892}"/>
                </a:ext>
              </a:extLst>
            </p:cNvPr>
            <p:cNvGrpSpPr/>
            <p:nvPr/>
          </p:nvGrpSpPr>
          <p:grpSpPr>
            <a:xfrm>
              <a:off x="1262647" y="2690847"/>
              <a:ext cx="1844828" cy="1844828"/>
              <a:chOff x="5981700" y="3314700"/>
              <a:chExt cx="1038860" cy="1038860"/>
            </a:xfrm>
          </p:grpSpPr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AB9915E8-1470-4D1F-A94A-BD5F2153F562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1038860" cy="1038860"/>
              </a:xfrm>
              <a:custGeom>
                <a:avLst/>
                <a:gdLst>
                  <a:gd name="connsiteX0" fmla="*/ 0 w 1038860"/>
                  <a:gd name="connsiteY0" fmla="*/ 0 h 1038860"/>
                  <a:gd name="connsiteX1" fmla="*/ 1038860 w 1038860"/>
                  <a:gd name="connsiteY1" fmla="*/ 0 h 1038860"/>
                  <a:gd name="connsiteX2" fmla="*/ 1038860 w 1038860"/>
                  <a:gd name="connsiteY2" fmla="*/ 1038860 h 1038860"/>
                  <a:gd name="connsiteX3" fmla="*/ 0 w 1038860"/>
                  <a:gd name="connsiteY3" fmla="*/ 1038860 h 1038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38860" h="1038860">
                    <a:moveTo>
                      <a:pt x="0" y="0"/>
                    </a:moveTo>
                    <a:lnTo>
                      <a:pt x="1038860" y="0"/>
                    </a:lnTo>
                    <a:lnTo>
                      <a:pt x="1038860" y="1038860"/>
                    </a:lnTo>
                    <a:lnTo>
                      <a:pt x="0" y="1038860"/>
                    </a:lnTo>
                    <a:close/>
                  </a:path>
                </a:pathLst>
              </a:custGeom>
              <a:noFill/>
              <a:ln w="3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1CEAF4F6-FA1B-4B91-AD6D-96A92E5A6F9A}"/>
                  </a:ext>
                </a:extLst>
              </p:cNvPr>
              <p:cNvSpPr/>
              <p:nvPr/>
            </p:nvSpPr>
            <p:spPr>
              <a:xfrm>
                <a:off x="6111557" y="3487843"/>
                <a:ext cx="779145" cy="692573"/>
              </a:xfrm>
              <a:custGeom>
                <a:avLst/>
                <a:gdLst>
                  <a:gd name="connsiteX0" fmla="*/ 735859 w 779145"/>
                  <a:gd name="connsiteY0" fmla="*/ 0 h 692573"/>
                  <a:gd name="connsiteX1" fmla="*/ 43286 w 779145"/>
                  <a:gd name="connsiteY1" fmla="*/ 0 h 692573"/>
                  <a:gd name="connsiteX2" fmla="*/ 43286 w 779145"/>
                  <a:gd name="connsiteY2" fmla="*/ 86572 h 692573"/>
                  <a:gd name="connsiteX3" fmla="*/ 735859 w 779145"/>
                  <a:gd name="connsiteY3" fmla="*/ 86572 h 692573"/>
                  <a:gd name="connsiteX4" fmla="*/ 735859 w 779145"/>
                  <a:gd name="connsiteY4" fmla="*/ 0 h 692573"/>
                  <a:gd name="connsiteX5" fmla="*/ 779145 w 779145"/>
                  <a:gd name="connsiteY5" fmla="*/ 432858 h 692573"/>
                  <a:gd name="connsiteX6" fmla="*/ 779145 w 779145"/>
                  <a:gd name="connsiteY6" fmla="*/ 346287 h 692573"/>
                  <a:gd name="connsiteX7" fmla="*/ 735859 w 779145"/>
                  <a:gd name="connsiteY7" fmla="*/ 129858 h 692573"/>
                  <a:gd name="connsiteX8" fmla="*/ 43286 w 779145"/>
                  <a:gd name="connsiteY8" fmla="*/ 129858 h 692573"/>
                  <a:gd name="connsiteX9" fmla="*/ 0 w 779145"/>
                  <a:gd name="connsiteY9" fmla="*/ 346287 h 692573"/>
                  <a:gd name="connsiteX10" fmla="*/ 0 w 779145"/>
                  <a:gd name="connsiteY10" fmla="*/ 432858 h 692573"/>
                  <a:gd name="connsiteX11" fmla="*/ 43286 w 779145"/>
                  <a:gd name="connsiteY11" fmla="*/ 432858 h 692573"/>
                  <a:gd name="connsiteX12" fmla="*/ 43286 w 779145"/>
                  <a:gd name="connsiteY12" fmla="*/ 692573 h 692573"/>
                  <a:gd name="connsiteX13" fmla="*/ 476144 w 779145"/>
                  <a:gd name="connsiteY13" fmla="*/ 692573 h 692573"/>
                  <a:gd name="connsiteX14" fmla="*/ 476144 w 779145"/>
                  <a:gd name="connsiteY14" fmla="*/ 432858 h 692573"/>
                  <a:gd name="connsiteX15" fmla="*/ 649288 w 779145"/>
                  <a:gd name="connsiteY15" fmla="*/ 432858 h 692573"/>
                  <a:gd name="connsiteX16" fmla="*/ 649288 w 779145"/>
                  <a:gd name="connsiteY16" fmla="*/ 692573 h 692573"/>
                  <a:gd name="connsiteX17" fmla="*/ 735859 w 779145"/>
                  <a:gd name="connsiteY17" fmla="*/ 692573 h 692573"/>
                  <a:gd name="connsiteX18" fmla="*/ 735859 w 779145"/>
                  <a:gd name="connsiteY18" fmla="*/ 432858 h 692573"/>
                  <a:gd name="connsiteX19" fmla="*/ 779145 w 779145"/>
                  <a:gd name="connsiteY19" fmla="*/ 432858 h 692573"/>
                  <a:gd name="connsiteX20" fmla="*/ 389573 w 779145"/>
                  <a:gd name="connsiteY20" fmla="*/ 606002 h 692573"/>
                  <a:gd name="connsiteX21" fmla="*/ 129858 w 779145"/>
                  <a:gd name="connsiteY21" fmla="*/ 606002 h 692573"/>
                  <a:gd name="connsiteX22" fmla="*/ 129858 w 779145"/>
                  <a:gd name="connsiteY22" fmla="*/ 432858 h 692573"/>
                  <a:gd name="connsiteX23" fmla="*/ 389573 w 779145"/>
                  <a:gd name="connsiteY23" fmla="*/ 432858 h 692573"/>
                  <a:gd name="connsiteX24" fmla="*/ 389573 w 779145"/>
                  <a:gd name="connsiteY24" fmla="*/ 606002 h 6925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779145" h="692573">
                    <a:moveTo>
                      <a:pt x="735859" y="0"/>
                    </a:moveTo>
                    <a:lnTo>
                      <a:pt x="43286" y="0"/>
                    </a:lnTo>
                    <a:lnTo>
                      <a:pt x="43286" y="86572"/>
                    </a:lnTo>
                    <a:lnTo>
                      <a:pt x="735859" y="86572"/>
                    </a:lnTo>
                    <a:lnTo>
                      <a:pt x="735859" y="0"/>
                    </a:lnTo>
                    <a:close/>
                    <a:moveTo>
                      <a:pt x="779145" y="432858"/>
                    </a:moveTo>
                    <a:lnTo>
                      <a:pt x="779145" y="346287"/>
                    </a:lnTo>
                    <a:lnTo>
                      <a:pt x="735859" y="129858"/>
                    </a:lnTo>
                    <a:lnTo>
                      <a:pt x="43286" y="129858"/>
                    </a:lnTo>
                    <a:lnTo>
                      <a:pt x="0" y="346287"/>
                    </a:lnTo>
                    <a:lnTo>
                      <a:pt x="0" y="432858"/>
                    </a:lnTo>
                    <a:lnTo>
                      <a:pt x="43286" y="432858"/>
                    </a:lnTo>
                    <a:lnTo>
                      <a:pt x="43286" y="692573"/>
                    </a:lnTo>
                    <a:lnTo>
                      <a:pt x="476144" y="692573"/>
                    </a:lnTo>
                    <a:lnTo>
                      <a:pt x="476144" y="432858"/>
                    </a:lnTo>
                    <a:lnTo>
                      <a:pt x="649288" y="432858"/>
                    </a:lnTo>
                    <a:lnTo>
                      <a:pt x="649288" y="692573"/>
                    </a:lnTo>
                    <a:lnTo>
                      <a:pt x="735859" y="692573"/>
                    </a:lnTo>
                    <a:lnTo>
                      <a:pt x="735859" y="432858"/>
                    </a:lnTo>
                    <a:lnTo>
                      <a:pt x="779145" y="432858"/>
                    </a:lnTo>
                    <a:close/>
                    <a:moveTo>
                      <a:pt x="389573" y="606002"/>
                    </a:moveTo>
                    <a:lnTo>
                      <a:pt x="129858" y="606002"/>
                    </a:lnTo>
                    <a:lnTo>
                      <a:pt x="129858" y="432858"/>
                    </a:lnTo>
                    <a:lnTo>
                      <a:pt x="389573" y="432858"/>
                    </a:lnTo>
                    <a:lnTo>
                      <a:pt x="389573" y="606002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3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DC20BDE3-6EAE-4840-9716-3BC03E1451A4}"/>
                </a:ext>
              </a:extLst>
            </p:cNvPr>
            <p:cNvSpPr txBox="1"/>
            <p:nvPr/>
          </p:nvSpPr>
          <p:spPr>
            <a:xfrm>
              <a:off x="1262646" y="4718849"/>
              <a:ext cx="1844827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accent6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Sender</a:t>
              </a:r>
              <a:endParaRPr lang="en-US" sz="2000" b="1" dirty="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3A15A161-EFED-4F4D-A8A0-814368CF3371}"/>
              </a:ext>
            </a:extLst>
          </p:cNvPr>
          <p:cNvGrpSpPr/>
          <p:nvPr/>
        </p:nvGrpSpPr>
        <p:grpSpPr>
          <a:xfrm>
            <a:off x="9399535" y="2998318"/>
            <a:ext cx="1844827" cy="1994590"/>
            <a:chOff x="8646527" y="2998318"/>
            <a:chExt cx="1844827" cy="1994590"/>
          </a:xfrm>
        </p:grpSpPr>
        <p:grpSp>
          <p:nvGrpSpPr>
            <p:cNvPr id="95" name="Graphic 36">
              <a:extLst>
                <a:ext uri="{FF2B5EF4-FFF2-40B4-BE49-F238E27FC236}">
                  <a16:creationId xmlns:a16="http://schemas.microsoft.com/office/drawing/2014/main" id="{B1B4FC59-B6DB-4EF2-A707-1D884FA41CB2}"/>
                </a:ext>
              </a:extLst>
            </p:cNvPr>
            <p:cNvGrpSpPr/>
            <p:nvPr/>
          </p:nvGrpSpPr>
          <p:grpSpPr>
            <a:xfrm>
              <a:off x="8866867" y="2998318"/>
              <a:ext cx="1404149" cy="1404149"/>
              <a:chOff x="7420031" y="3314699"/>
              <a:chExt cx="1404149" cy="1404149"/>
            </a:xfrm>
          </p:grpSpPr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3A30DDD0-C063-412C-B1CF-DB57A80C141C}"/>
                  </a:ext>
                </a:extLst>
              </p:cNvPr>
              <p:cNvSpPr/>
              <p:nvPr/>
            </p:nvSpPr>
            <p:spPr>
              <a:xfrm>
                <a:off x="7420031" y="3314699"/>
                <a:ext cx="1404149" cy="1404149"/>
              </a:xfrm>
              <a:custGeom>
                <a:avLst/>
                <a:gdLst>
                  <a:gd name="connsiteX0" fmla="*/ 0 w 1404149"/>
                  <a:gd name="connsiteY0" fmla="*/ 0 h 1404149"/>
                  <a:gd name="connsiteX1" fmla="*/ 1404149 w 1404149"/>
                  <a:gd name="connsiteY1" fmla="*/ 0 h 1404149"/>
                  <a:gd name="connsiteX2" fmla="*/ 1404149 w 1404149"/>
                  <a:gd name="connsiteY2" fmla="*/ 1404149 h 1404149"/>
                  <a:gd name="connsiteX3" fmla="*/ 0 w 1404149"/>
                  <a:gd name="connsiteY3" fmla="*/ 1404149 h 14041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04149" h="1404149">
                    <a:moveTo>
                      <a:pt x="0" y="0"/>
                    </a:moveTo>
                    <a:lnTo>
                      <a:pt x="1404149" y="0"/>
                    </a:lnTo>
                    <a:lnTo>
                      <a:pt x="1404149" y="1404149"/>
                    </a:lnTo>
                    <a:lnTo>
                      <a:pt x="0" y="1404149"/>
                    </a:lnTo>
                    <a:close/>
                  </a:path>
                </a:pathLst>
              </a:custGeom>
              <a:noFill/>
              <a:ln w="58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EAAA50F8-F61A-41FD-AAAF-03B92F133962}"/>
                  </a:ext>
                </a:extLst>
              </p:cNvPr>
              <p:cNvSpPr/>
              <p:nvPr/>
            </p:nvSpPr>
            <p:spPr>
              <a:xfrm>
                <a:off x="7478537" y="3648184"/>
                <a:ext cx="819086" cy="895144"/>
              </a:xfrm>
              <a:custGeom>
                <a:avLst/>
                <a:gdLst>
                  <a:gd name="connsiteX0" fmla="*/ 419490 w 819086"/>
                  <a:gd name="connsiteY0" fmla="*/ 0 h 895144"/>
                  <a:gd name="connsiteX1" fmla="*/ 0 w 819086"/>
                  <a:gd name="connsiteY1" fmla="*/ 279660 h 895144"/>
                  <a:gd name="connsiteX2" fmla="*/ 0 w 819086"/>
                  <a:gd name="connsiteY2" fmla="*/ 895145 h 895144"/>
                  <a:gd name="connsiteX3" fmla="*/ 292531 w 819086"/>
                  <a:gd name="connsiteY3" fmla="*/ 895145 h 895144"/>
                  <a:gd name="connsiteX4" fmla="*/ 292531 w 819086"/>
                  <a:gd name="connsiteY4" fmla="*/ 427095 h 895144"/>
                  <a:gd name="connsiteX5" fmla="*/ 526556 w 819086"/>
                  <a:gd name="connsiteY5" fmla="*/ 427095 h 895144"/>
                  <a:gd name="connsiteX6" fmla="*/ 526556 w 819086"/>
                  <a:gd name="connsiteY6" fmla="*/ 895145 h 895144"/>
                  <a:gd name="connsiteX7" fmla="*/ 819087 w 819086"/>
                  <a:gd name="connsiteY7" fmla="*/ 895145 h 895144"/>
                  <a:gd name="connsiteX8" fmla="*/ 819087 w 819086"/>
                  <a:gd name="connsiteY8" fmla="*/ 266203 h 8951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19086" h="895144">
                    <a:moveTo>
                      <a:pt x="419490" y="0"/>
                    </a:moveTo>
                    <a:lnTo>
                      <a:pt x="0" y="279660"/>
                    </a:lnTo>
                    <a:lnTo>
                      <a:pt x="0" y="895145"/>
                    </a:lnTo>
                    <a:lnTo>
                      <a:pt x="292531" y="895145"/>
                    </a:lnTo>
                    <a:lnTo>
                      <a:pt x="292531" y="427095"/>
                    </a:lnTo>
                    <a:lnTo>
                      <a:pt x="526556" y="427095"/>
                    </a:lnTo>
                    <a:lnTo>
                      <a:pt x="526556" y="895145"/>
                    </a:lnTo>
                    <a:lnTo>
                      <a:pt x="819087" y="895145"/>
                    </a:lnTo>
                    <a:lnTo>
                      <a:pt x="819087" y="266203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58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3E4B4FD3-7BFA-4895-B9EE-ADFF432284A4}"/>
                  </a:ext>
                </a:extLst>
              </p:cNvPr>
              <p:cNvSpPr/>
              <p:nvPr/>
            </p:nvSpPr>
            <p:spPr>
              <a:xfrm>
                <a:off x="8414636" y="3724242"/>
                <a:ext cx="117012" cy="117012"/>
              </a:xfrm>
              <a:custGeom>
                <a:avLst/>
                <a:gdLst>
                  <a:gd name="connsiteX0" fmla="*/ 0 w 117012"/>
                  <a:gd name="connsiteY0" fmla="*/ 0 h 117012"/>
                  <a:gd name="connsiteX1" fmla="*/ 117012 w 117012"/>
                  <a:gd name="connsiteY1" fmla="*/ 0 h 117012"/>
                  <a:gd name="connsiteX2" fmla="*/ 117012 w 117012"/>
                  <a:gd name="connsiteY2" fmla="*/ 117012 h 117012"/>
                  <a:gd name="connsiteX3" fmla="*/ 0 w 117012"/>
                  <a:gd name="connsiteY3" fmla="*/ 117012 h 1170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7012" h="117012">
                    <a:moveTo>
                      <a:pt x="0" y="0"/>
                    </a:moveTo>
                    <a:lnTo>
                      <a:pt x="117012" y="0"/>
                    </a:lnTo>
                    <a:lnTo>
                      <a:pt x="117012" y="117012"/>
                    </a:lnTo>
                    <a:lnTo>
                      <a:pt x="0" y="117012"/>
                    </a:lnTo>
                    <a:close/>
                  </a:path>
                </a:pathLst>
              </a:custGeom>
              <a:noFill/>
              <a:ln w="58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3BDE4240-8625-44A0-B84B-4A27B57B408E}"/>
                  </a:ext>
                </a:extLst>
              </p:cNvPr>
              <p:cNvSpPr/>
              <p:nvPr/>
            </p:nvSpPr>
            <p:spPr>
              <a:xfrm>
                <a:off x="8005093" y="3490217"/>
                <a:ext cx="760580" cy="1053111"/>
              </a:xfrm>
              <a:custGeom>
                <a:avLst/>
                <a:gdLst>
                  <a:gd name="connsiteX0" fmla="*/ 0 w 760580"/>
                  <a:gd name="connsiteY0" fmla="*/ 0 h 1053111"/>
                  <a:gd name="connsiteX1" fmla="*/ 0 w 760580"/>
                  <a:gd name="connsiteY1" fmla="*/ 88344 h 1053111"/>
                  <a:gd name="connsiteX2" fmla="*/ 117012 w 760580"/>
                  <a:gd name="connsiteY2" fmla="*/ 166158 h 1053111"/>
                  <a:gd name="connsiteX3" fmla="*/ 218228 w 760580"/>
                  <a:gd name="connsiteY3" fmla="*/ 234025 h 1053111"/>
                  <a:gd name="connsiteX4" fmla="*/ 292531 w 760580"/>
                  <a:gd name="connsiteY4" fmla="*/ 234025 h 1053111"/>
                  <a:gd name="connsiteX5" fmla="*/ 292531 w 760580"/>
                  <a:gd name="connsiteY5" fmla="*/ 283755 h 1053111"/>
                  <a:gd name="connsiteX6" fmla="*/ 409543 w 760580"/>
                  <a:gd name="connsiteY6" fmla="*/ 362153 h 1053111"/>
                  <a:gd name="connsiteX7" fmla="*/ 409543 w 760580"/>
                  <a:gd name="connsiteY7" fmla="*/ 468050 h 1053111"/>
                  <a:gd name="connsiteX8" fmla="*/ 526556 w 760580"/>
                  <a:gd name="connsiteY8" fmla="*/ 468050 h 1053111"/>
                  <a:gd name="connsiteX9" fmla="*/ 526556 w 760580"/>
                  <a:gd name="connsiteY9" fmla="*/ 585062 h 1053111"/>
                  <a:gd name="connsiteX10" fmla="*/ 409543 w 760580"/>
                  <a:gd name="connsiteY10" fmla="*/ 585062 h 1053111"/>
                  <a:gd name="connsiteX11" fmla="*/ 409543 w 760580"/>
                  <a:gd name="connsiteY11" fmla="*/ 702075 h 1053111"/>
                  <a:gd name="connsiteX12" fmla="*/ 526556 w 760580"/>
                  <a:gd name="connsiteY12" fmla="*/ 702075 h 1053111"/>
                  <a:gd name="connsiteX13" fmla="*/ 526556 w 760580"/>
                  <a:gd name="connsiteY13" fmla="*/ 819087 h 1053111"/>
                  <a:gd name="connsiteX14" fmla="*/ 409543 w 760580"/>
                  <a:gd name="connsiteY14" fmla="*/ 819087 h 1053111"/>
                  <a:gd name="connsiteX15" fmla="*/ 409543 w 760580"/>
                  <a:gd name="connsiteY15" fmla="*/ 1053112 h 1053111"/>
                  <a:gd name="connsiteX16" fmla="*/ 760581 w 760580"/>
                  <a:gd name="connsiteY16" fmla="*/ 1053112 h 1053111"/>
                  <a:gd name="connsiteX17" fmla="*/ 760581 w 760580"/>
                  <a:gd name="connsiteY17" fmla="*/ 0 h 1053111"/>
                  <a:gd name="connsiteX18" fmla="*/ 0 w 760580"/>
                  <a:gd name="connsiteY18" fmla="*/ 0 h 1053111"/>
                  <a:gd name="connsiteX19" fmla="*/ 526556 w 760580"/>
                  <a:gd name="connsiteY19" fmla="*/ 351037 h 1053111"/>
                  <a:gd name="connsiteX20" fmla="*/ 409543 w 760580"/>
                  <a:gd name="connsiteY20" fmla="*/ 351037 h 1053111"/>
                  <a:gd name="connsiteX21" fmla="*/ 409543 w 760580"/>
                  <a:gd name="connsiteY21" fmla="*/ 234025 h 1053111"/>
                  <a:gd name="connsiteX22" fmla="*/ 526556 w 760580"/>
                  <a:gd name="connsiteY22" fmla="*/ 234025 h 1053111"/>
                  <a:gd name="connsiteX23" fmla="*/ 526556 w 760580"/>
                  <a:gd name="connsiteY23" fmla="*/ 351037 h 10531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60580" h="1053111">
                    <a:moveTo>
                      <a:pt x="0" y="0"/>
                    </a:moveTo>
                    <a:lnTo>
                      <a:pt x="0" y="88344"/>
                    </a:lnTo>
                    <a:lnTo>
                      <a:pt x="117012" y="166158"/>
                    </a:lnTo>
                    <a:lnTo>
                      <a:pt x="218228" y="234025"/>
                    </a:lnTo>
                    <a:lnTo>
                      <a:pt x="292531" y="234025"/>
                    </a:lnTo>
                    <a:lnTo>
                      <a:pt x="292531" y="283755"/>
                    </a:lnTo>
                    <a:lnTo>
                      <a:pt x="409543" y="362153"/>
                    </a:lnTo>
                    <a:lnTo>
                      <a:pt x="409543" y="468050"/>
                    </a:lnTo>
                    <a:lnTo>
                      <a:pt x="526556" y="468050"/>
                    </a:lnTo>
                    <a:lnTo>
                      <a:pt x="526556" y="585062"/>
                    </a:lnTo>
                    <a:lnTo>
                      <a:pt x="409543" y="585062"/>
                    </a:lnTo>
                    <a:lnTo>
                      <a:pt x="409543" y="702075"/>
                    </a:lnTo>
                    <a:lnTo>
                      <a:pt x="526556" y="702075"/>
                    </a:lnTo>
                    <a:lnTo>
                      <a:pt x="526556" y="819087"/>
                    </a:lnTo>
                    <a:lnTo>
                      <a:pt x="409543" y="819087"/>
                    </a:lnTo>
                    <a:lnTo>
                      <a:pt x="409543" y="1053112"/>
                    </a:lnTo>
                    <a:lnTo>
                      <a:pt x="760581" y="1053112"/>
                    </a:lnTo>
                    <a:lnTo>
                      <a:pt x="760581" y="0"/>
                    </a:lnTo>
                    <a:lnTo>
                      <a:pt x="0" y="0"/>
                    </a:lnTo>
                    <a:close/>
                    <a:moveTo>
                      <a:pt x="526556" y="351037"/>
                    </a:moveTo>
                    <a:lnTo>
                      <a:pt x="409543" y="351037"/>
                    </a:lnTo>
                    <a:lnTo>
                      <a:pt x="409543" y="234025"/>
                    </a:lnTo>
                    <a:lnTo>
                      <a:pt x="526556" y="234025"/>
                    </a:lnTo>
                    <a:lnTo>
                      <a:pt x="526556" y="351037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58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D5C1D3AD-3EAB-4041-A446-F639BF985933}"/>
                </a:ext>
              </a:extLst>
            </p:cNvPr>
            <p:cNvSpPr txBox="1"/>
            <p:nvPr/>
          </p:nvSpPr>
          <p:spPr>
            <a:xfrm>
              <a:off x="8646527" y="4592798"/>
              <a:ext cx="1844827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accent6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Receiver </a:t>
              </a:r>
              <a:endParaRPr lang="en-US" sz="2000" b="1" dirty="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  <p:grpSp>
        <p:nvGrpSpPr>
          <p:cNvPr id="91" name="Graphic 22">
            <a:extLst>
              <a:ext uri="{FF2B5EF4-FFF2-40B4-BE49-F238E27FC236}">
                <a16:creationId xmlns:a16="http://schemas.microsoft.com/office/drawing/2014/main" id="{0E4B03B8-CB66-4F7D-9D62-34017E7D2C49}"/>
              </a:ext>
            </a:extLst>
          </p:cNvPr>
          <p:cNvGrpSpPr/>
          <p:nvPr/>
        </p:nvGrpSpPr>
        <p:grpSpPr>
          <a:xfrm>
            <a:off x="2416076" y="3556721"/>
            <a:ext cx="752780" cy="752780"/>
            <a:chOff x="5981699" y="3314699"/>
            <a:chExt cx="1510481" cy="1510481"/>
          </a:xfrm>
        </p:grpSpPr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4FAAFD9E-C770-4B71-862C-CA1C14BF4191}"/>
                </a:ext>
              </a:extLst>
            </p:cNvPr>
            <p:cNvSpPr/>
            <p:nvPr/>
          </p:nvSpPr>
          <p:spPr>
            <a:xfrm>
              <a:off x="5981699" y="3314699"/>
              <a:ext cx="1510481" cy="1510481"/>
            </a:xfrm>
            <a:custGeom>
              <a:avLst/>
              <a:gdLst>
                <a:gd name="connsiteX0" fmla="*/ 0 w 1510481"/>
                <a:gd name="connsiteY0" fmla="*/ 0 h 1510481"/>
                <a:gd name="connsiteX1" fmla="*/ 1510481 w 1510481"/>
                <a:gd name="connsiteY1" fmla="*/ 0 h 1510481"/>
                <a:gd name="connsiteX2" fmla="*/ 1510481 w 1510481"/>
                <a:gd name="connsiteY2" fmla="*/ 1510481 h 1510481"/>
                <a:gd name="connsiteX3" fmla="*/ 0 w 1510481"/>
                <a:gd name="connsiteY3" fmla="*/ 1510481 h 1510481"/>
                <a:gd name="connsiteX4" fmla="*/ 0 w 1510481"/>
                <a:gd name="connsiteY4" fmla="*/ 0 h 1510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0481" h="1510481">
                  <a:moveTo>
                    <a:pt x="0" y="0"/>
                  </a:moveTo>
                  <a:lnTo>
                    <a:pt x="1510481" y="0"/>
                  </a:lnTo>
                  <a:lnTo>
                    <a:pt x="1510481" y="1510481"/>
                  </a:lnTo>
                  <a:lnTo>
                    <a:pt x="0" y="151048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2201083B-8BB8-4597-AE65-17EDCC2A04F7}"/>
                </a:ext>
              </a:extLst>
            </p:cNvPr>
            <p:cNvSpPr/>
            <p:nvPr/>
          </p:nvSpPr>
          <p:spPr>
            <a:xfrm>
              <a:off x="6170509" y="3503509"/>
              <a:ext cx="1132860" cy="1132860"/>
            </a:xfrm>
            <a:custGeom>
              <a:avLst/>
              <a:gdLst>
                <a:gd name="connsiteX0" fmla="*/ 988736 w 1132860"/>
                <a:gd name="connsiteY0" fmla="*/ 0 h 1132860"/>
                <a:gd name="connsiteX1" fmla="*/ 144125 w 1132860"/>
                <a:gd name="connsiteY1" fmla="*/ 0 h 1132860"/>
                <a:gd name="connsiteX2" fmla="*/ 0 w 1132860"/>
                <a:gd name="connsiteY2" fmla="*/ 175593 h 1132860"/>
                <a:gd name="connsiteX3" fmla="*/ 0 w 1132860"/>
                <a:gd name="connsiteY3" fmla="*/ 1132861 h 1132860"/>
                <a:gd name="connsiteX4" fmla="*/ 1132861 w 1132860"/>
                <a:gd name="connsiteY4" fmla="*/ 1132861 h 1132860"/>
                <a:gd name="connsiteX5" fmla="*/ 1132861 w 1132860"/>
                <a:gd name="connsiteY5" fmla="*/ 175593 h 1132860"/>
                <a:gd name="connsiteX6" fmla="*/ 988736 w 1132860"/>
                <a:gd name="connsiteY6" fmla="*/ 0 h 1132860"/>
                <a:gd name="connsiteX7" fmla="*/ 692304 w 1132860"/>
                <a:gd name="connsiteY7" fmla="*/ 755241 h 1132860"/>
                <a:gd name="connsiteX8" fmla="*/ 692304 w 1132860"/>
                <a:gd name="connsiteY8" fmla="*/ 881114 h 1132860"/>
                <a:gd name="connsiteX9" fmla="*/ 440557 w 1132860"/>
                <a:gd name="connsiteY9" fmla="*/ 881114 h 1132860"/>
                <a:gd name="connsiteX10" fmla="*/ 440557 w 1132860"/>
                <a:gd name="connsiteY10" fmla="*/ 755241 h 1132860"/>
                <a:gd name="connsiteX11" fmla="*/ 220278 w 1132860"/>
                <a:gd name="connsiteY11" fmla="*/ 755241 h 1132860"/>
                <a:gd name="connsiteX12" fmla="*/ 566430 w 1132860"/>
                <a:gd name="connsiteY12" fmla="*/ 409089 h 1132860"/>
                <a:gd name="connsiteX13" fmla="*/ 912582 w 1132860"/>
                <a:gd name="connsiteY13" fmla="*/ 755241 h 1132860"/>
                <a:gd name="connsiteX14" fmla="*/ 692304 w 1132860"/>
                <a:gd name="connsiteY14" fmla="*/ 755241 h 1132860"/>
                <a:gd name="connsiteX15" fmla="*/ 133426 w 1132860"/>
                <a:gd name="connsiteY15" fmla="*/ 125873 h 1132860"/>
                <a:gd name="connsiteX16" fmla="*/ 184405 w 1132860"/>
                <a:gd name="connsiteY16" fmla="*/ 62937 h 1132860"/>
                <a:gd name="connsiteX17" fmla="*/ 939645 w 1132860"/>
                <a:gd name="connsiteY17" fmla="*/ 62937 h 1132860"/>
                <a:gd name="connsiteX18" fmla="*/ 998806 w 1132860"/>
                <a:gd name="connsiteY18" fmla="*/ 125873 h 1132860"/>
                <a:gd name="connsiteX19" fmla="*/ 133426 w 1132860"/>
                <a:gd name="connsiteY19" fmla="*/ 125873 h 1132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32860" h="1132860">
                  <a:moveTo>
                    <a:pt x="988736" y="0"/>
                  </a:moveTo>
                  <a:lnTo>
                    <a:pt x="144125" y="0"/>
                  </a:lnTo>
                  <a:lnTo>
                    <a:pt x="0" y="175593"/>
                  </a:lnTo>
                  <a:lnTo>
                    <a:pt x="0" y="1132861"/>
                  </a:lnTo>
                  <a:lnTo>
                    <a:pt x="1132861" y="1132861"/>
                  </a:lnTo>
                  <a:lnTo>
                    <a:pt x="1132861" y="175593"/>
                  </a:lnTo>
                  <a:lnTo>
                    <a:pt x="988736" y="0"/>
                  </a:lnTo>
                  <a:close/>
                  <a:moveTo>
                    <a:pt x="692304" y="755241"/>
                  </a:moveTo>
                  <a:lnTo>
                    <a:pt x="692304" y="881114"/>
                  </a:lnTo>
                  <a:lnTo>
                    <a:pt x="440557" y="881114"/>
                  </a:lnTo>
                  <a:lnTo>
                    <a:pt x="440557" y="755241"/>
                  </a:lnTo>
                  <a:lnTo>
                    <a:pt x="220278" y="755241"/>
                  </a:lnTo>
                  <a:lnTo>
                    <a:pt x="566430" y="409089"/>
                  </a:lnTo>
                  <a:lnTo>
                    <a:pt x="912582" y="755241"/>
                  </a:lnTo>
                  <a:lnTo>
                    <a:pt x="692304" y="755241"/>
                  </a:lnTo>
                  <a:close/>
                  <a:moveTo>
                    <a:pt x="133426" y="125873"/>
                  </a:moveTo>
                  <a:lnTo>
                    <a:pt x="184405" y="62937"/>
                  </a:lnTo>
                  <a:lnTo>
                    <a:pt x="939645" y="62937"/>
                  </a:lnTo>
                  <a:lnTo>
                    <a:pt x="998806" y="125873"/>
                  </a:lnTo>
                  <a:lnTo>
                    <a:pt x="133426" y="125873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02" name="Graphic 46">
            <a:extLst>
              <a:ext uri="{FF2B5EF4-FFF2-40B4-BE49-F238E27FC236}">
                <a16:creationId xmlns:a16="http://schemas.microsoft.com/office/drawing/2014/main" id="{95F63168-2AD6-4DF3-82C8-12D9DAE54402}"/>
              </a:ext>
            </a:extLst>
          </p:cNvPr>
          <p:cNvGrpSpPr/>
          <p:nvPr/>
        </p:nvGrpSpPr>
        <p:grpSpPr>
          <a:xfrm>
            <a:off x="947638" y="4773297"/>
            <a:ext cx="298823" cy="298823"/>
            <a:chOff x="5981700" y="3314700"/>
            <a:chExt cx="1844826" cy="1844826"/>
          </a:xfrm>
        </p:grpSpPr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1904870E-27ED-4E7D-8DD1-C474F33BA2AE}"/>
                </a:ext>
              </a:extLst>
            </p:cNvPr>
            <p:cNvSpPr/>
            <p:nvPr/>
          </p:nvSpPr>
          <p:spPr>
            <a:xfrm>
              <a:off x="5981700" y="3314700"/>
              <a:ext cx="1844826" cy="1844826"/>
            </a:xfrm>
            <a:custGeom>
              <a:avLst/>
              <a:gdLst>
                <a:gd name="connsiteX0" fmla="*/ 0 w 1844826"/>
                <a:gd name="connsiteY0" fmla="*/ 0 h 1844826"/>
                <a:gd name="connsiteX1" fmla="*/ 1844826 w 1844826"/>
                <a:gd name="connsiteY1" fmla="*/ 0 h 1844826"/>
                <a:gd name="connsiteX2" fmla="*/ 1844826 w 1844826"/>
                <a:gd name="connsiteY2" fmla="*/ 1844826 h 1844826"/>
                <a:gd name="connsiteX3" fmla="*/ 0 w 1844826"/>
                <a:gd name="connsiteY3" fmla="*/ 1844826 h 1844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44826" h="1844826">
                  <a:moveTo>
                    <a:pt x="0" y="0"/>
                  </a:moveTo>
                  <a:lnTo>
                    <a:pt x="1844826" y="0"/>
                  </a:lnTo>
                  <a:lnTo>
                    <a:pt x="1844826" y="1844826"/>
                  </a:lnTo>
                  <a:lnTo>
                    <a:pt x="0" y="1844826"/>
                  </a:lnTo>
                  <a:close/>
                </a:path>
              </a:pathLst>
            </a:custGeom>
            <a:noFill/>
            <a:ln w="765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96F6F634-CCF5-4834-AAA2-4DB1101B34D7}"/>
                </a:ext>
              </a:extLst>
            </p:cNvPr>
            <p:cNvSpPr/>
            <p:nvPr/>
          </p:nvSpPr>
          <p:spPr>
            <a:xfrm>
              <a:off x="6135435" y="3468435"/>
              <a:ext cx="1537355" cy="1537355"/>
            </a:xfrm>
            <a:custGeom>
              <a:avLst/>
              <a:gdLst>
                <a:gd name="connsiteX0" fmla="*/ 767909 w 1537355"/>
                <a:gd name="connsiteY0" fmla="*/ 0 h 1537355"/>
                <a:gd name="connsiteX1" fmla="*/ 0 w 1537355"/>
                <a:gd name="connsiteY1" fmla="*/ 768678 h 1537355"/>
                <a:gd name="connsiteX2" fmla="*/ 767909 w 1537355"/>
                <a:gd name="connsiteY2" fmla="*/ 1537355 h 1537355"/>
                <a:gd name="connsiteX3" fmla="*/ 1537355 w 1537355"/>
                <a:gd name="connsiteY3" fmla="*/ 768678 h 1537355"/>
                <a:gd name="connsiteX4" fmla="*/ 767909 w 1537355"/>
                <a:gd name="connsiteY4" fmla="*/ 0 h 1537355"/>
                <a:gd name="connsiteX5" fmla="*/ 768678 w 1537355"/>
                <a:gd name="connsiteY5" fmla="*/ 1383620 h 1537355"/>
                <a:gd name="connsiteX6" fmla="*/ 153736 w 1537355"/>
                <a:gd name="connsiteY6" fmla="*/ 768678 h 1537355"/>
                <a:gd name="connsiteX7" fmla="*/ 768678 w 1537355"/>
                <a:gd name="connsiteY7" fmla="*/ 153736 h 1537355"/>
                <a:gd name="connsiteX8" fmla="*/ 1383620 w 1537355"/>
                <a:gd name="connsiteY8" fmla="*/ 768678 h 1537355"/>
                <a:gd name="connsiteX9" fmla="*/ 768678 w 1537355"/>
                <a:gd name="connsiteY9" fmla="*/ 1383620 h 1537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37355" h="1537355">
                  <a:moveTo>
                    <a:pt x="767909" y="0"/>
                  </a:moveTo>
                  <a:cubicBezTo>
                    <a:pt x="343599" y="0"/>
                    <a:pt x="0" y="344368"/>
                    <a:pt x="0" y="768678"/>
                  </a:cubicBezTo>
                  <a:cubicBezTo>
                    <a:pt x="0" y="1192988"/>
                    <a:pt x="343599" y="1537355"/>
                    <a:pt x="767909" y="1537355"/>
                  </a:cubicBezTo>
                  <a:cubicBezTo>
                    <a:pt x="1192988" y="1537355"/>
                    <a:pt x="1537355" y="1192988"/>
                    <a:pt x="1537355" y="768678"/>
                  </a:cubicBezTo>
                  <a:cubicBezTo>
                    <a:pt x="1537355" y="344368"/>
                    <a:pt x="1192988" y="0"/>
                    <a:pt x="767909" y="0"/>
                  </a:cubicBezTo>
                  <a:close/>
                  <a:moveTo>
                    <a:pt x="768678" y="1383620"/>
                  </a:moveTo>
                  <a:cubicBezTo>
                    <a:pt x="428922" y="1383620"/>
                    <a:pt x="153736" y="1108433"/>
                    <a:pt x="153736" y="768678"/>
                  </a:cubicBezTo>
                  <a:cubicBezTo>
                    <a:pt x="153736" y="428922"/>
                    <a:pt x="428922" y="153736"/>
                    <a:pt x="768678" y="153736"/>
                  </a:cubicBezTo>
                  <a:cubicBezTo>
                    <a:pt x="1108433" y="153736"/>
                    <a:pt x="1383620" y="428922"/>
                    <a:pt x="1383620" y="768678"/>
                  </a:cubicBezTo>
                  <a:cubicBezTo>
                    <a:pt x="1383620" y="1108433"/>
                    <a:pt x="1108433" y="1383620"/>
                    <a:pt x="768678" y="1383620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765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39397EFF-6D58-418E-9A4F-6438A574F664}"/>
                </a:ext>
              </a:extLst>
            </p:cNvPr>
            <p:cNvSpPr/>
            <p:nvPr/>
          </p:nvSpPr>
          <p:spPr>
            <a:xfrm>
              <a:off x="6827245" y="3852774"/>
              <a:ext cx="461206" cy="703339"/>
            </a:xfrm>
            <a:custGeom>
              <a:avLst/>
              <a:gdLst>
                <a:gd name="connsiteX0" fmla="*/ 115302 w 461206"/>
                <a:gd name="connsiteY0" fmla="*/ 0 h 703339"/>
                <a:gd name="connsiteX1" fmla="*/ 0 w 461206"/>
                <a:gd name="connsiteY1" fmla="*/ 0 h 703339"/>
                <a:gd name="connsiteX2" fmla="*/ 0 w 461206"/>
                <a:gd name="connsiteY2" fmla="*/ 461207 h 703339"/>
                <a:gd name="connsiteX3" fmla="*/ 403556 w 461206"/>
                <a:gd name="connsiteY3" fmla="*/ 703340 h 703339"/>
                <a:gd name="connsiteX4" fmla="*/ 461207 w 461206"/>
                <a:gd name="connsiteY4" fmla="*/ 608793 h 703339"/>
                <a:gd name="connsiteX5" fmla="*/ 115302 w 461206"/>
                <a:gd name="connsiteY5" fmla="*/ 403556 h 703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1206" h="703339">
                  <a:moveTo>
                    <a:pt x="115302" y="0"/>
                  </a:moveTo>
                  <a:lnTo>
                    <a:pt x="0" y="0"/>
                  </a:lnTo>
                  <a:lnTo>
                    <a:pt x="0" y="461207"/>
                  </a:lnTo>
                  <a:lnTo>
                    <a:pt x="403556" y="703340"/>
                  </a:lnTo>
                  <a:lnTo>
                    <a:pt x="461207" y="608793"/>
                  </a:lnTo>
                  <a:lnTo>
                    <a:pt x="115302" y="403556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765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71004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3.7037E-7 L 0.09596 -0.04722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92" y="-236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EEC4EBF-CCF5-4604-8988-C3A3EA04108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MY" dirty="0"/>
              <a:t>Assignment Information</a:t>
            </a:r>
            <a:endParaRPr lang="en-US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7D235D8-693A-4DA9-A746-9CE7857164AB}"/>
              </a:ext>
            </a:extLst>
          </p:cNvPr>
          <p:cNvGrpSpPr/>
          <p:nvPr/>
        </p:nvGrpSpPr>
        <p:grpSpPr>
          <a:xfrm>
            <a:off x="4975336" y="2042002"/>
            <a:ext cx="5418086" cy="1080217"/>
            <a:chOff x="4655574" y="1862858"/>
            <a:chExt cx="6268065" cy="1080217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752CDB3-EAB0-4A1A-91F4-DBBC3445CDEC}"/>
                </a:ext>
              </a:extLst>
            </p:cNvPr>
            <p:cNvSpPr txBox="1"/>
            <p:nvPr/>
          </p:nvSpPr>
          <p:spPr>
            <a:xfrm>
              <a:off x="4655574" y="1862858"/>
              <a:ext cx="626806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Subject Name/Code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7A74537-BA61-4B43-ABCD-C7B5DB64C998}"/>
                </a:ext>
              </a:extLst>
            </p:cNvPr>
            <p:cNvSpPr txBox="1"/>
            <p:nvPr/>
          </p:nvSpPr>
          <p:spPr>
            <a:xfrm>
              <a:off x="4827639" y="2296744"/>
              <a:ext cx="6096000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chemeClr val="accent6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System Analysis and Design</a:t>
              </a:r>
            </a:p>
            <a:p>
              <a:r>
                <a:rPr lang="en-US" dirty="0">
                  <a:solidFill>
                    <a:schemeClr val="accent6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DIT2143</a:t>
              </a:r>
              <a:endParaRPr lang="en-US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20C4C2A-F676-480A-8BEA-B4CD893000FC}"/>
              </a:ext>
            </a:extLst>
          </p:cNvPr>
          <p:cNvGrpSpPr/>
          <p:nvPr/>
        </p:nvGrpSpPr>
        <p:grpSpPr>
          <a:xfrm>
            <a:off x="4975336" y="3260907"/>
            <a:ext cx="5418086" cy="803218"/>
            <a:chOff x="4655574" y="1862858"/>
            <a:chExt cx="6268065" cy="803218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373F06C-D5A3-4819-A66E-86DC7AF77F93}"/>
                </a:ext>
              </a:extLst>
            </p:cNvPr>
            <p:cNvSpPr txBox="1"/>
            <p:nvPr/>
          </p:nvSpPr>
          <p:spPr>
            <a:xfrm>
              <a:off x="4655574" y="1862858"/>
              <a:ext cx="626806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MY" sz="20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Lecturer</a:t>
              </a:r>
              <a:endParaRPr lang="en-US" sz="20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4E1E144-160D-4F2E-95A3-6300C4288DE0}"/>
                </a:ext>
              </a:extLst>
            </p:cNvPr>
            <p:cNvSpPr txBox="1"/>
            <p:nvPr/>
          </p:nvSpPr>
          <p:spPr>
            <a:xfrm>
              <a:off x="4827639" y="2296744"/>
              <a:ext cx="60960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 err="1">
                  <a:solidFill>
                    <a:schemeClr val="accent6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Ms</a:t>
              </a:r>
              <a:r>
                <a:rPr lang="en-US" dirty="0">
                  <a:solidFill>
                    <a:schemeClr val="accent6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dirty="0" err="1">
                  <a:solidFill>
                    <a:schemeClr val="accent6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Kumatha</a:t>
              </a:r>
              <a:r>
                <a:rPr lang="en-US" dirty="0">
                  <a:solidFill>
                    <a:schemeClr val="accent6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dirty="0" err="1">
                  <a:solidFill>
                    <a:schemeClr val="accent6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Velli</a:t>
              </a:r>
              <a:r>
                <a:rPr lang="en-US" dirty="0">
                  <a:solidFill>
                    <a:schemeClr val="accent6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dirty="0" err="1">
                  <a:solidFill>
                    <a:schemeClr val="accent6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Muruyandy</a:t>
              </a:r>
              <a:endParaRPr lang="en-US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3A8359A-176E-485E-920E-484CD7EE57D9}"/>
              </a:ext>
            </a:extLst>
          </p:cNvPr>
          <p:cNvGrpSpPr/>
          <p:nvPr/>
        </p:nvGrpSpPr>
        <p:grpSpPr>
          <a:xfrm>
            <a:off x="4975336" y="4181928"/>
            <a:ext cx="5418086" cy="803218"/>
            <a:chOff x="4655574" y="1862858"/>
            <a:chExt cx="6268065" cy="803218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C9EF398-AA87-4C7E-8E02-63034380F283}"/>
                </a:ext>
              </a:extLst>
            </p:cNvPr>
            <p:cNvSpPr txBox="1"/>
            <p:nvPr/>
          </p:nvSpPr>
          <p:spPr>
            <a:xfrm>
              <a:off x="4655574" y="1862858"/>
              <a:ext cx="626806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MY" sz="20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Programme / Intake</a:t>
              </a:r>
              <a:endParaRPr lang="en-US" sz="20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A20CB35-52A0-4690-B603-A274C0BBD65E}"/>
                </a:ext>
              </a:extLst>
            </p:cNvPr>
            <p:cNvSpPr txBox="1"/>
            <p:nvPr/>
          </p:nvSpPr>
          <p:spPr>
            <a:xfrm>
              <a:off x="4827639" y="2296744"/>
              <a:ext cx="60960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chemeClr val="accent6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Diploma In Information Technology (March - 2020)</a:t>
              </a:r>
              <a:endParaRPr lang="en-US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E600299A-ACFF-498A-A071-5F5CB5EE7153}"/>
              </a:ext>
            </a:extLst>
          </p:cNvPr>
          <p:cNvSpPr txBox="1"/>
          <p:nvPr/>
        </p:nvSpPr>
        <p:spPr>
          <a:xfrm>
            <a:off x="1697179" y="2042002"/>
            <a:ext cx="2660028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Xuanao Zhao</a:t>
            </a:r>
            <a:br>
              <a:rPr lang="en-US" sz="2000" b="1" dirty="0">
                <a:latin typeface="Roboto Light" panose="02000000000000000000" pitchFamily="2" charset="0"/>
                <a:ea typeface="Roboto Light" panose="02000000000000000000" pitchFamily="2" charset="0"/>
              </a:rPr>
            </a:b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20023404</a:t>
            </a:r>
            <a:endParaRPr lang="en-US" sz="2000" b="1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3B5E918-8AE1-4F46-8A6A-4A2EFDEF7CAB}"/>
              </a:ext>
            </a:extLst>
          </p:cNvPr>
          <p:cNvSpPr txBox="1"/>
          <p:nvPr/>
        </p:nvSpPr>
        <p:spPr>
          <a:xfrm>
            <a:off x="1697180" y="3129192"/>
            <a:ext cx="2660028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Poo Yong Liang</a:t>
            </a:r>
            <a:br>
              <a:rPr lang="en-US" sz="2000" b="1" dirty="0">
                <a:latin typeface="Roboto Light" panose="02000000000000000000" pitchFamily="2" charset="0"/>
                <a:ea typeface="Roboto Light" panose="02000000000000000000" pitchFamily="2" charset="0"/>
              </a:rPr>
            </a:b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20034864</a:t>
            </a:r>
            <a:endParaRPr lang="en-US" sz="2000" b="1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E954ECF-9939-4463-8FDF-D1942F53A04E}"/>
              </a:ext>
            </a:extLst>
          </p:cNvPr>
          <p:cNvSpPr txBox="1"/>
          <p:nvPr/>
        </p:nvSpPr>
        <p:spPr>
          <a:xfrm>
            <a:off x="1697179" y="4214659"/>
            <a:ext cx="2660028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Ryan Cheah</a:t>
            </a:r>
            <a:br>
              <a:rPr lang="en-US" sz="2000" b="1" dirty="0">
                <a:latin typeface="Roboto Light" panose="02000000000000000000" pitchFamily="2" charset="0"/>
                <a:ea typeface="Roboto Light" panose="02000000000000000000" pitchFamily="2" charset="0"/>
              </a:rPr>
            </a:b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20018222</a:t>
            </a:r>
            <a:endParaRPr lang="en-US" sz="2000" b="1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1BEB4D-9CCB-47C6-B020-8F257CA61755}"/>
              </a:ext>
            </a:extLst>
          </p:cNvPr>
          <p:cNvSpPr txBox="1"/>
          <p:nvPr/>
        </p:nvSpPr>
        <p:spPr>
          <a:xfrm>
            <a:off x="1697179" y="5300127"/>
            <a:ext cx="2660028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Tiew Shou Cheng</a:t>
            </a:r>
            <a:br>
              <a:rPr lang="en-US" sz="2000" b="1" dirty="0">
                <a:latin typeface="Roboto Light" panose="02000000000000000000" pitchFamily="2" charset="0"/>
                <a:ea typeface="Roboto Light" panose="02000000000000000000" pitchFamily="2" charset="0"/>
              </a:rPr>
            </a:b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20038550</a:t>
            </a:r>
            <a:endParaRPr lang="en-US" sz="2000" b="1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pic>
        <p:nvPicPr>
          <p:cNvPr id="1026" name="Picture 2" descr="Google material product icons">
            <a:extLst>
              <a:ext uri="{FF2B5EF4-FFF2-40B4-BE49-F238E27FC236}">
                <a16:creationId xmlns:a16="http://schemas.microsoft.com/office/drawing/2014/main" id="{4F3371E1-52AC-4FF5-AC35-BCF8810FC5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463" y="2042002"/>
            <a:ext cx="682044" cy="682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 descr="Google material product icons">
            <a:extLst>
              <a:ext uri="{FF2B5EF4-FFF2-40B4-BE49-F238E27FC236}">
                <a16:creationId xmlns:a16="http://schemas.microsoft.com/office/drawing/2014/main" id="{501FF0E9-FD86-4B94-B109-2B8E671AF6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463" y="3129192"/>
            <a:ext cx="682044" cy="682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" descr="Google material product icons">
            <a:extLst>
              <a:ext uri="{FF2B5EF4-FFF2-40B4-BE49-F238E27FC236}">
                <a16:creationId xmlns:a16="http://schemas.microsoft.com/office/drawing/2014/main" id="{9C509C70-95B4-497D-801B-29754010CB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463" y="4214659"/>
            <a:ext cx="682044" cy="682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" descr="Google material product icons">
            <a:extLst>
              <a:ext uri="{FF2B5EF4-FFF2-40B4-BE49-F238E27FC236}">
                <a16:creationId xmlns:a16="http://schemas.microsoft.com/office/drawing/2014/main" id="{CF8A0873-7D3B-4E49-AB15-3FD598498D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463" y="5300127"/>
            <a:ext cx="682044" cy="682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4936AB41-FABC-4374-8345-9C1208385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2</a:t>
            </a:fld>
            <a:endParaRPr lang="en-US"/>
          </a:p>
        </p:txBody>
      </p: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DD08745E-ABE4-475F-924D-7423B59D4C8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r"/>
            <a:r>
              <a:rPr lang="en-US"/>
              <a:t>© 2020 Xuanao Zhao, Ryan Cheah, Yong Liang Poo, Tiew Shou Cheng.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3763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F145D08D-AAB8-496B-8309-185994ABB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20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3BD6C58-FFD9-472B-9D5D-4911DA93B6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Request by Client</a:t>
            </a:r>
          </a:p>
        </p:txBody>
      </p:sp>
      <p:sp>
        <p:nvSpPr>
          <p:cNvPr id="27" name="Footer Placeholder 26">
            <a:extLst>
              <a:ext uri="{FF2B5EF4-FFF2-40B4-BE49-F238E27FC236}">
                <a16:creationId xmlns:a16="http://schemas.microsoft.com/office/drawing/2014/main" id="{32757006-3940-4B3F-B74C-46C842E5A7D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/>
              <a:t>© 2020 Xuanao Zhao, Ryan Cheah, Yong Liang Poo, Tiew Shou Cheng.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4B918895-1C46-49CE-98DE-E8F8F750AAB5}"/>
              </a:ext>
            </a:extLst>
          </p:cNvPr>
          <p:cNvGrpSpPr/>
          <p:nvPr/>
        </p:nvGrpSpPr>
        <p:grpSpPr>
          <a:xfrm>
            <a:off x="7658035" y="2802194"/>
            <a:ext cx="1844827" cy="2323262"/>
            <a:chOff x="4747144" y="4035483"/>
            <a:chExt cx="1614223" cy="2181755"/>
          </a:xfrm>
        </p:grpSpPr>
        <p:grpSp>
          <p:nvGrpSpPr>
            <p:cNvPr id="39" name="Graphic 2">
              <a:extLst>
                <a:ext uri="{FF2B5EF4-FFF2-40B4-BE49-F238E27FC236}">
                  <a16:creationId xmlns:a16="http://schemas.microsoft.com/office/drawing/2014/main" id="{D8EE3183-790E-4848-AE23-E22BCBA79C91}"/>
                </a:ext>
              </a:extLst>
            </p:cNvPr>
            <p:cNvGrpSpPr/>
            <p:nvPr/>
          </p:nvGrpSpPr>
          <p:grpSpPr>
            <a:xfrm>
              <a:off x="4747144" y="4035483"/>
              <a:ext cx="1614223" cy="1698601"/>
              <a:chOff x="4002429" y="3835591"/>
              <a:chExt cx="1090432" cy="1090432"/>
            </a:xfrm>
          </p:grpSpPr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E4B7ADA5-AA92-443F-864A-9BB14A958EA3}"/>
                  </a:ext>
                </a:extLst>
              </p:cNvPr>
              <p:cNvSpPr/>
              <p:nvPr/>
            </p:nvSpPr>
            <p:spPr>
              <a:xfrm>
                <a:off x="4002429" y="3835591"/>
                <a:ext cx="1090432" cy="1090432"/>
              </a:xfrm>
              <a:custGeom>
                <a:avLst/>
                <a:gdLst>
                  <a:gd name="connsiteX0" fmla="*/ 0 w 1090432"/>
                  <a:gd name="connsiteY0" fmla="*/ 0 h 1090432"/>
                  <a:gd name="connsiteX1" fmla="*/ 1090432 w 1090432"/>
                  <a:gd name="connsiteY1" fmla="*/ 0 h 1090432"/>
                  <a:gd name="connsiteX2" fmla="*/ 1090432 w 1090432"/>
                  <a:gd name="connsiteY2" fmla="*/ 1090432 h 1090432"/>
                  <a:gd name="connsiteX3" fmla="*/ 0 w 1090432"/>
                  <a:gd name="connsiteY3" fmla="*/ 1090432 h 1090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90432" h="1090432">
                    <a:moveTo>
                      <a:pt x="0" y="0"/>
                    </a:moveTo>
                    <a:lnTo>
                      <a:pt x="1090432" y="0"/>
                    </a:lnTo>
                    <a:lnTo>
                      <a:pt x="1090432" y="1090432"/>
                    </a:lnTo>
                    <a:lnTo>
                      <a:pt x="0" y="1090432"/>
                    </a:lnTo>
                    <a:close/>
                  </a:path>
                </a:pathLst>
              </a:custGeom>
              <a:noFill/>
              <a:ln w="452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DD0DA180-47F4-4635-A29A-19B84D2510D2}"/>
                  </a:ext>
                </a:extLst>
              </p:cNvPr>
              <p:cNvSpPr/>
              <p:nvPr/>
            </p:nvSpPr>
            <p:spPr>
              <a:xfrm>
                <a:off x="4047863" y="4017329"/>
                <a:ext cx="999562" cy="726954"/>
              </a:xfrm>
              <a:custGeom>
                <a:avLst/>
                <a:gdLst>
                  <a:gd name="connsiteX0" fmla="*/ 863259 w 999562"/>
                  <a:gd name="connsiteY0" fmla="*/ 181739 h 726954"/>
                  <a:gd name="connsiteX1" fmla="*/ 726955 w 999562"/>
                  <a:gd name="connsiteY1" fmla="*/ 181739 h 726954"/>
                  <a:gd name="connsiteX2" fmla="*/ 726955 w 999562"/>
                  <a:gd name="connsiteY2" fmla="*/ 0 h 726954"/>
                  <a:gd name="connsiteX3" fmla="*/ 90869 w 999562"/>
                  <a:gd name="connsiteY3" fmla="*/ 0 h 726954"/>
                  <a:gd name="connsiteX4" fmla="*/ 0 w 999562"/>
                  <a:gd name="connsiteY4" fmla="*/ 90869 h 726954"/>
                  <a:gd name="connsiteX5" fmla="*/ 0 w 999562"/>
                  <a:gd name="connsiteY5" fmla="*/ 590651 h 726954"/>
                  <a:gd name="connsiteX6" fmla="*/ 90869 w 999562"/>
                  <a:gd name="connsiteY6" fmla="*/ 590651 h 726954"/>
                  <a:gd name="connsiteX7" fmla="*/ 227173 w 999562"/>
                  <a:gd name="connsiteY7" fmla="*/ 726955 h 726954"/>
                  <a:gd name="connsiteX8" fmla="*/ 363477 w 999562"/>
                  <a:gd name="connsiteY8" fmla="*/ 590651 h 726954"/>
                  <a:gd name="connsiteX9" fmla="*/ 636085 w 999562"/>
                  <a:gd name="connsiteY9" fmla="*/ 590651 h 726954"/>
                  <a:gd name="connsiteX10" fmla="*/ 772389 w 999562"/>
                  <a:gd name="connsiteY10" fmla="*/ 726955 h 726954"/>
                  <a:gd name="connsiteX11" fmla="*/ 908693 w 999562"/>
                  <a:gd name="connsiteY11" fmla="*/ 590651 h 726954"/>
                  <a:gd name="connsiteX12" fmla="*/ 999563 w 999562"/>
                  <a:gd name="connsiteY12" fmla="*/ 590651 h 726954"/>
                  <a:gd name="connsiteX13" fmla="*/ 999563 w 999562"/>
                  <a:gd name="connsiteY13" fmla="*/ 363477 h 726954"/>
                  <a:gd name="connsiteX14" fmla="*/ 863259 w 999562"/>
                  <a:gd name="connsiteY14" fmla="*/ 181739 h 726954"/>
                  <a:gd name="connsiteX15" fmla="*/ 227173 w 999562"/>
                  <a:gd name="connsiteY15" fmla="*/ 658803 h 726954"/>
                  <a:gd name="connsiteX16" fmla="*/ 159021 w 999562"/>
                  <a:gd name="connsiteY16" fmla="*/ 590651 h 726954"/>
                  <a:gd name="connsiteX17" fmla="*/ 227173 w 999562"/>
                  <a:gd name="connsiteY17" fmla="*/ 522499 h 726954"/>
                  <a:gd name="connsiteX18" fmla="*/ 295325 w 999562"/>
                  <a:gd name="connsiteY18" fmla="*/ 590651 h 726954"/>
                  <a:gd name="connsiteX19" fmla="*/ 227173 w 999562"/>
                  <a:gd name="connsiteY19" fmla="*/ 658803 h 726954"/>
                  <a:gd name="connsiteX20" fmla="*/ 840541 w 999562"/>
                  <a:gd name="connsiteY20" fmla="*/ 249891 h 726954"/>
                  <a:gd name="connsiteX21" fmla="*/ 929593 w 999562"/>
                  <a:gd name="connsiteY21" fmla="*/ 363477 h 726954"/>
                  <a:gd name="connsiteX22" fmla="*/ 726955 w 999562"/>
                  <a:gd name="connsiteY22" fmla="*/ 363477 h 726954"/>
                  <a:gd name="connsiteX23" fmla="*/ 726955 w 999562"/>
                  <a:gd name="connsiteY23" fmla="*/ 249891 h 726954"/>
                  <a:gd name="connsiteX24" fmla="*/ 840541 w 999562"/>
                  <a:gd name="connsiteY24" fmla="*/ 249891 h 726954"/>
                  <a:gd name="connsiteX25" fmla="*/ 772389 w 999562"/>
                  <a:gd name="connsiteY25" fmla="*/ 658803 h 726954"/>
                  <a:gd name="connsiteX26" fmla="*/ 704237 w 999562"/>
                  <a:gd name="connsiteY26" fmla="*/ 590651 h 726954"/>
                  <a:gd name="connsiteX27" fmla="*/ 772389 w 999562"/>
                  <a:gd name="connsiteY27" fmla="*/ 522499 h 726954"/>
                  <a:gd name="connsiteX28" fmla="*/ 840541 w 999562"/>
                  <a:gd name="connsiteY28" fmla="*/ 590651 h 726954"/>
                  <a:gd name="connsiteX29" fmla="*/ 772389 w 999562"/>
                  <a:gd name="connsiteY29" fmla="*/ 658803 h 7269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999562" h="726954">
                    <a:moveTo>
                      <a:pt x="863259" y="181739"/>
                    </a:moveTo>
                    <a:lnTo>
                      <a:pt x="726955" y="181739"/>
                    </a:lnTo>
                    <a:lnTo>
                      <a:pt x="726955" y="0"/>
                    </a:lnTo>
                    <a:lnTo>
                      <a:pt x="90869" y="0"/>
                    </a:lnTo>
                    <a:cubicBezTo>
                      <a:pt x="40891" y="0"/>
                      <a:pt x="0" y="40891"/>
                      <a:pt x="0" y="90869"/>
                    </a:cubicBezTo>
                    <a:lnTo>
                      <a:pt x="0" y="590651"/>
                    </a:lnTo>
                    <a:lnTo>
                      <a:pt x="90869" y="590651"/>
                    </a:lnTo>
                    <a:cubicBezTo>
                      <a:pt x="90869" y="666072"/>
                      <a:pt x="151752" y="726955"/>
                      <a:pt x="227173" y="726955"/>
                    </a:cubicBezTo>
                    <a:cubicBezTo>
                      <a:pt x="302595" y="726955"/>
                      <a:pt x="363477" y="666072"/>
                      <a:pt x="363477" y="590651"/>
                    </a:cubicBezTo>
                    <a:lnTo>
                      <a:pt x="636085" y="590651"/>
                    </a:lnTo>
                    <a:cubicBezTo>
                      <a:pt x="636085" y="666072"/>
                      <a:pt x="696968" y="726955"/>
                      <a:pt x="772389" y="726955"/>
                    </a:cubicBezTo>
                    <a:cubicBezTo>
                      <a:pt x="847811" y="726955"/>
                      <a:pt x="908693" y="666072"/>
                      <a:pt x="908693" y="590651"/>
                    </a:cubicBezTo>
                    <a:lnTo>
                      <a:pt x="999563" y="590651"/>
                    </a:lnTo>
                    <a:lnTo>
                      <a:pt x="999563" y="363477"/>
                    </a:lnTo>
                    <a:lnTo>
                      <a:pt x="863259" y="181739"/>
                    </a:lnTo>
                    <a:close/>
                    <a:moveTo>
                      <a:pt x="227173" y="658803"/>
                    </a:moveTo>
                    <a:cubicBezTo>
                      <a:pt x="189463" y="658803"/>
                      <a:pt x="159021" y="628361"/>
                      <a:pt x="159021" y="590651"/>
                    </a:cubicBezTo>
                    <a:cubicBezTo>
                      <a:pt x="159021" y="552940"/>
                      <a:pt x="189463" y="522499"/>
                      <a:pt x="227173" y="522499"/>
                    </a:cubicBezTo>
                    <a:cubicBezTo>
                      <a:pt x="264884" y="522499"/>
                      <a:pt x="295325" y="552940"/>
                      <a:pt x="295325" y="590651"/>
                    </a:cubicBezTo>
                    <a:cubicBezTo>
                      <a:pt x="295325" y="628361"/>
                      <a:pt x="264884" y="658803"/>
                      <a:pt x="227173" y="658803"/>
                    </a:cubicBezTo>
                    <a:close/>
                    <a:moveTo>
                      <a:pt x="840541" y="249891"/>
                    </a:moveTo>
                    <a:lnTo>
                      <a:pt x="929593" y="363477"/>
                    </a:lnTo>
                    <a:lnTo>
                      <a:pt x="726955" y="363477"/>
                    </a:lnTo>
                    <a:lnTo>
                      <a:pt x="726955" y="249891"/>
                    </a:lnTo>
                    <a:lnTo>
                      <a:pt x="840541" y="249891"/>
                    </a:lnTo>
                    <a:close/>
                    <a:moveTo>
                      <a:pt x="772389" y="658803"/>
                    </a:moveTo>
                    <a:cubicBezTo>
                      <a:pt x="734679" y="658803"/>
                      <a:pt x="704237" y="628361"/>
                      <a:pt x="704237" y="590651"/>
                    </a:cubicBezTo>
                    <a:cubicBezTo>
                      <a:pt x="704237" y="552940"/>
                      <a:pt x="734679" y="522499"/>
                      <a:pt x="772389" y="522499"/>
                    </a:cubicBezTo>
                    <a:cubicBezTo>
                      <a:pt x="810100" y="522499"/>
                      <a:pt x="840541" y="552940"/>
                      <a:pt x="840541" y="590651"/>
                    </a:cubicBezTo>
                    <a:cubicBezTo>
                      <a:pt x="840541" y="628361"/>
                      <a:pt x="810100" y="658803"/>
                      <a:pt x="772389" y="658803"/>
                    </a:cubicBez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452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2D71B6C0-B6FC-43E5-89B2-02D762C98D32}"/>
                </a:ext>
              </a:extLst>
            </p:cNvPr>
            <p:cNvSpPr txBox="1"/>
            <p:nvPr/>
          </p:nvSpPr>
          <p:spPr>
            <a:xfrm>
              <a:off x="4938921" y="5817128"/>
              <a:ext cx="1230664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accent6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Riders</a:t>
              </a:r>
              <a:endParaRPr lang="en-US" sz="2000" b="1" dirty="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8D68C7E5-89B6-4B14-B73E-836353A029D6}"/>
              </a:ext>
            </a:extLst>
          </p:cNvPr>
          <p:cNvGrpSpPr/>
          <p:nvPr/>
        </p:nvGrpSpPr>
        <p:grpSpPr>
          <a:xfrm>
            <a:off x="717034" y="2690847"/>
            <a:ext cx="1844829" cy="2428112"/>
            <a:chOff x="1262646" y="2690847"/>
            <a:chExt cx="1844829" cy="2428112"/>
          </a:xfrm>
        </p:grpSpPr>
        <p:grpSp>
          <p:nvGrpSpPr>
            <p:cNvPr id="87" name="Graphic 2">
              <a:extLst>
                <a:ext uri="{FF2B5EF4-FFF2-40B4-BE49-F238E27FC236}">
                  <a16:creationId xmlns:a16="http://schemas.microsoft.com/office/drawing/2014/main" id="{6B0A7695-9BAE-441A-BD31-5880DF961892}"/>
                </a:ext>
              </a:extLst>
            </p:cNvPr>
            <p:cNvGrpSpPr/>
            <p:nvPr/>
          </p:nvGrpSpPr>
          <p:grpSpPr>
            <a:xfrm>
              <a:off x="1262647" y="2690847"/>
              <a:ext cx="1844828" cy="1844828"/>
              <a:chOff x="5981700" y="3314700"/>
              <a:chExt cx="1038860" cy="1038860"/>
            </a:xfrm>
          </p:grpSpPr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AB9915E8-1470-4D1F-A94A-BD5F2153F562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1038860" cy="1038860"/>
              </a:xfrm>
              <a:custGeom>
                <a:avLst/>
                <a:gdLst>
                  <a:gd name="connsiteX0" fmla="*/ 0 w 1038860"/>
                  <a:gd name="connsiteY0" fmla="*/ 0 h 1038860"/>
                  <a:gd name="connsiteX1" fmla="*/ 1038860 w 1038860"/>
                  <a:gd name="connsiteY1" fmla="*/ 0 h 1038860"/>
                  <a:gd name="connsiteX2" fmla="*/ 1038860 w 1038860"/>
                  <a:gd name="connsiteY2" fmla="*/ 1038860 h 1038860"/>
                  <a:gd name="connsiteX3" fmla="*/ 0 w 1038860"/>
                  <a:gd name="connsiteY3" fmla="*/ 1038860 h 1038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38860" h="1038860">
                    <a:moveTo>
                      <a:pt x="0" y="0"/>
                    </a:moveTo>
                    <a:lnTo>
                      <a:pt x="1038860" y="0"/>
                    </a:lnTo>
                    <a:lnTo>
                      <a:pt x="1038860" y="1038860"/>
                    </a:lnTo>
                    <a:lnTo>
                      <a:pt x="0" y="1038860"/>
                    </a:lnTo>
                    <a:close/>
                  </a:path>
                </a:pathLst>
              </a:custGeom>
              <a:noFill/>
              <a:ln w="3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1CEAF4F6-FA1B-4B91-AD6D-96A92E5A6F9A}"/>
                  </a:ext>
                </a:extLst>
              </p:cNvPr>
              <p:cNvSpPr/>
              <p:nvPr/>
            </p:nvSpPr>
            <p:spPr>
              <a:xfrm>
                <a:off x="6111557" y="3487843"/>
                <a:ext cx="779145" cy="692573"/>
              </a:xfrm>
              <a:custGeom>
                <a:avLst/>
                <a:gdLst>
                  <a:gd name="connsiteX0" fmla="*/ 735859 w 779145"/>
                  <a:gd name="connsiteY0" fmla="*/ 0 h 692573"/>
                  <a:gd name="connsiteX1" fmla="*/ 43286 w 779145"/>
                  <a:gd name="connsiteY1" fmla="*/ 0 h 692573"/>
                  <a:gd name="connsiteX2" fmla="*/ 43286 w 779145"/>
                  <a:gd name="connsiteY2" fmla="*/ 86572 h 692573"/>
                  <a:gd name="connsiteX3" fmla="*/ 735859 w 779145"/>
                  <a:gd name="connsiteY3" fmla="*/ 86572 h 692573"/>
                  <a:gd name="connsiteX4" fmla="*/ 735859 w 779145"/>
                  <a:gd name="connsiteY4" fmla="*/ 0 h 692573"/>
                  <a:gd name="connsiteX5" fmla="*/ 779145 w 779145"/>
                  <a:gd name="connsiteY5" fmla="*/ 432858 h 692573"/>
                  <a:gd name="connsiteX6" fmla="*/ 779145 w 779145"/>
                  <a:gd name="connsiteY6" fmla="*/ 346287 h 692573"/>
                  <a:gd name="connsiteX7" fmla="*/ 735859 w 779145"/>
                  <a:gd name="connsiteY7" fmla="*/ 129858 h 692573"/>
                  <a:gd name="connsiteX8" fmla="*/ 43286 w 779145"/>
                  <a:gd name="connsiteY8" fmla="*/ 129858 h 692573"/>
                  <a:gd name="connsiteX9" fmla="*/ 0 w 779145"/>
                  <a:gd name="connsiteY9" fmla="*/ 346287 h 692573"/>
                  <a:gd name="connsiteX10" fmla="*/ 0 w 779145"/>
                  <a:gd name="connsiteY10" fmla="*/ 432858 h 692573"/>
                  <a:gd name="connsiteX11" fmla="*/ 43286 w 779145"/>
                  <a:gd name="connsiteY11" fmla="*/ 432858 h 692573"/>
                  <a:gd name="connsiteX12" fmla="*/ 43286 w 779145"/>
                  <a:gd name="connsiteY12" fmla="*/ 692573 h 692573"/>
                  <a:gd name="connsiteX13" fmla="*/ 476144 w 779145"/>
                  <a:gd name="connsiteY13" fmla="*/ 692573 h 692573"/>
                  <a:gd name="connsiteX14" fmla="*/ 476144 w 779145"/>
                  <a:gd name="connsiteY14" fmla="*/ 432858 h 692573"/>
                  <a:gd name="connsiteX15" fmla="*/ 649288 w 779145"/>
                  <a:gd name="connsiteY15" fmla="*/ 432858 h 692573"/>
                  <a:gd name="connsiteX16" fmla="*/ 649288 w 779145"/>
                  <a:gd name="connsiteY16" fmla="*/ 692573 h 692573"/>
                  <a:gd name="connsiteX17" fmla="*/ 735859 w 779145"/>
                  <a:gd name="connsiteY17" fmla="*/ 692573 h 692573"/>
                  <a:gd name="connsiteX18" fmla="*/ 735859 w 779145"/>
                  <a:gd name="connsiteY18" fmla="*/ 432858 h 692573"/>
                  <a:gd name="connsiteX19" fmla="*/ 779145 w 779145"/>
                  <a:gd name="connsiteY19" fmla="*/ 432858 h 692573"/>
                  <a:gd name="connsiteX20" fmla="*/ 389573 w 779145"/>
                  <a:gd name="connsiteY20" fmla="*/ 606002 h 692573"/>
                  <a:gd name="connsiteX21" fmla="*/ 129858 w 779145"/>
                  <a:gd name="connsiteY21" fmla="*/ 606002 h 692573"/>
                  <a:gd name="connsiteX22" fmla="*/ 129858 w 779145"/>
                  <a:gd name="connsiteY22" fmla="*/ 432858 h 692573"/>
                  <a:gd name="connsiteX23" fmla="*/ 389573 w 779145"/>
                  <a:gd name="connsiteY23" fmla="*/ 432858 h 692573"/>
                  <a:gd name="connsiteX24" fmla="*/ 389573 w 779145"/>
                  <a:gd name="connsiteY24" fmla="*/ 606002 h 6925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779145" h="692573">
                    <a:moveTo>
                      <a:pt x="735859" y="0"/>
                    </a:moveTo>
                    <a:lnTo>
                      <a:pt x="43286" y="0"/>
                    </a:lnTo>
                    <a:lnTo>
                      <a:pt x="43286" y="86572"/>
                    </a:lnTo>
                    <a:lnTo>
                      <a:pt x="735859" y="86572"/>
                    </a:lnTo>
                    <a:lnTo>
                      <a:pt x="735859" y="0"/>
                    </a:lnTo>
                    <a:close/>
                    <a:moveTo>
                      <a:pt x="779145" y="432858"/>
                    </a:moveTo>
                    <a:lnTo>
                      <a:pt x="779145" y="346287"/>
                    </a:lnTo>
                    <a:lnTo>
                      <a:pt x="735859" y="129858"/>
                    </a:lnTo>
                    <a:lnTo>
                      <a:pt x="43286" y="129858"/>
                    </a:lnTo>
                    <a:lnTo>
                      <a:pt x="0" y="346287"/>
                    </a:lnTo>
                    <a:lnTo>
                      <a:pt x="0" y="432858"/>
                    </a:lnTo>
                    <a:lnTo>
                      <a:pt x="43286" y="432858"/>
                    </a:lnTo>
                    <a:lnTo>
                      <a:pt x="43286" y="692573"/>
                    </a:lnTo>
                    <a:lnTo>
                      <a:pt x="476144" y="692573"/>
                    </a:lnTo>
                    <a:lnTo>
                      <a:pt x="476144" y="432858"/>
                    </a:lnTo>
                    <a:lnTo>
                      <a:pt x="649288" y="432858"/>
                    </a:lnTo>
                    <a:lnTo>
                      <a:pt x="649288" y="692573"/>
                    </a:lnTo>
                    <a:lnTo>
                      <a:pt x="735859" y="692573"/>
                    </a:lnTo>
                    <a:lnTo>
                      <a:pt x="735859" y="432858"/>
                    </a:lnTo>
                    <a:lnTo>
                      <a:pt x="779145" y="432858"/>
                    </a:lnTo>
                    <a:close/>
                    <a:moveTo>
                      <a:pt x="389573" y="606002"/>
                    </a:moveTo>
                    <a:lnTo>
                      <a:pt x="129858" y="606002"/>
                    </a:lnTo>
                    <a:lnTo>
                      <a:pt x="129858" y="432858"/>
                    </a:lnTo>
                    <a:lnTo>
                      <a:pt x="389573" y="432858"/>
                    </a:lnTo>
                    <a:lnTo>
                      <a:pt x="389573" y="606002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3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DC20BDE3-6EAE-4840-9716-3BC03E1451A4}"/>
                </a:ext>
              </a:extLst>
            </p:cNvPr>
            <p:cNvSpPr txBox="1"/>
            <p:nvPr/>
          </p:nvSpPr>
          <p:spPr>
            <a:xfrm>
              <a:off x="1262646" y="4718849"/>
              <a:ext cx="1844827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accent6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Sender</a:t>
              </a:r>
              <a:endParaRPr lang="en-US" sz="2000" b="1" dirty="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3A15A161-EFED-4F4D-A8A0-814368CF3371}"/>
              </a:ext>
            </a:extLst>
          </p:cNvPr>
          <p:cNvGrpSpPr/>
          <p:nvPr/>
        </p:nvGrpSpPr>
        <p:grpSpPr>
          <a:xfrm>
            <a:off x="9399535" y="2998318"/>
            <a:ext cx="1844827" cy="1994590"/>
            <a:chOff x="8646527" y="2998318"/>
            <a:chExt cx="1844827" cy="1994590"/>
          </a:xfrm>
        </p:grpSpPr>
        <p:grpSp>
          <p:nvGrpSpPr>
            <p:cNvPr id="95" name="Graphic 36">
              <a:extLst>
                <a:ext uri="{FF2B5EF4-FFF2-40B4-BE49-F238E27FC236}">
                  <a16:creationId xmlns:a16="http://schemas.microsoft.com/office/drawing/2014/main" id="{B1B4FC59-B6DB-4EF2-A707-1D884FA41CB2}"/>
                </a:ext>
              </a:extLst>
            </p:cNvPr>
            <p:cNvGrpSpPr/>
            <p:nvPr/>
          </p:nvGrpSpPr>
          <p:grpSpPr>
            <a:xfrm>
              <a:off x="8866867" y="2998318"/>
              <a:ext cx="1404149" cy="1404149"/>
              <a:chOff x="7420031" y="3314699"/>
              <a:chExt cx="1404149" cy="1404149"/>
            </a:xfrm>
          </p:grpSpPr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3A30DDD0-C063-412C-B1CF-DB57A80C141C}"/>
                  </a:ext>
                </a:extLst>
              </p:cNvPr>
              <p:cNvSpPr/>
              <p:nvPr/>
            </p:nvSpPr>
            <p:spPr>
              <a:xfrm>
                <a:off x="7420031" y="3314699"/>
                <a:ext cx="1404149" cy="1404149"/>
              </a:xfrm>
              <a:custGeom>
                <a:avLst/>
                <a:gdLst>
                  <a:gd name="connsiteX0" fmla="*/ 0 w 1404149"/>
                  <a:gd name="connsiteY0" fmla="*/ 0 h 1404149"/>
                  <a:gd name="connsiteX1" fmla="*/ 1404149 w 1404149"/>
                  <a:gd name="connsiteY1" fmla="*/ 0 h 1404149"/>
                  <a:gd name="connsiteX2" fmla="*/ 1404149 w 1404149"/>
                  <a:gd name="connsiteY2" fmla="*/ 1404149 h 1404149"/>
                  <a:gd name="connsiteX3" fmla="*/ 0 w 1404149"/>
                  <a:gd name="connsiteY3" fmla="*/ 1404149 h 14041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04149" h="1404149">
                    <a:moveTo>
                      <a:pt x="0" y="0"/>
                    </a:moveTo>
                    <a:lnTo>
                      <a:pt x="1404149" y="0"/>
                    </a:lnTo>
                    <a:lnTo>
                      <a:pt x="1404149" y="1404149"/>
                    </a:lnTo>
                    <a:lnTo>
                      <a:pt x="0" y="1404149"/>
                    </a:lnTo>
                    <a:close/>
                  </a:path>
                </a:pathLst>
              </a:custGeom>
              <a:noFill/>
              <a:ln w="58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EAAA50F8-F61A-41FD-AAAF-03B92F133962}"/>
                  </a:ext>
                </a:extLst>
              </p:cNvPr>
              <p:cNvSpPr/>
              <p:nvPr/>
            </p:nvSpPr>
            <p:spPr>
              <a:xfrm>
                <a:off x="7478537" y="3648184"/>
                <a:ext cx="819086" cy="895144"/>
              </a:xfrm>
              <a:custGeom>
                <a:avLst/>
                <a:gdLst>
                  <a:gd name="connsiteX0" fmla="*/ 419490 w 819086"/>
                  <a:gd name="connsiteY0" fmla="*/ 0 h 895144"/>
                  <a:gd name="connsiteX1" fmla="*/ 0 w 819086"/>
                  <a:gd name="connsiteY1" fmla="*/ 279660 h 895144"/>
                  <a:gd name="connsiteX2" fmla="*/ 0 w 819086"/>
                  <a:gd name="connsiteY2" fmla="*/ 895145 h 895144"/>
                  <a:gd name="connsiteX3" fmla="*/ 292531 w 819086"/>
                  <a:gd name="connsiteY3" fmla="*/ 895145 h 895144"/>
                  <a:gd name="connsiteX4" fmla="*/ 292531 w 819086"/>
                  <a:gd name="connsiteY4" fmla="*/ 427095 h 895144"/>
                  <a:gd name="connsiteX5" fmla="*/ 526556 w 819086"/>
                  <a:gd name="connsiteY5" fmla="*/ 427095 h 895144"/>
                  <a:gd name="connsiteX6" fmla="*/ 526556 w 819086"/>
                  <a:gd name="connsiteY6" fmla="*/ 895145 h 895144"/>
                  <a:gd name="connsiteX7" fmla="*/ 819087 w 819086"/>
                  <a:gd name="connsiteY7" fmla="*/ 895145 h 895144"/>
                  <a:gd name="connsiteX8" fmla="*/ 819087 w 819086"/>
                  <a:gd name="connsiteY8" fmla="*/ 266203 h 8951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19086" h="895144">
                    <a:moveTo>
                      <a:pt x="419490" y="0"/>
                    </a:moveTo>
                    <a:lnTo>
                      <a:pt x="0" y="279660"/>
                    </a:lnTo>
                    <a:lnTo>
                      <a:pt x="0" y="895145"/>
                    </a:lnTo>
                    <a:lnTo>
                      <a:pt x="292531" y="895145"/>
                    </a:lnTo>
                    <a:lnTo>
                      <a:pt x="292531" y="427095"/>
                    </a:lnTo>
                    <a:lnTo>
                      <a:pt x="526556" y="427095"/>
                    </a:lnTo>
                    <a:lnTo>
                      <a:pt x="526556" y="895145"/>
                    </a:lnTo>
                    <a:lnTo>
                      <a:pt x="819087" y="895145"/>
                    </a:lnTo>
                    <a:lnTo>
                      <a:pt x="819087" y="266203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58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3E4B4FD3-7BFA-4895-B9EE-ADFF432284A4}"/>
                  </a:ext>
                </a:extLst>
              </p:cNvPr>
              <p:cNvSpPr/>
              <p:nvPr/>
            </p:nvSpPr>
            <p:spPr>
              <a:xfrm>
                <a:off x="8414636" y="3724242"/>
                <a:ext cx="117012" cy="117012"/>
              </a:xfrm>
              <a:custGeom>
                <a:avLst/>
                <a:gdLst>
                  <a:gd name="connsiteX0" fmla="*/ 0 w 117012"/>
                  <a:gd name="connsiteY0" fmla="*/ 0 h 117012"/>
                  <a:gd name="connsiteX1" fmla="*/ 117012 w 117012"/>
                  <a:gd name="connsiteY1" fmla="*/ 0 h 117012"/>
                  <a:gd name="connsiteX2" fmla="*/ 117012 w 117012"/>
                  <a:gd name="connsiteY2" fmla="*/ 117012 h 117012"/>
                  <a:gd name="connsiteX3" fmla="*/ 0 w 117012"/>
                  <a:gd name="connsiteY3" fmla="*/ 117012 h 1170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7012" h="117012">
                    <a:moveTo>
                      <a:pt x="0" y="0"/>
                    </a:moveTo>
                    <a:lnTo>
                      <a:pt x="117012" y="0"/>
                    </a:lnTo>
                    <a:lnTo>
                      <a:pt x="117012" y="117012"/>
                    </a:lnTo>
                    <a:lnTo>
                      <a:pt x="0" y="117012"/>
                    </a:lnTo>
                    <a:close/>
                  </a:path>
                </a:pathLst>
              </a:custGeom>
              <a:noFill/>
              <a:ln w="58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3BDE4240-8625-44A0-B84B-4A27B57B408E}"/>
                  </a:ext>
                </a:extLst>
              </p:cNvPr>
              <p:cNvSpPr/>
              <p:nvPr/>
            </p:nvSpPr>
            <p:spPr>
              <a:xfrm>
                <a:off x="8005093" y="3490217"/>
                <a:ext cx="760580" cy="1053111"/>
              </a:xfrm>
              <a:custGeom>
                <a:avLst/>
                <a:gdLst>
                  <a:gd name="connsiteX0" fmla="*/ 0 w 760580"/>
                  <a:gd name="connsiteY0" fmla="*/ 0 h 1053111"/>
                  <a:gd name="connsiteX1" fmla="*/ 0 w 760580"/>
                  <a:gd name="connsiteY1" fmla="*/ 88344 h 1053111"/>
                  <a:gd name="connsiteX2" fmla="*/ 117012 w 760580"/>
                  <a:gd name="connsiteY2" fmla="*/ 166158 h 1053111"/>
                  <a:gd name="connsiteX3" fmla="*/ 218228 w 760580"/>
                  <a:gd name="connsiteY3" fmla="*/ 234025 h 1053111"/>
                  <a:gd name="connsiteX4" fmla="*/ 292531 w 760580"/>
                  <a:gd name="connsiteY4" fmla="*/ 234025 h 1053111"/>
                  <a:gd name="connsiteX5" fmla="*/ 292531 w 760580"/>
                  <a:gd name="connsiteY5" fmla="*/ 283755 h 1053111"/>
                  <a:gd name="connsiteX6" fmla="*/ 409543 w 760580"/>
                  <a:gd name="connsiteY6" fmla="*/ 362153 h 1053111"/>
                  <a:gd name="connsiteX7" fmla="*/ 409543 w 760580"/>
                  <a:gd name="connsiteY7" fmla="*/ 468050 h 1053111"/>
                  <a:gd name="connsiteX8" fmla="*/ 526556 w 760580"/>
                  <a:gd name="connsiteY8" fmla="*/ 468050 h 1053111"/>
                  <a:gd name="connsiteX9" fmla="*/ 526556 w 760580"/>
                  <a:gd name="connsiteY9" fmla="*/ 585062 h 1053111"/>
                  <a:gd name="connsiteX10" fmla="*/ 409543 w 760580"/>
                  <a:gd name="connsiteY10" fmla="*/ 585062 h 1053111"/>
                  <a:gd name="connsiteX11" fmla="*/ 409543 w 760580"/>
                  <a:gd name="connsiteY11" fmla="*/ 702075 h 1053111"/>
                  <a:gd name="connsiteX12" fmla="*/ 526556 w 760580"/>
                  <a:gd name="connsiteY12" fmla="*/ 702075 h 1053111"/>
                  <a:gd name="connsiteX13" fmla="*/ 526556 w 760580"/>
                  <a:gd name="connsiteY13" fmla="*/ 819087 h 1053111"/>
                  <a:gd name="connsiteX14" fmla="*/ 409543 w 760580"/>
                  <a:gd name="connsiteY14" fmla="*/ 819087 h 1053111"/>
                  <a:gd name="connsiteX15" fmla="*/ 409543 w 760580"/>
                  <a:gd name="connsiteY15" fmla="*/ 1053112 h 1053111"/>
                  <a:gd name="connsiteX16" fmla="*/ 760581 w 760580"/>
                  <a:gd name="connsiteY16" fmla="*/ 1053112 h 1053111"/>
                  <a:gd name="connsiteX17" fmla="*/ 760581 w 760580"/>
                  <a:gd name="connsiteY17" fmla="*/ 0 h 1053111"/>
                  <a:gd name="connsiteX18" fmla="*/ 0 w 760580"/>
                  <a:gd name="connsiteY18" fmla="*/ 0 h 1053111"/>
                  <a:gd name="connsiteX19" fmla="*/ 526556 w 760580"/>
                  <a:gd name="connsiteY19" fmla="*/ 351037 h 1053111"/>
                  <a:gd name="connsiteX20" fmla="*/ 409543 w 760580"/>
                  <a:gd name="connsiteY20" fmla="*/ 351037 h 1053111"/>
                  <a:gd name="connsiteX21" fmla="*/ 409543 w 760580"/>
                  <a:gd name="connsiteY21" fmla="*/ 234025 h 1053111"/>
                  <a:gd name="connsiteX22" fmla="*/ 526556 w 760580"/>
                  <a:gd name="connsiteY22" fmla="*/ 234025 h 1053111"/>
                  <a:gd name="connsiteX23" fmla="*/ 526556 w 760580"/>
                  <a:gd name="connsiteY23" fmla="*/ 351037 h 10531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60580" h="1053111">
                    <a:moveTo>
                      <a:pt x="0" y="0"/>
                    </a:moveTo>
                    <a:lnTo>
                      <a:pt x="0" y="88344"/>
                    </a:lnTo>
                    <a:lnTo>
                      <a:pt x="117012" y="166158"/>
                    </a:lnTo>
                    <a:lnTo>
                      <a:pt x="218228" y="234025"/>
                    </a:lnTo>
                    <a:lnTo>
                      <a:pt x="292531" y="234025"/>
                    </a:lnTo>
                    <a:lnTo>
                      <a:pt x="292531" y="283755"/>
                    </a:lnTo>
                    <a:lnTo>
                      <a:pt x="409543" y="362153"/>
                    </a:lnTo>
                    <a:lnTo>
                      <a:pt x="409543" y="468050"/>
                    </a:lnTo>
                    <a:lnTo>
                      <a:pt x="526556" y="468050"/>
                    </a:lnTo>
                    <a:lnTo>
                      <a:pt x="526556" y="585062"/>
                    </a:lnTo>
                    <a:lnTo>
                      <a:pt x="409543" y="585062"/>
                    </a:lnTo>
                    <a:lnTo>
                      <a:pt x="409543" y="702075"/>
                    </a:lnTo>
                    <a:lnTo>
                      <a:pt x="526556" y="702075"/>
                    </a:lnTo>
                    <a:lnTo>
                      <a:pt x="526556" y="819087"/>
                    </a:lnTo>
                    <a:lnTo>
                      <a:pt x="409543" y="819087"/>
                    </a:lnTo>
                    <a:lnTo>
                      <a:pt x="409543" y="1053112"/>
                    </a:lnTo>
                    <a:lnTo>
                      <a:pt x="760581" y="1053112"/>
                    </a:lnTo>
                    <a:lnTo>
                      <a:pt x="760581" y="0"/>
                    </a:lnTo>
                    <a:lnTo>
                      <a:pt x="0" y="0"/>
                    </a:lnTo>
                    <a:close/>
                    <a:moveTo>
                      <a:pt x="526556" y="351037"/>
                    </a:moveTo>
                    <a:lnTo>
                      <a:pt x="409543" y="351037"/>
                    </a:lnTo>
                    <a:lnTo>
                      <a:pt x="409543" y="234025"/>
                    </a:lnTo>
                    <a:lnTo>
                      <a:pt x="526556" y="234025"/>
                    </a:lnTo>
                    <a:lnTo>
                      <a:pt x="526556" y="351037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58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D5C1D3AD-3EAB-4041-A446-F639BF985933}"/>
                </a:ext>
              </a:extLst>
            </p:cNvPr>
            <p:cNvSpPr txBox="1"/>
            <p:nvPr/>
          </p:nvSpPr>
          <p:spPr>
            <a:xfrm>
              <a:off x="8646527" y="4592798"/>
              <a:ext cx="1844827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accent6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Receiver </a:t>
              </a:r>
              <a:endParaRPr lang="en-US" sz="2000" b="1" dirty="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  <p:grpSp>
        <p:nvGrpSpPr>
          <p:cNvPr id="91" name="Graphic 22">
            <a:extLst>
              <a:ext uri="{FF2B5EF4-FFF2-40B4-BE49-F238E27FC236}">
                <a16:creationId xmlns:a16="http://schemas.microsoft.com/office/drawing/2014/main" id="{0E4B03B8-CB66-4F7D-9D62-34017E7D2C49}"/>
              </a:ext>
            </a:extLst>
          </p:cNvPr>
          <p:cNvGrpSpPr/>
          <p:nvPr/>
        </p:nvGrpSpPr>
        <p:grpSpPr>
          <a:xfrm>
            <a:off x="7957496" y="3232828"/>
            <a:ext cx="752780" cy="752780"/>
            <a:chOff x="5981699" y="3314699"/>
            <a:chExt cx="1510481" cy="1510481"/>
          </a:xfrm>
        </p:grpSpPr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4FAAFD9E-C770-4B71-862C-CA1C14BF4191}"/>
                </a:ext>
              </a:extLst>
            </p:cNvPr>
            <p:cNvSpPr/>
            <p:nvPr/>
          </p:nvSpPr>
          <p:spPr>
            <a:xfrm>
              <a:off x="5981699" y="3314699"/>
              <a:ext cx="1510481" cy="1510481"/>
            </a:xfrm>
            <a:custGeom>
              <a:avLst/>
              <a:gdLst>
                <a:gd name="connsiteX0" fmla="*/ 0 w 1510481"/>
                <a:gd name="connsiteY0" fmla="*/ 0 h 1510481"/>
                <a:gd name="connsiteX1" fmla="*/ 1510481 w 1510481"/>
                <a:gd name="connsiteY1" fmla="*/ 0 h 1510481"/>
                <a:gd name="connsiteX2" fmla="*/ 1510481 w 1510481"/>
                <a:gd name="connsiteY2" fmla="*/ 1510481 h 1510481"/>
                <a:gd name="connsiteX3" fmla="*/ 0 w 1510481"/>
                <a:gd name="connsiteY3" fmla="*/ 1510481 h 1510481"/>
                <a:gd name="connsiteX4" fmla="*/ 0 w 1510481"/>
                <a:gd name="connsiteY4" fmla="*/ 0 h 1510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0481" h="1510481">
                  <a:moveTo>
                    <a:pt x="0" y="0"/>
                  </a:moveTo>
                  <a:lnTo>
                    <a:pt x="1510481" y="0"/>
                  </a:lnTo>
                  <a:lnTo>
                    <a:pt x="1510481" y="1510481"/>
                  </a:lnTo>
                  <a:lnTo>
                    <a:pt x="0" y="151048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2201083B-8BB8-4597-AE65-17EDCC2A04F7}"/>
                </a:ext>
              </a:extLst>
            </p:cNvPr>
            <p:cNvSpPr/>
            <p:nvPr/>
          </p:nvSpPr>
          <p:spPr>
            <a:xfrm>
              <a:off x="6170509" y="3503509"/>
              <a:ext cx="1132860" cy="1132860"/>
            </a:xfrm>
            <a:custGeom>
              <a:avLst/>
              <a:gdLst>
                <a:gd name="connsiteX0" fmla="*/ 988736 w 1132860"/>
                <a:gd name="connsiteY0" fmla="*/ 0 h 1132860"/>
                <a:gd name="connsiteX1" fmla="*/ 144125 w 1132860"/>
                <a:gd name="connsiteY1" fmla="*/ 0 h 1132860"/>
                <a:gd name="connsiteX2" fmla="*/ 0 w 1132860"/>
                <a:gd name="connsiteY2" fmla="*/ 175593 h 1132860"/>
                <a:gd name="connsiteX3" fmla="*/ 0 w 1132860"/>
                <a:gd name="connsiteY3" fmla="*/ 1132861 h 1132860"/>
                <a:gd name="connsiteX4" fmla="*/ 1132861 w 1132860"/>
                <a:gd name="connsiteY4" fmla="*/ 1132861 h 1132860"/>
                <a:gd name="connsiteX5" fmla="*/ 1132861 w 1132860"/>
                <a:gd name="connsiteY5" fmla="*/ 175593 h 1132860"/>
                <a:gd name="connsiteX6" fmla="*/ 988736 w 1132860"/>
                <a:gd name="connsiteY6" fmla="*/ 0 h 1132860"/>
                <a:gd name="connsiteX7" fmla="*/ 692304 w 1132860"/>
                <a:gd name="connsiteY7" fmla="*/ 755241 h 1132860"/>
                <a:gd name="connsiteX8" fmla="*/ 692304 w 1132860"/>
                <a:gd name="connsiteY8" fmla="*/ 881114 h 1132860"/>
                <a:gd name="connsiteX9" fmla="*/ 440557 w 1132860"/>
                <a:gd name="connsiteY9" fmla="*/ 881114 h 1132860"/>
                <a:gd name="connsiteX10" fmla="*/ 440557 w 1132860"/>
                <a:gd name="connsiteY10" fmla="*/ 755241 h 1132860"/>
                <a:gd name="connsiteX11" fmla="*/ 220278 w 1132860"/>
                <a:gd name="connsiteY11" fmla="*/ 755241 h 1132860"/>
                <a:gd name="connsiteX12" fmla="*/ 566430 w 1132860"/>
                <a:gd name="connsiteY12" fmla="*/ 409089 h 1132860"/>
                <a:gd name="connsiteX13" fmla="*/ 912582 w 1132860"/>
                <a:gd name="connsiteY13" fmla="*/ 755241 h 1132860"/>
                <a:gd name="connsiteX14" fmla="*/ 692304 w 1132860"/>
                <a:gd name="connsiteY14" fmla="*/ 755241 h 1132860"/>
                <a:gd name="connsiteX15" fmla="*/ 133426 w 1132860"/>
                <a:gd name="connsiteY15" fmla="*/ 125873 h 1132860"/>
                <a:gd name="connsiteX16" fmla="*/ 184405 w 1132860"/>
                <a:gd name="connsiteY16" fmla="*/ 62937 h 1132860"/>
                <a:gd name="connsiteX17" fmla="*/ 939645 w 1132860"/>
                <a:gd name="connsiteY17" fmla="*/ 62937 h 1132860"/>
                <a:gd name="connsiteX18" fmla="*/ 998806 w 1132860"/>
                <a:gd name="connsiteY18" fmla="*/ 125873 h 1132860"/>
                <a:gd name="connsiteX19" fmla="*/ 133426 w 1132860"/>
                <a:gd name="connsiteY19" fmla="*/ 125873 h 1132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32860" h="1132860">
                  <a:moveTo>
                    <a:pt x="988736" y="0"/>
                  </a:moveTo>
                  <a:lnTo>
                    <a:pt x="144125" y="0"/>
                  </a:lnTo>
                  <a:lnTo>
                    <a:pt x="0" y="175593"/>
                  </a:lnTo>
                  <a:lnTo>
                    <a:pt x="0" y="1132861"/>
                  </a:lnTo>
                  <a:lnTo>
                    <a:pt x="1132861" y="1132861"/>
                  </a:lnTo>
                  <a:lnTo>
                    <a:pt x="1132861" y="175593"/>
                  </a:lnTo>
                  <a:lnTo>
                    <a:pt x="988736" y="0"/>
                  </a:lnTo>
                  <a:close/>
                  <a:moveTo>
                    <a:pt x="692304" y="755241"/>
                  </a:moveTo>
                  <a:lnTo>
                    <a:pt x="692304" y="881114"/>
                  </a:lnTo>
                  <a:lnTo>
                    <a:pt x="440557" y="881114"/>
                  </a:lnTo>
                  <a:lnTo>
                    <a:pt x="440557" y="755241"/>
                  </a:lnTo>
                  <a:lnTo>
                    <a:pt x="220278" y="755241"/>
                  </a:lnTo>
                  <a:lnTo>
                    <a:pt x="566430" y="409089"/>
                  </a:lnTo>
                  <a:lnTo>
                    <a:pt x="912582" y="755241"/>
                  </a:lnTo>
                  <a:lnTo>
                    <a:pt x="692304" y="755241"/>
                  </a:lnTo>
                  <a:close/>
                  <a:moveTo>
                    <a:pt x="133426" y="125873"/>
                  </a:moveTo>
                  <a:lnTo>
                    <a:pt x="184405" y="62937"/>
                  </a:lnTo>
                  <a:lnTo>
                    <a:pt x="939645" y="62937"/>
                  </a:lnTo>
                  <a:lnTo>
                    <a:pt x="998806" y="125873"/>
                  </a:lnTo>
                  <a:lnTo>
                    <a:pt x="133426" y="125873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5" name="Graphic 46">
            <a:extLst>
              <a:ext uri="{FF2B5EF4-FFF2-40B4-BE49-F238E27FC236}">
                <a16:creationId xmlns:a16="http://schemas.microsoft.com/office/drawing/2014/main" id="{36721E82-2D72-4588-8DDB-318E6A127EA8}"/>
              </a:ext>
            </a:extLst>
          </p:cNvPr>
          <p:cNvGrpSpPr/>
          <p:nvPr/>
        </p:nvGrpSpPr>
        <p:grpSpPr>
          <a:xfrm>
            <a:off x="947638" y="4773297"/>
            <a:ext cx="298823" cy="298823"/>
            <a:chOff x="5981700" y="3314700"/>
            <a:chExt cx="1844826" cy="1844826"/>
          </a:xfrm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FF404DE5-7A7C-479E-973E-D68AEC1316A0}"/>
                </a:ext>
              </a:extLst>
            </p:cNvPr>
            <p:cNvSpPr/>
            <p:nvPr/>
          </p:nvSpPr>
          <p:spPr>
            <a:xfrm>
              <a:off x="5981700" y="3314700"/>
              <a:ext cx="1844826" cy="1844826"/>
            </a:xfrm>
            <a:custGeom>
              <a:avLst/>
              <a:gdLst>
                <a:gd name="connsiteX0" fmla="*/ 0 w 1844826"/>
                <a:gd name="connsiteY0" fmla="*/ 0 h 1844826"/>
                <a:gd name="connsiteX1" fmla="*/ 1844826 w 1844826"/>
                <a:gd name="connsiteY1" fmla="*/ 0 h 1844826"/>
                <a:gd name="connsiteX2" fmla="*/ 1844826 w 1844826"/>
                <a:gd name="connsiteY2" fmla="*/ 1844826 h 1844826"/>
                <a:gd name="connsiteX3" fmla="*/ 0 w 1844826"/>
                <a:gd name="connsiteY3" fmla="*/ 1844826 h 1844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44826" h="1844826">
                  <a:moveTo>
                    <a:pt x="0" y="0"/>
                  </a:moveTo>
                  <a:lnTo>
                    <a:pt x="1844826" y="0"/>
                  </a:lnTo>
                  <a:lnTo>
                    <a:pt x="1844826" y="1844826"/>
                  </a:lnTo>
                  <a:lnTo>
                    <a:pt x="0" y="1844826"/>
                  </a:lnTo>
                  <a:close/>
                </a:path>
              </a:pathLst>
            </a:custGeom>
            <a:noFill/>
            <a:ln w="765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21EAF2BF-B3C3-4500-A9DC-63CEF43C650E}"/>
                </a:ext>
              </a:extLst>
            </p:cNvPr>
            <p:cNvSpPr/>
            <p:nvPr/>
          </p:nvSpPr>
          <p:spPr>
            <a:xfrm>
              <a:off x="6135435" y="3468435"/>
              <a:ext cx="1537355" cy="1537355"/>
            </a:xfrm>
            <a:custGeom>
              <a:avLst/>
              <a:gdLst>
                <a:gd name="connsiteX0" fmla="*/ 767909 w 1537355"/>
                <a:gd name="connsiteY0" fmla="*/ 0 h 1537355"/>
                <a:gd name="connsiteX1" fmla="*/ 0 w 1537355"/>
                <a:gd name="connsiteY1" fmla="*/ 768678 h 1537355"/>
                <a:gd name="connsiteX2" fmla="*/ 767909 w 1537355"/>
                <a:gd name="connsiteY2" fmla="*/ 1537355 h 1537355"/>
                <a:gd name="connsiteX3" fmla="*/ 1537355 w 1537355"/>
                <a:gd name="connsiteY3" fmla="*/ 768678 h 1537355"/>
                <a:gd name="connsiteX4" fmla="*/ 767909 w 1537355"/>
                <a:gd name="connsiteY4" fmla="*/ 0 h 1537355"/>
                <a:gd name="connsiteX5" fmla="*/ 768678 w 1537355"/>
                <a:gd name="connsiteY5" fmla="*/ 1383620 h 1537355"/>
                <a:gd name="connsiteX6" fmla="*/ 153736 w 1537355"/>
                <a:gd name="connsiteY6" fmla="*/ 768678 h 1537355"/>
                <a:gd name="connsiteX7" fmla="*/ 768678 w 1537355"/>
                <a:gd name="connsiteY7" fmla="*/ 153736 h 1537355"/>
                <a:gd name="connsiteX8" fmla="*/ 1383620 w 1537355"/>
                <a:gd name="connsiteY8" fmla="*/ 768678 h 1537355"/>
                <a:gd name="connsiteX9" fmla="*/ 768678 w 1537355"/>
                <a:gd name="connsiteY9" fmla="*/ 1383620 h 1537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37355" h="1537355">
                  <a:moveTo>
                    <a:pt x="767909" y="0"/>
                  </a:moveTo>
                  <a:cubicBezTo>
                    <a:pt x="343599" y="0"/>
                    <a:pt x="0" y="344368"/>
                    <a:pt x="0" y="768678"/>
                  </a:cubicBezTo>
                  <a:cubicBezTo>
                    <a:pt x="0" y="1192988"/>
                    <a:pt x="343599" y="1537355"/>
                    <a:pt x="767909" y="1537355"/>
                  </a:cubicBezTo>
                  <a:cubicBezTo>
                    <a:pt x="1192988" y="1537355"/>
                    <a:pt x="1537355" y="1192988"/>
                    <a:pt x="1537355" y="768678"/>
                  </a:cubicBezTo>
                  <a:cubicBezTo>
                    <a:pt x="1537355" y="344368"/>
                    <a:pt x="1192988" y="0"/>
                    <a:pt x="767909" y="0"/>
                  </a:cubicBezTo>
                  <a:close/>
                  <a:moveTo>
                    <a:pt x="768678" y="1383620"/>
                  </a:moveTo>
                  <a:cubicBezTo>
                    <a:pt x="428922" y="1383620"/>
                    <a:pt x="153736" y="1108433"/>
                    <a:pt x="153736" y="768678"/>
                  </a:cubicBezTo>
                  <a:cubicBezTo>
                    <a:pt x="153736" y="428922"/>
                    <a:pt x="428922" y="153736"/>
                    <a:pt x="768678" y="153736"/>
                  </a:cubicBezTo>
                  <a:cubicBezTo>
                    <a:pt x="1108433" y="153736"/>
                    <a:pt x="1383620" y="428922"/>
                    <a:pt x="1383620" y="768678"/>
                  </a:cubicBezTo>
                  <a:cubicBezTo>
                    <a:pt x="1383620" y="1108433"/>
                    <a:pt x="1108433" y="1383620"/>
                    <a:pt x="768678" y="1383620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765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6DD20381-55B6-4D15-8075-B50EE3201CD4}"/>
                </a:ext>
              </a:extLst>
            </p:cNvPr>
            <p:cNvSpPr/>
            <p:nvPr/>
          </p:nvSpPr>
          <p:spPr>
            <a:xfrm>
              <a:off x="6827245" y="3852774"/>
              <a:ext cx="461206" cy="703339"/>
            </a:xfrm>
            <a:custGeom>
              <a:avLst/>
              <a:gdLst>
                <a:gd name="connsiteX0" fmla="*/ 115302 w 461206"/>
                <a:gd name="connsiteY0" fmla="*/ 0 h 703339"/>
                <a:gd name="connsiteX1" fmla="*/ 0 w 461206"/>
                <a:gd name="connsiteY1" fmla="*/ 0 h 703339"/>
                <a:gd name="connsiteX2" fmla="*/ 0 w 461206"/>
                <a:gd name="connsiteY2" fmla="*/ 461207 h 703339"/>
                <a:gd name="connsiteX3" fmla="*/ 403556 w 461206"/>
                <a:gd name="connsiteY3" fmla="*/ 703340 h 703339"/>
                <a:gd name="connsiteX4" fmla="*/ 461207 w 461206"/>
                <a:gd name="connsiteY4" fmla="*/ 608793 h 703339"/>
                <a:gd name="connsiteX5" fmla="*/ 115302 w 461206"/>
                <a:gd name="connsiteY5" fmla="*/ 403556 h 703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1206" h="703339">
                  <a:moveTo>
                    <a:pt x="115302" y="0"/>
                  </a:moveTo>
                  <a:lnTo>
                    <a:pt x="0" y="0"/>
                  </a:lnTo>
                  <a:lnTo>
                    <a:pt x="0" y="461207"/>
                  </a:lnTo>
                  <a:lnTo>
                    <a:pt x="403556" y="703340"/>
                  </a:lnTo>
                  <a:lnTo>
                    <a:pt x="461207" y="608793"/>
                  </a:lnTo>
                  <a:lnTo>
                    <a:pt x="115302" y="403556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765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910911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F145D08D-AAB8-496B-8309-185994ABB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21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3BD6C58-FFD9-472B-9D5D-4911DA93B6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Request by Client</a:t>
            </a:r>
          </a:p>
        </p:txBody>
      </p:sp>
      <p:sp>
        <p:nvSpPr>
          <p:cNvPr id="27" name="Footer Placeholder 26">
            <a:extLst>
              <a:ext uri="{FF2B5EF4-FFF2-40B4-BE49-F238E27FC236}">
                <a16:creationId xmlns:a16="http://schemas.microsoft.com/office/drawing/2014/main" id="{32757006-3940-4B3F-B74C-46C842E5A7D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/>
              <a:t>© 2020 Xuanao Zhao, Ryan Cheah, Yong Liang Poo, Tiew Shou Cheng.</a:t>
            </a:r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8D68C7E5-89B6-4B14-B73E-836353A029D6}"/>
              </a:ext>
            </a:extLst>
          </p:cNvPr>
          <p:cNvGrpSpPr/>
          <p:nvPr/>
        </p:nvGrpSpPr>
        <p:grpSpPr>
          <a:xfrm>
            <a:off x="717034" y="2690847"/>
            <a:ext cx="1844829" cy="2428112"/>
            <a:chOff x="1262646" y="2690847"/>
            <a:chExt cx="1844829" cy="2428112"/>
          </a:xfrm>
        </p:grpSpPr>
        <p:grpSp>
          <p:nvGrpSpPr>
            <p:cNvPr id="87" name="Graphic 2">
              <a:extLst>
                <a:ext uri="{FF2B5EF4-FFF2-40B4-BE49-F238E27FC236}">
                  <a16:creationId xmlns:a16="http://schemas.microsoft.com/office/drawing/2014/main" id="{6B0A7695-9BAE-441A-BD31-5880DF961892}"/>
                </a:ext>
              </a:extLst>
            </p:cNvPr>
            <p:cNvGrpSpPr/>
            <p:nvPr/>
          </p:nvGrpSpPr>
          <p:grpSpPr>
            <a:xfrm>
              <a:off x="1262647" y="2690847"/>
              <a:ext cx="1844828" cy="1844828"/>
              <a:chOff x="5981700" y="3314700"/>
              <a:chExt cx="1038860" cy="1038860"/>
            </a:xfrm>
          </p:grpSpPr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AB9915E8-1470-4D1F-A94A-BD5F2153F562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1038860" cy="1038860"/>
              </a:xfrm>
              <a:custGeom>
                <a:avLst/>
                <a:gdLst>
                  <a:gd name="connsiteX0" fmla="*/ 0 w 1038860"/>
                  <a:gd name="connsiteY0" fmla="*/ 0 h 1038860"/>
                  <a:gd name="connsiteX1" fmla="*/ 1038860 w 1038860"/>
                  <a:gd name="connsiteY1" fmla="*/ 0 h 1038860"/>
                  <a:gd name="connsiteX2" fmla="*/ 1038860 w 1038860"/>
                  <a:gd name="connsiteY2" fmla="*/ 1038860 h 1038860"/>
                  <a:gd name="connsiteX3" fmla="*/ 0 w 1038860"/>
                  <a:gd name="connsiteY3" fmla="*/ 1038860 h 1038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38860" h="1038860">
                    <a:moveTo>
                      <a:pt x="0" y="0"/>
                    </a:moveTo>
                    <a:lnTo>
                      <a:pt x="1038860" y="0"/>
                    </a:lnTo>
                    <a:lnTo>
                      <a:pt x="1038860" y="1038860"/>
                    </a:lnTo>
                    <a:lnTo>
                      <a:pt x="0" y="1038860"/>
                    </a:lnTo>
                    <a:close/>
                  </a:path>
                </a:pathLst>
              </a:custGeom>
              <a:noFill/>
              <a:ln w="3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1CEAF4F6-FA1B-4B91-AD6D-96A92E5A6F9A}"/>
                  </a:ext>
                </a:extLst>
              </p:cNvPr>
              <p:cNvSpPr/>
              <p:nvPr/>
            </p:nvSpPr>
            <p:spPr>
              <a:xfrm>
                <a:off x="6111557" y="3487843"/>
                <a:ext cx="779145" cy="692573"/>
              </a:xfrm>
              <a:custGeom>
                <a:avLst/>
                <a:gdLst>
                  <a:gd name="connsiteX0" fmla="*/ 735859 w 779145"/>
                  <a:gd name="connsiteY0" fmla="*/ 0 h 692573"/>
                  <a:gd name="connsiteX1" fmla="*/ 43286 w 779145"/>
                  <a:gd name="connsiteY1" fmla="*/ 0 h 692573"/>
                  <a:gd name="connsiteX2" fmla="*/ 43286 w 779145"/>
                  <a:gd name="connsiteY2" fmla="*/ 86572 h 692573"/>
                  <a:gd name="connsiteX3" fmla="*/ 735859 w 779145"/>
                  <a:gd name="connsiteY3" fmla="*/ 86572 h 692573"/>
                  <a:gd name="connsiteX4" fmla="*/ 735859 w 779145"/>
                  <a:gd name="connsiteY4" fmla="*/ 0 h 692573"/>
                  <a:gd name="connsiteX5" fmla="*/ 779145 w 779145"/>
                  <a:gd name="connsiteY5" fmla="*/ 432858 h 692573"/>
                  <a:gd name="connsiteX6" fmla="*/ 779145 w 779145"/>
                  <a:gd name="connsiteY6" fmla="*/ 346287 h 692573"/>
                  <a:gd name="connsiteX7" fmla="*/ 735859 w 779145"/>
                  <a:gd name="connsiteY7" fmla="*/ 129858 h 692573"/>
                  <a:gd name="connsiteX8" fmla="*/ 43286 w 779145"/>
                  <a:gd name="connsiteY8" fmla="*/ 129858 h 692573"/>
                  <a:gd name="connsiteX9" fmla="*/ 0 w 779145"/>
                  <a:gd name="connsiteY9" fmla="*/ 346287 h 692573"/>
                  <a:gd name="connsiteX10" fmla="*/ 0 w 779145"/>
                  <a:gd name="connsiteY10" fmla="*/ 432858 h 692573"/>
                  <a:gd name="connsiteX11" fmla="*/ 43286 w 779145"/>
                  <a:gd name="connsiteY11" fmla="*/ 432858 h 692573"/>
                  <a:gd name="connsiteX12" fmla="*/ 43286 w 779145"/>
                  <a:gd name="connsiteY12" fmla="*/ 692573 h 692573"/>
                  <a:gd name="connsiteX13" fmla="*/ 476144 w 779145"/>
                  <a:gd name="connsiteY13" fmla="*/ 692573 h 692573"/>
                  <a:gd name="connsiteX14" fmla="*/ 476144 w 779145"/>
                  <a:gd name="connsiteY14" fmla="*/ 432858 h 692573"/>
                  <a:gd name="connsiteX15" fmla="*/ 649288 w 779145"/>
                  <a:gd name="connsiteY15" fmla="*/ 432858 h 692573"/>
                  <a:gd name="connsiteX16" fmla="*/ 649288 w 779145"/>
                  <a:gd name="connsiteY16" fmla="*/ 692573 h 692573"/>
                  <a:gd name="connsiteX17" fmla="*/ 735859 w 779145"/>
                  <a:gd name="connsiteY17" fmla="*/ 692573 h 692573"/>
                  <a:gd name="connsiteX18" fmla="*/ 735859 w 779145"/>
                  <a:gd name="connsiteY18" fmla="*/ 432858 h 692573"/>
                  <a:gd name="connsiteX19" fmla="*/ 779145 w 779145"/>
                  <a:gd name="connsiteY19" fmla="*/ 432858 h 692573"/>
                  <a:gd name="connsiteX20" fmla="*/ 389573 w 779145"/>
                  <a:gd name="connsiteY20" fmla="*/ 606002 h 692573"/>
                  <a:gd name="connsiteX21" fmla="*/ 129858 w 779145"/>
                  <a:gd name="connsiteY21" fmla="*/ 606002 h 692573"/>
                  <a:gd name="connsiteX22" fmla="*/ 129858 w 779145"/>
                  <a:gd name="connsiteY22" fmla="*/ 432858 h 692573"/>
                  <a:gd name="connsiteX23" fmla="*/ 389573 w 779145"/>
                  <a:gd name="connsiteY23" fmla="*/ 432858 h 692573"/>
                  <a:gd name="connsiteX24" fmla="*/ 389573 w 779145"/>
                  <a:gd name="connsiteY24" fmla="*/ 606002 h 6925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779145" h="692573">
                    <a:moveTo>
                      <a:pt x="735859" y="0"/>
                    </a:moveTo>
                    <a:lnTo>
                      <a:pt x="43286" y="0"/>
                    </a:lnTo>
                    <a:lnTo>
                      <a:pt x="43286" y="86572"/>
                    </a:lnTo>
                    <a:lnTo>
                      <a:pt x="735859" y="86572"/>
                    </a:lnTo>
                    <a:lnTo>
                      <a:pt x="735859" y="0"/>
                    </a:lnTo>
                    <a:close/>
                    <a:moveTo>
                      <a:pt x="779145" y="432858"/>
                    </a:moveTo>
                    <a:lnTo>
                      <a:pt x="779145" y="346287"/>
                    </a:lnTo>
                    <a:lnTo>
                      <a:pt x="735859" y="129858"/>
                    </a:lnTo>
                    <a:lnTo>
                      <a:pt x="43286" y="129858"/>
                    </a:lnTo>
                    <a:lnTo>
                      <a:pt x="0" y="346287"/>
                    </a:lnTo>
                    <a:lnTo>
                      <a:pt x="0" y="432858"/>
                    </a:lnTo>
                    <a:lnTo>
                      <a:pt x="43286" y="432858"/>
                    </a:lnTo>
                    <a:lnTo>
                      <a:pt x="43286" y="692573"/>
                    </a:lnTo>
                    <a:lnTo>
                      <a:pt x="476144" y="692573"/>
                    </a:lnTo>
                    <a:lnTo>
                      <a:pt x="476144" y="432858"/>
                    </a:lnTo>
                    <a:lnTo>
                      <a:pt x="649288" y="432858"/>
                    </a:lnTo>
                    <a:lnTo>
                      <a:pt x="649288" y="692573"/>
                    </a:lnTo>
                    <a:lnTo>
                      <a:pt x="735859" y="692573"/>
                    </a:lnTo>
                    <a:lnTo>
                      <a:pt x="735859" y="432858"/>
                    </a:lnTo>
                    <a:lnTo>
                      <a:pt x="779145" y="432858"/>
                    </a:lnTo>
                    <a:close/>
                    <a:moveTo>
                      <a:pt x="389573" y="606002"/>
                    </a:moveTo>
                    <a:lnTo>
                      <a:pt x="129858" y="606002"/>
                    </a:lnTo>
                    <a:lnTo>
                      <a:pt x="129858" y="432858"/>
                    </a:lnTo>
                    <a:lnTo>
                      <a:pt x="389573" y="432858"/>
                    </a:lnTo>
                    <a:lnTo>
                      <a:pt x="389573" y="606002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3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DC20BDE3-6EAE-4840-9716-3BC03E1451A4}"/>
                </a:ext>
              </a:extLst>
            </p:cNvPr>
            <p:cNvSpPr txBox="1"/>
            <p:nvPr/>
          </p:nvSpPr>
          <p:spPr>
            <a:xfrm>
              <a:off x="1262646" y="4718849"/>
              <a:ext cx="1844827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accent6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Sender</a:t>
              </a:r>
              <a:endParaRPr lang="en-US" sz="2000" b="1" dirty="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3A15A161-EFED-4F4D-A8A0-814368CF3371}"/>
              </a:ext>
            </a:extLst>
          </p:cNvPr>
          <p:cNvGrpSpPr/>
          <p:nvPr/>
        </p:nvGrpSpPr>
        <p:grpSpPr>
          <a:xfrm>
            <a:off x="9399535" y="2998318"/>
            <a:ext cx="1844827" cy="1994590"/>
            <a:chOff x="8646527" y="2998318"/>
            <a:chExt cx="1844827" cy="1994590"/>
          </a:xfrm>
        </p:grpSpPr>
        <p:grpSp>
          <p:nvGrpSpPr>
            <p:cNvPr id="95" name="Graphic 36">
              <a:extLst>
                <a:ext uri="{FF2B5EF4-FFF2-40B4-BE49-F238E27FC236}">
                  <a16:creationId xmlns:a16="http://schemas.microsoft.com/office/drawing/2014/main" id="{B1B4FC59-B6DB-4EF2-A707-1D884FA41CB2}"/>
                </a:ext>
              </a:extLst>
            </p:cNvPr>
            <p:cNvGrpSpPr/>
            <p:nvPr/>
          </p:nvGrpSpPr>
          <p:grpSpPr>
            <a:xfrm>
              <a:off x="8866867" y="2998318"/>
              <a:ext cx="1404149" cy="1404149"/>
              <a:chOff x="7420031" y="3314699"/>
              <a:chExt cx="1404149" cy="1404149"/>
            </a:xfrm>
          </p:grpSpPr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3A30DDD0-C063-412C-B1CF-DB57A80C141C}"/>
                  </a:ext>
                </a:extLst>
              </p:cNvPr>
              <p:cNvSpPr/>
              <p:nvPr/>
            </p:nvSpPr>
            <p:spPr>
              <a:xfrm>
                <a:off x="7420031" y="3314699"/>
                <a:ext cx="1404149" cy="1404149"/>
              </a:xfrm>
              <a:custGeom>
                <a:avLst/>
                <a:gdLst>
                  <a:gd name="connsiteX0" fmla="*/ 0 w 1404149"/>
                  <a:gd name="connsiteY0" fmla="*/ 0 h 1404149"/>
                  <a:gd name="connsiteX1" fmla="*/ 1404149 w 1404149"/>
                  <a:gd name="connsiteY1" fmla="*/ 0 h 1404149"/>
                  <a:gd name="connsiteX2" fmla="*/ 1404149 w 1404149"/>
                  <a:gd name="connsiteY2" fmla="*/ 1404149 h 1404149"/>
                  <a:gd name="connsiteX3" fmla="*/ 0 w 1404149"/>
                  <a:gd name="connsiteY3" fmla="*/ 1404149 h 14041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04149" h="1404149">
                    <a:moveTo>
                      <a:pt x="0" y="0"/>
                    </a:moveTo>
                    <a:lnTo>
                      <a:pt x="1404149" y="0"/>
                    </a:lnTo>
                    <a:lnTo>
                      <a:pt x="1404149" y="1404149"/>
                    </a:lnTo>
                    <a:lnTo>
                      <a:pt x="0" y="1404149"/>
                    </a:lnTo>
                    <a:close/>
                  </a:path>
                </a:pathLst>
              </a:custGeom>
              <a:noFill/>
              <a:ln w="58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EAAA50F8-F61A-41FD-AAAF-03B92F133962}"/>
                  </a:ext>
                </a:extLst>
              </p:cNvPr>
              <p:cNvSpPr/>
              <p:nvPr/>
            </p:nvSpPr>
            <p:spPr>
              <a:xfrm>
                <a:off x="7478537" y="3648184"/>
                <a:ext cx="819086" cy="895144"/>
              </a:xfrm>
              <a:custGeom>
                <a:avLst/>
                <a:gdLst>
                  <a:gd name="connsiteX0" fmla="*/ 419490 w 819086"/>
                  <a:gd name="connsiteY0" fmla="*/ 0 h 895144"/>
                  <a:gd name="connsiteX1" fmla="*/ 0 w 819086"/>
                  <a:gd name="connsiteY1" fmla="*/ 279660 h 895144"/>
                  <a:gd name="connsiteX2" fmla="*/ 0 w 819086"/>
                  <a:gd name="connsiteY2" fmla="*/ 895145 h 895144"/>
                  <a:gd name="connsiteX3" fmla="*/ 292531 w 819086"/>
                  <a:gd name="connsiteY3" fmla="*/ 895145 h 895144"/>
                  <a:gd name="connsiteX4" fmla="*/ 292531 w 819086"/>
                  <a:gd name="connsiteY4" fmla="*/ 427095 h 895144"/>
                  <a:gd name="connsiteX5" fmla="*/ 526556 w 819086"/>
                  <a:gd name="connsiteY5" fmla="*/ 427095 h 895144"/>
                  <a:gd name="connsiteX6" fmla="*/ 526556 w 819086"/>
                  <a:gd name="connsiteY6" fmla="*/ 895145 h 895144"/>
                  <a:gd name="connsiteX7" fmla="*/ 819087 w 819086"/>
                  <a:gd name="connsiteY7" fmla="*/ 895145 h 895144"/>
                  <a:gd name="connsiteX8" fmla="*/ 819087 w 819086"/>
                  <a:gd name="connsiteY8" fmla="*/ 266203 h 8951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19086" h="895144">
                    <a:moveTo>
                      <a:pt x="419490" y="0"/>
                    </a:moveTo>
                    <a:lnTo>
                      <a:pt x="0" y="279660"/>
                    </a:lnTo>
                    <a:lnTo>
                      <a:pt x="0" y="895145"/>
                    </a:lnTo>
                    <a:lnTo>
                      <a:pt x="292531" y="895145"/>
                    </a:lnTo>
                    <a:lnTo>
                      <a:pt x="292531" y="427095"/>
                    </a:lnTo>
                    <a:lnTo>
                      <a:pt x="526556" y="427095"/>
                    </a:lnTo>
                    <a:lnTo>
                      <a:pt x="526556" y="895145"/>
                    </a:lnTo>
                    <a:lnTo>
                      <a:pt x="819087" y="895145"/>
                    </a:lnTo>
                    <a:lnTo>
                      <a:pt x="819087" y="266203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58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3E4B4FD3-7BFA-4895-B9EE-ADFF432284A4}"/>
                  </a:ext>
                </a:extLst>
              </p:cNvPr>
              <p:cNvSpPr/>
              <p:nvPr/>
            </p:nvSpPr>
            <p:spPr>
              <a:xfrm>
                <a:off x="8414636" y="3724242"/>
                <a:ext cx="117012" cy="117012"/>
              </a:xfrm>
              <a:custGeom>
                <a:avLst/>
                <a:gdLst>
                  <a:gd name="connsiteX0" fmla="*/ 0 w 117012"/>
                  <a:gd name="connsiteY0" fmla="*/ 0 h 117012"/>
                  <a:gd name="connsiteX1" fmla="*/ 117012 w 117012"/>
                  <a:gd name="connsiteY1" fmla="*/ 0 h 117012"/>
                  <a:gd name="connsiteX2" fmla="*/ 117012 w 117012"/>
                  <a:gd name="connsiteY2" fmla="*/ 117012 h 117012"/>
                  <a:gd name="connsiteX3" fmla="*/ 0 w 117012"/>
                  <a:gd name="connsiteY3" fmla="*/ 117012 h 1170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7012" h="117012">
                    <a:moveTo>
                      <a:pt x="0" y="0"/>
                    </a:moveTo>
                    <a:lnTo>
                      <a:pt x="117012" y="0"/>
                    </a:lnTo>
                    <a:lnTo>
                      <a:pt x="117012" y="117012"/>
                    </a:lnTo>
                    <a:lnTo>
                      <a:pt x="0" y="117012"/>
                    </a:lnTo>
                    <a:close/>
                  </a:path>
                </a:pathLst>
              </a:custGeom>
              <a:noFill/>
              <a:ln w="58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3BDE4240-8625-44A0-B84B-4A27B57B408E}"/>
                  </a:ext>
                </a:extLst>
              </p:cNvPr>
              <p:cNvSpPr/>
              <p:nvPr/>
            </p:nvSpPr>
            <p:spPr>
              <a:xfrm>
                <a:off x="8005093" y="3490217"/>
                <a:ext cx="760580" cy="1053111"/>
              </a:xfrm>
              <a:custGeom>
                <a:avLst/>
                <a:gdLst>
                  <a:gd name="connsiteX0" fmla="*/ 0 w 760580"/>
                  <a:gd name="connsiteY0" fmla="*/ 0 h 1053111"/>
                  <a:gd name="connsiteX1" fmla="*/ 0 w 760580"/>
                  <a:gd name="connsiteY1" fmla="*/ 88344 h 1053111"/>
                  <a:gd name="connsiteX2" fmla="*/ 117012 w 760580"/>
                  <a:gd name="connsiteY2" fmla="*/ 166158 h 1053111"/>
                  <a:gd name="connsiteX3" fmla="*/ 218228 w 760580"/>
                  <a:gd name="connsiteY3" fmla="*/ 234025 h 1053111"/>
                  <a:gd name="connsiteX4" fmla="*/ 292531 w 760580"/>
                  <a:gd name="connsiteY4" fmla="*/ 234025 h 1053111"/>
                  <a:gd name="connsiteX5" fmla="*/ 292531 w 760580"/>
                  <a:gd name="connsiteY5" fmla="*/ 283755 h 1053111"/>
                  <a:gd name="connsiteX6" fmla="*/ 409543 w 760580"/>
                  <a:gd name="connsiteY6" fmla="*/ 362153 h 1053111"/>
                  <a:gd name="connsiteX7" fmla="*/ 409543 w 760580"/>
                  <a:gd name="connsiteY7" fmla="*/ 468050 h 1053111"/>
                  <a:gd name="connsiteX8" fmla="*/ 526556 w 760580"/>
                  <a:gd name="connsiteY8" fmla="*/ 468050 h 1053111"/>
                  <a:gd name="connsiteX9" fmla="*/ 526556 w 760580"/>
                  <a:gd name="connsiteY9" fmla="*/ 585062 h 1053111"/>
                  <a:gd name="connsiteX10" fmla="*/ 409543 w 760580"/>
                  <a:gd name="connsiteY10" fmla="*/ 585062 h 1053111"/>
                  <a:gd name="connsiteX11" fmla="*/ 409543 w 760580"/>
                  <a:gd name="connsiteY11" fmla="*/ 702075 h 1053111"/>
                  <a:gd name="connsiteX12" fmla="*/ 526556 w 760580"/>
                  <a:gd name="connsiteY12" fmla="*/ 702075 h 1053111"/>
                  <a:gd name="connsiteX13" fmla="*/ 526556 w 760580"/>
                  <a:gd name="connsiteY13" fmla="*/ 819087 h 1053111"/>
                  <a:gd name="connsiteX14" fmla="*/ 409543 w 760580"/>
                  <a:gd name="connsiteY14" fmla="*/ 819087 h 1053111"/>
                  <a:gd name="connsiteX15" fmla="*/ 409543 w 760580"/>
                  <a:gd name="connsiteY15" fmla="*/ 1053112 h 1053111"/>
                  <a:gd name="connsiteX16" fmla="*/ 760581 w 760580"/>
                  <a:gd name="connsiteY16" fmla="*/ 1053112 h 1053111"/>
                  <a:gd name="connsiteX17" fmla="*/ 760581 w 760580"/>
                  <a:gd name="connsiteY17" fmla="*/ 0 h 1053111"/>
                  <a:gd name="connsiteX18" fmla="*/ 0 w 760580"/>
                  <a:gd name="connsiteY18" fmla="*/ 0 h 1053111"/>
                  <a:gd name="connsiteX19" fmla="*/ 526556 w 760580"/>
                  <a:gd name="connsiteY19" fmla="*/ 351037 h 1053111"/>
                  <a:gd name="connsiteX20" fmla="*/ 409543 w 760580"/>
                  <a:gd name="connsiteY20" fmla="*/ 351037 h 1053111"/>
                  <a:gd name="connsiteX21" fmla="*/ 409543 w 760580"/>
                  <a:gd name="connsiteY21" fmla="*/ 234025 h 1053111"/>
                  <a:gd name="connsiteX22" fmla="*/ 526556 w 760580"/>
                  <a:gd name="connsiteY22" fmla="*/ 234025 h 1053111"/>
                  <a:gd name="connsiteX23" fmla="*/ 526556 w 760580"/>
                  <a:gd name="connsiteY23" fmla="*/ 351037 h 10531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60580" h="1053111">
                    <a:moveTo>
                      <a:pt x="0" y="0"/>
                    </a:moveTo>
                    <a:lnTo>
                      <a:pt x="0" y="88344"/>
                    </a:lnTo>
                    <a:lnTo>
                      <a:pt x="117012" y="166158"/>
                    </a:lnTo>
                    <a:lnTo>
                      <a:pt x="218228" y="234025"/>
                    </a:lnTo>
                    <a:lnTo>
                      <a:pt x="292531" y="234025"/>
                    </a:lnTo>
                    <a:lnTo>
                      <a:pt x="292531" y="283755"/>
                    </a:lnTo>
                    <a:lnTo>
                      <a:pt x="409543" y="362153"/>
                    </a:lnTo>
                    <a:lnTo>
                      <a:pt x="409543" y="468050"/>
                    </a:lnTo>
                    <a:lnTo>
                      <a:pt x="526556" y="468050"/>
                    </a:lnTo>
                    <a:lnTo>
                      <a:pt x="526556" y="585062"/>
                    </a:lnTo>
                    <a:lnTo>
                      <a:pt x="409543" y="585062"/>
                    </a:lnTo>
                    <a:lnTo>
                      <a:pt x="409543" y="702075"/>
                    </a:lnTo>
                    <a:lnTo>
                      <a:pt x="526556" y="702075"/>
                    </a:lnTo>
                    <a:lnTo>
                      <a:pt x="526556" y="819087"/>
                    </a:lnTo>
                    <a:lnTo>
                      <a:pt x="409543" y="819087"/>
                    </a:lnTo>
                    <a:lnTo>
                      <a:pt x="409543" y="1053112"/>
                    </a:lnTo>
                    <a:lnTo>
                      <a:pt x="760581" y="1053112"/>
                    </a:lnTo>
                    <a:lnTo>
                      <a:pt x="760581" y="0"/>
                    </a:lnTo>
                    <a:lnTo>
                      <a:pt x="0" y="0"/>
                    </a:lnTo>
                    <a:close/>
                    <a:moveTo>
                      <a:pt x="526556" y="351037"/>
                    </a:moveTo>
                    <a:lnTo>
                      <a:pt x="409543" y="351037"/>
                    </a:lnTo>
                    <a:lnTo>
                      <a:pt x="409543" y="234025"/>
                    </a:lnTo>
                    <a:lnTo>
                      <a:pt x="526556" y="234025"/>
                    </a:lnTo>
                    <a:lnTo>
                      <a:pt x="526556" y="351037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58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D5C1D3AD-3EAB-4041-A446-F639BF985933}"/>
                </a:ext>
              </a:extLst>
            </p:cNvPr>
            <p:cNvSpPr txBox="1"/>
            <p:nvPr/>
          </p:nvSpPr>
          <p:spPr>
            <a:xfrm>
              <a:off x="8646527" y="4592798"/>
              <a:ext cx="1844827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accent6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Receiver </a:t>
              </a:r>
              <a:endParaRPr lang="en-US" sz="2000" b="1" dirty="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  <p:grpSp>
        <p:nvGrpSpPr>
          <p:cNvPr id="91" name="Graphic 22">
            <a:extLst>
              <a:ext uri="{FF2B5EF4-FFF2-40B4-BE49-F238E27FC236}">
                <a16:creationId xmlns:a16="http://schemas.microsoft.com/office/drawing/2014/main" id="{0E4B03B8-CB66-4F7D-9D62-34017E7D2C49}"/>
              </a:ext>
            </a:extLst>
          </p:cNvPr>
          <p:cNvGrpSpPr/>
          <p:nvPr/>
        </p:nvGrpSpPr>
        <p:grpSpPr>
          <a:xfrm>
            <a:off x="8867095" y="3569333"/>
            <a:ext cx="752780" cy="752780"/>
            <a:chOff x="5981699" y="3314699"/>
            <a:chExt cx="1510481" cy="1510481"/>
          </a:xfrm>
        </p:grpSpPr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4FAAFD9E-C770-4B71-862C-CA1C14BF4191}"/>
                </a:ext>
              </a:extLst>
            </p:cNvPr>
            <p:cNvSpPr/>
            <p:nvPr/>
          </p:nvSpPr>
          <p:spPr>
            <a:xfrm>
              <a:off x="5981699" y="3314699"/>
              <a:ext cx="1510481" cy="1510481"/>
            </a:xfrm>
            <a:custGeom>
              <a:avLst/>
              <a:gdLst>
                <a:gd name="connsiteX0" fmla="*/ 0 w 1510481"/>
                <a:gd name="connsiteY0" fmla="*/ 0 h 1510481"/>
                <a:gd name="connsiteX1" fmla="*/ 1510481 w 1510481"/>
                <a:gd name="connsiteY1" fmla="*/ 0 h 1510481"/>
                <a:gd name="connsiteX2" fmla="*/ 1510481 w 1510481"/>
                <a:gd name="connsiteY2" fmla="*/ 1510481 h 1510481"/>
                <a:gd name="connsiteX3" fmla="*/ 0 w 1510481"/>
                <a:gd name="connsiteY3" fmla="*/ 1510481 h 1510481"/>
                <a:gd name="connsiteX4" fmla="*/ 0 w 1510481"/>
                <a:gd name="connsiteY4" fmla="*/ 0 h 1510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0481" h="1510481">
                  <a:moveTo>
                    <a:pt x="0" y="0"/>
                  </a:moveTo>
                  <a:lnTo>
                    <a:pt x="1510481" y="0"/>
                  </a:lnTo>
                  <a:lnTo>
                    <a:pt x="1510481" y="1510481"/>
                  </a:lnTo>
                  <a:lnTo>
                    <a:pt x="0" y="151048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2201083B-8BB8-4597-AE65-17EDCC2A04F7}"/>
                </a:ext>
              </a:extLst>
            </p:cNvPr>
            <p:cNvSpPr/>
            <p:nvPr/>
          </p:nvSpPr>
          <p:spPr>
            <a:xfrm>
              <a:off x="6170509" y="3503509"/>
              <a:ext cx="1132860" cy="1132860"/>
            </a:xfrm>
            <a:custGeom>
              <a:avLst/>
              <a:gdLst>
                <a:gd name="connsiteX0" fmla="*/ 988736 w 1132860"/>
                <a:gd name="connsiteY0" fmla="*/ 0 h 1132860"/>
                <a:gd name="connsiteX1" fmla="*/ 144125 w 1132860"/>
                <a:gd name="connsiteY1" fmla="*/ 0 h 1132860"/>
                <a:gd name="connsiteX2" fmla="*/ 0 w 1132860"/>
                <a:gd name="connsiteY2" fmla="*/ 175593 h 1132860"/>
                <a:gd name="connsiteX3" fmla="*/ 0 w 1132860"/>
                <a:gd name="connsiteY3" fmla="*/ 1132861 h 1132860"/>
                <a:gd name="connsiteX4" fmla="*/ 1132861 w 1132860"/>
                <a:gd name="connsiteY4" fmla="*/ 1132861 h 1132860"/>
                <a:gd name="connsiteX5" fmla="*/ 1132861 w 1132860"/>
                <a:gd name="connsiteY5" fmla="*/ 175593 h 1132860"/>
                <a:gd name="connsiteX6" fmla="*/ 988736 w 1132860"/>
                <a:gd name="connsiteY6" fmla="*/ 0 h 1132860"/>
                <a:gd name="connsiteX7" fmla="*/ 692304 w 1132860"/>
                <a:gd name="connsiteY7" fmla="*/ 755241 h 1132860"/>
                <a:gd name="connsiteX8" fmla="*/ 692304 w 1132860"/>
                <a:gd name="connsiteY8" fmla="*/ 881114 h 1132860"/>
                <a:gd name="connsiteX9" fmla="*/ 440557 w 1132860"/>
                <a:gd name="connsiteY9" fmla="*/ 881114 h 1132860"/>
                <a:gd name="connsiteX10" fmla="*/ 440557 w 1132860"/>
                <a:gd name="connsiteY10" fmla="*/ 755241 h 1132860"/>
                <a:gd name="connsiteX11" fmla="*/ 220278 w 1132860"/>
                <a:gd name="connsiteY11" fmla="*/ 755241 h 1132860"/>
                <a:gd name="connsiteX12" fmla="*/ 566430 w 1132860"/>
                <a:gd name="connsiteY12" fmla="*/ 409089 h 1132860"/>
                <a:gd name="connsiteX13" fmla="*/ 912582 w 1132860"/>
                <a:gd name="connsiteY13" fmla="*/ 755241 h 1132860"/>
                <a:gd name="connsiteX14" fmla="*/ 692304 w 1132860"/>
                <a:gd name="connsiteY14" fmla="*/ 755241 h 1132860"/>
                <a:gd name="connsiteX15" fmla="*/ 133426 w 1132860"/>
                <a:gd name="connsiteY15" fmla="*/ 125873 h 1132860"/>
                <a:gd name="connsiteX16" fmla="*/ 184405 w 1132860"/>
                <a:gd name="connsiteY16" fmla="*/ 62937 h 1132860"/>
                <a:gd name="connsiteX17" fmla="*/ 939645 w 1132860"/>
                <a:gd name="connsiteY17" fmla="*/ 62937 h 1132860"/>
                <a:gd name="connsiteX18" fmla="*/ 998806 w 1132860"/>
                <a:gd name="connsiteY18" fmla="*/ 125873 h 1132860"/>
                <a:gd name="connsiteX19" fmla="*/ 133426 w 1132860"/>
                <a:gd name="connsiteY19" fmla="*/ 125873 h 1132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32860" h="1132860">
                  <a:moveTo>
                    <a:pt x="988736" y="0"/>
                  </a:moveTo>
                  <a:lnTo>
                    <a:pt x="144125" y="0"/>
                  </a:lnTo>
                  <a:lnTo>
                    <a:pt x="0" y="175593"/>
                  </a:lnTo>
                  <a:lnTo>
                    <a:pt x="0" y="1132861"/>
                  </a:lnTo>
                  <a:lnTo>
                    <a:pt x="1132861" y="1132861"/>
                  </a:lnTo>
                  <a:lnTo>
                    <a:pt x="1132861" y="175593"/>
                  </a:lnTo>
                  <a:lnTo>
                    <a:pt x="988736" y="0"/>
                  </a:lnTo>
                  <a:close/>
                  <a:moveTo>
                    <a:pt x="692304" y="755241"/>
                  </a:moveTo>
                  <a:lnTo>
                    <a:pt x="692304" y="881114"/>
                  </a:lnTo>
                  <a:lnTo>
                    <a:pt x="440557" y="881114"/>
                  </a:lnTo>
                  <a:lnTo>
                    <a:pt x="440557" y="755241"/>
                  </a:lnTo>
                  <a:lnTo>
                    <a:pt x="220278" y="755241"/>
                  </a:lnTo>
                  <a:lnTo>
                    <a:pt x="566430" y="409089"/>
                  </a:lnTo>
                  <a:lnTo>
                    <a:pt x="912582" y="755241"/>
                  </a:lnTo>
                  <a:lnTo>
                    <a:pt x="692304" y="755241"/>
                  </a:lnTo>
                  <a:close/>
                  <a:moveTo>
                    <a:pt x="133426" y="125873"/>
                  </a:moveTo>
                  <a:lnTo>
                    <a:pt x="184405" y="62937"/>
                  </a:lnTo>
                  <a:lnTo>
                    <a:pt x="939645" y="62937"/>
                  </a:lnTo>
                  <a:lnTo>
                    <a:pt x="998806" y="125873"/>
                  </a:lnTo>
                  <a:lnTo>
                    <a:pt x="133426" y="125873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5" name="Graphic 36">
            <a:extLst>
              <a:ext uri="{FF2B5EF4-FFF2-40B4-BE49-F238E27FC236}">
                <a16:creationId xmlns:a16="http://schemas.microsoft.com/office/drawing/2014/main" id="{55124513-D5EC-4A8D-B79C-3BD3F8BFB7D3}"/>
              </a:ext>
            </a:extLst>
          </p:cNvPr>
          <p:cNvGrpSpPr/>
          <p:nvPr/>
        </p:nvGrpSpPr>
        <p:grpSpPr>
          <a:xfrm>
            <a:off x="947638" y="4773297"/>
            <a:ext cx="298823" cy="298823"/>
            <a:chOff x="5981700" y="3314700"/>
            <a:chExt cx="714226" cy="714226"/>
          </a:xfrm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08B2A2B6-B22B-4B63-B9A4-2E4FEFFC6939}"/>
                </a:ext>
              </a:extLst>
            </p:cNvPr>
            <p:cNvSpPr/>
            <p:nvPr/>
          </p:nvSpPr>
          <p:spPr>
            <a:xfrm>
              <a:off x="5981700" y="3314700"/>
              <a:ext cx="714226" cy="714226"/>
            </a:xfrm>
            <a:custGeom>
              <a:avLst/>
              <a:gdLst>
                <a:gd name="connsiteX0" fmla="*/ 0 w 714226"/>
                <a:gd name="connsiteY0" fmla="*/ 0 h 714226"/>
                <a:gd name="connsiteX1" fmla="*/ 714226 w 714226"/>
                <a:gd name="connsiteY1" fmla="*/ 0 h 714226"/>
                <a:gd name="connsiteX2" fmla="*/ 714226 w 714226"/>
                <a:gd name="connsiteY2" fmla="*/ 714226 h 714226"/>
                <a:gd name="connsiteX3" fmla="*/ 0 w 714226"/>
                <a:gd name="connsiteY3" fmla="*/ 714226 h 714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4226" h="714226">
                  <a:moveTo>
                    <a:pt x="0" y="0"/>
                  </a:moveTo>
                  <a:lnTo>
                    <a:pt x="714226" y="0"/>
                  </a:lnTo>
                  <a:lnTo>
                    <a:pt x="714226" y="714226"/>
                  </a:lnTo>
                  <a:lnTo>
                    <a:pt x="0" y="714226"/>
                  </a:lnTo>
                  <a:close/>
                </a:path>
              </a:pathLst>
            </a:custGeom>
            <a:noFill/>
            <a:ln w="317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0BE12C0C-276E-4005-94F8-588F1126E78B}"/>
                </a:ext>
              </a:extLst>
            </p:cNvPr>
            <p:cNvSpPr/>
            <p:nvPr/>
          </p:nvSpPr>
          <p:spPr>
            <a:xfrm>
              <a:off x="6070978" y="3403978"/>
              <a:ext cx="535669" cy="535669"/>
            </a:xfrm>
            <a:custGeom>
              <a:avLst/>
              <a:gdLst>
                <a:gd name="connsiteX0" fmla="*/ 476151 w 535669"/>
                <a:gd name="connsiteY0" fmla="*/ 0 h 535669"/>
                <a:gd name="connsiteX1" fmla="*/ 59519 w 535669"/>
                <a:gd name="connsiteY1" fmla="*/ 0 h 535669"/>
                <a:gd name="connsiteX2" fmla="*/ 0 w 535669"/>
                <a:gd name="connsiteY2" fmla="*/ 59519 h 535669"/>
                <a:gd name="connsiteX3" fmla="*/ 0 w 535669"/>
                <a:gd name="connsiteY3" fmla="*/ 476151 h 535669"/>
                <a:gd name="connsiteX4" fmla="*/ 59519 w 535669"/>
                <a:gd name="connsiteY4" fmla="*/ 535670 h 535669"/>
                <a:gd name="connsiteX5" fmla="*/ 476151 w 535669"/>
                <a:gd name="connsiteY5" fmla="*/ 535670 h 535669"/>
                <a:gd name="connsiteX6" fmla="*/ 535670 w 535669"/>
                <a:gd name="connsiteY6" fmla="*/ 476151 h 535669"/>
                <a:gd name="connsiteX7" fmla="*/ 535670 w 535669"/>
                <a:gd name="connsiteY7" fmla="*/ 59519 h 535669"/>
                <a:gd name="connsiteX8" fmla="*/ 476151 w 535669"/>
                <a:gd name="connsiteY8" fmla="*/ 0 h 535669"/>
                <a:gd name="connsiteX9" fmla="*/ 208316 w 535669"/>
                <a:gd name="connsiteY9" fmla="*/ 416632 h 535669"/>
                <a:gd name="connsiteX10" fmla="*/ 59519 w 535669"/>
                <a:gd name="connsiteY10" fmla="*/ 267835 h 535669"/>
                <a:gd name="connsiteX11" fmla="*/ 101480 w 535669"/>
                <a:gd name="connsiteY11" fmla="*/ 225874 h 535669"/>
                <a:gd name="connsiteX12" fmla="*/ 208316 w 535669"/>
                <a:gd name="connsiteY12" fmla="*/ 332413 h 535669"/>
                <a:gd name="connsiteX13" fmla="*/ 434190 w 535669"/>
                <a:gd name="connsiteY13" fmla="*/ 106539 h 535669"/>
                <a:gd name="connsiteX14" fmla="*/ 476151 w 535669"/>
                <a:gd name="connsiteY14" fmla="*/ 148797 h 535669"/>
                <a:gd name="connsiteX15" fmla="*/ 208316 w 535669"/>
                <a:gd name="connsiteY15" fmla="*/ 416632 h 535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35669" h="535669">
                  <a:moveTo>
                    <a:pt x="476151" y="0"/>
                  </a:moveTo>
                  <a:lnTo>
                    <a:pt x="59519" y="0"/>
                  </a:lnTo>
                  <a:cubicBezTo>
                    <a:pt x="26486" y="0"/>
                    <a:pt x="0" y="26783"/>
                    <a:pt x="0" y="59519"/>
                  </a:cubicBezTo>
                  <a:lnTo>
                    <a:pt x="0" y="476151"/>
                  </a:lnTo>
                  <a:cubicBezTo>
                    <a:pt x="0" y="508886"/>
                    <a:pt x="26486" y="535670"/>
                    <a:pt x="59519" y="535670"/>
                  </a:cubicBezTo>
                  <a:lnTo>
                    <a:pt x="476151" y="535670"/>
                  </a:lnTo>
                  <a:cubicBezTo>
                    <a:pt x="509184" y="535670"/>
                    <a:pt x="535670" y="508886"/>
                    <a:pt x="535670" y="476151"/>
                  </a:cubicBezTo>
                  <a:lnTo>
                    <a:pt x="535670" y="59519"/>
                  </a:lnTo>
                  <a:cubicBezTo>
                    <a:pt x="535670" y="26783"/>
                    <a:pt x="509184" y="0"/>
                    <a:pt x="476151" y="0"/>
                  </a:cubicBezTo>
                  <a:close/>
                  <a:moveTo>
                    <a:pt x="208316" y="416632"/>
                  </a:moveTo>
                  <a:lnTo>
                    <a:pt x="59519" y="267835"/>
                  </a:lnTo>
                  <a:lnTo>
                    <a:pt x="101480" y="225874"/>
                  </a:lnTo>
                  <a:lnTo>
                    <a:pt x="208316" y="332413"/>
                  </a:lnTo>
                  <a:lnTo>
                    <a:pt x="434190" y="106539"/>
                  </a:lnTo>
                  <a:lnTo>
                    <a:pt x="476151" y="148797"/>
                  </a:lnTo>
                  <a:lnTo>
                    <a:pt x="208316" y="416632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317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60056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9D7A1650-7DF7-4878-ABE5-E46C63E29E43}"/>
              </a:ext>
            </a:extLst>
          </p:cNvPr>
          <p:cNvGrpSpPr/>
          <p:nvPr/>
        </p:nvGrpSpPr>
        <p:grpSpPr>
          <a:xfrm>
            <a:off x="1438129" y="1847444"/>
            <a:ext cx="1913183" cy="2518078"/>
            <a:chOff x="1262646" y="2690847"/>
            <a:chExt cx="1844829" cy="2428112"/>
          </a:xfrm>
        </p:grpSpPr>
        <p:grpSp>
          <p:nvGrpSpPr>
            <p:cNvPr id="4" name="Graphic 2">
              <a:extLst>
                <a:ext uri="{FF2B5EF4-FFF2-40B4-BE49-F238E27FC236}">
                  <a16:creationId xmlns:a16="http://schemas.microsoft.com/office/drawing/2014/main" id="{F269762E-0C32-428F-A0A1-76CCF8AEB82C}"/>
                </a:ext>
              </a:extLst>
            </p:cNvPr>
            <p:cNvGrpSpPr/>
            <p:nvPr/>
          </p:nvGrpSpPr>
          <p:grpSpPr>
            <a:xfrm>
              <a:off x="1262647" y="2690847"/>
              <a:ext cx="1844828" cy="1844828"/>
              <a:chOff x="5981700" y="3314700"/>
              <a:chExt cx="1038860" cy="1038860"/>
            </a:xfrm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B17B9F31-9D10-4287-999A-E130A0AF1D3C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1038860" cy="1038860"/>
              </a:xfrm>
              <a:custGeom>
                <a:avLst/>
                <a:gdLst>
                  <a:gd name="connsiteX0" fmla="*/ 0 w 1038860"/>
                  <a:gd name="connsiteY0" fmla="*/ 0 h 1038860"/>
                  <a:gd name="connsiteX1" fmla="*/ 1038860 w 1038860"/>
                  <a:gd name="connsiteY1" fmla="*/ 0 h 1038860"/>
                  <a:gd name="connsiteX2" fmla="*/ 1038860 w 1038860"/>
                  <a:gd name="connsiteY2" fmla="*/ 1038860 h 1038860"/>
                  <a:gd name="connsiteX3" fmla="*/ 0 w 1038860"/>
                  <a:gd name="connsiteY3" fmla="*/ 1038860 h 1038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38860" h="1038860">
                    <a:moveTo>
                      <a:pt x="0" y="0"/>
                    </a:moveTo>
                    <a:lnTo>
                      <a:pt x="1038860" y="0"/>
                    </a:lnTo>
                    <a:lnTo>
                      <a:pt x="1038860" y="1038860"/>
                    </a:lnTo>
                    <a:lnTo>
                      <a:pt x="0" y="1038860"/>
                    </a:lnTo>
                    <a:close/>
                  </a:path>
                </a:pathLst>
              </a:custGeom>
              <a:noFill/>
              <a:ln w="3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58578DF4-7A5E-4B72-976D-20C10EB3EA6F}"/>
                  </a:ext>
                </a:extLst>
              </p:cNvPr>
              <p:cNvSpPr/>
              <p:nvPr/>
            </p:nvSpPr>
            <p:spPr>
              <a:xfrm>
                <a:off x="6111557" y="3487843"/>
                <a:ext cx="779145" cy="692573"/>
              </a:xfrm>
              <a:custGeom>
                <a:avLst/>
                <a:gdLst>
                  <a:gd name="connsiteX0" fmla="*/ 735859 w 779145"/>
                  <a:gd name="connsiteY0" fmla="*/ 0 h 692573"/>
                  <a:gd name="connsiteX1" fmla="*/ 43286 w 779145"/>
                  <a:gd name="connsiteY1" fmla="*/ 0 h 692573"/>
                  <a:gd name="connsiteX2" fmla="*/ 43286 w 779145"/>
                  <a:gd name="connsiteY2" fmla="*/ 86572 h 692573"/>
                  <a:gd name="connsiteX3" fmla="*/ 735859 w 779145"/>
                  <a:gd name="connsiteY3" fmla="*/ 86572 h 692573"/>
                  <a:gd name="connsiteX4" fmla="*/ 735859 w 779145"/>
                  <a:gd name="connsiteY4" fmla="*/ 0 h 692573"/>
                  <a:gd name="connsiteX5" fmla="*/ 779145 w 779145"/>
                  <a:gd name="connsiteY5" fmla="*/ 432858 h 692573"/>
                  <a:gd name="connsiteX6" fmla="*/ 779145 w 779145"/>
                  <a:gd name="connsiteY6" fmla="*/ 346287 h 692573"/>
                  <a:gd name="connsiteX7" fmla="*/ 735859 w 779145"/>
                  <a:gd name="connsiteY7" fmla="*/ 129858 h 692573"/>
                  <a:gd name="connsiteX8" fmla="*/ 43286 w 779145"/>
                  <a:gd name="connsiteY8" fmla="*/ 129858 h 692573"/>
                  <a:gd name="connsiteX9" fmla="*/ 0 w 779145"/>
                  <a:gd name="connsiteY9" fmla="*/ 346287 h 692573"/>
                  <a:gd name="connsiteX10" fmla="*/ 0 w 779145"/>
                  <a:gd name="connsiteY10" fmla="*/ 432858 h 692573"/>
                  <a:gd name="connsiteX11" fmla="*/ 43286 w 779145"/>
                  <a:gd name="connsiteY11" fmla="*/ 432858 h 692573"/>
                  <a:gd name="connsiteX12" fmla="*/ 43286 w 779145"/>
                  <a:gd name="connsiteY12" fmla="*/ 692573 h 692573"/>
                  <a:gd name="connsiteX13" fmla="*/ 476144 w 779145"/>
                  <a:gd name="connsiteY13" fmla="*/ 692573 h 692573"/>
                  <a:gd name="connsiteX14" fmla="*/ 476144 w 779145"/>
                  <a:gd name="connsiteY14" fmla="*/ 432858 h 692573"/>
                  <a:gd name="connsiteX15" fmla="*/ 649288 w 779145"/>
                  <a:gd name="connsiteY15" fmla="*/ 432858 h 692573"/>
                  <a:gd name="connsiteX16" fmla="*/ 649288 w 779145"/>
                  <a:gd name="connsiteY16" fmla="*/ 692573 h 692573"/>
                  <a:gd name="connsiteX17" fmla="*/ 735859 w 779145"/>
                  <a:gd name="connsiteY17" fmla="*/ 692573 h 692573"/>
                  <a:gd name="connsiteX18" fmla="*/ 735859 w 779145"/>
                  <a:gd name="connsiteY18" fmla="*/ 432858 h 692573"/>
                  <a:gd name="connsiteX19" fmla="*/ 779145 w 779145"/>
                  <a:gd name="connsiteY19" fmla="*/ 432858 h 692573"/>
                  <a:gd name="connsiteX20" fmla="*/ 389573 w 779145"/>
                  <a:gd name="connsiteY20" fmla="*/ 606002 h 692573"/>
                  <a:gd name="connsiteX21" fmla="*/ 129858 w 779145"/>
                  <a:gd name="connsiteY21" fmla="*/ 606002 h 692573"/>
                  <a:gd name="connsiteX22" fmla="*/ 129858 w 779145"/>
                  <a:gd name="connsiteY22" fmla="*/ 432858 h 692573"/>
                  <a:gd name="connsiteX23" fmla="*/ 389573 w 779145"/>
                  <a:gd name="connsiteY23" fmla="*/ 432858 h 692573"/>
                  <a:gd name="connsiteX24" fmla="*/ 389573 w 779145"/>
                  <a:gd name="connsiteY24" fmla="*/ 606002 h 6925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779145" h="692573">
                    <a:moveTo>
                      <a:pt x="735859" y="0"/>
                    </a:moveTo>
                    <a:lnTo>
                      <a:pt x="43286" y="0"/>
                    </a:lnTo>
                    <a:lnTo>
                      <a:pt x="43286" y="86572"/>
                    </a:lnTo>
                    <a:lnTo>
                      <a:pt x="735859" y="86572"/>
                    </a:lnTo>
                    <a:lnTo>
                      <a:pt x="735859" y="0"/>
                    </a:lnTo>
                    <a:close/>
                    <a:moveTo>
                      <a:pt x="779145" y="432858"/>
                    </a:moveTo>
                    <a:lnTo>
                      <a:pt x="779145" y="346287"/>
                    </a:lnTo>
                    <a:lnTo>
                      <a:pt x="735859" y="129858"/>
                    </a:lnTo>
                    <a:lnTo>
                      <a:pt x="43286" y="129858"/>
                    </a:lnTo>
                    <a:lnTo>
                      <a:pt x="0" y="346287"/>
                    </a:lnTo>
                    <a:lnTo>
                      <a:pt x="0" y="432858"/>
                    </a:lnTo>
                    <a:lnTo>
                      <a:pt x="43286" y="432858"/>
                    </a:lnTo>
                    <a:lnTo>
                      <a:pt x="43286" y="692573"/>
                    </a:lnTo>
                    <a:lnTo>
                      <a:pt x="476144" y="692573"/>
                    </a:lnTo>
                    <a:lnTo>
                      <a:pt x="476144" y="432858"/>
                    </a:lnTo>
                    <a:lnTo>
                      <a:pt x="649288" y="432858"/>
                    </a:lnTo>
                    <a:lnTo>
                      <a:pt x="649288" y="692573"/>
                    </a:lnTo>
                    <a:lnTo>
                      <a:pt x="735859" y="692573"/>
                    </a:lnTo>
                    <a:lnTo>
                      <a:pt x="735859" y="432858"/>
                    </a:lnTo>
                    <a:lnTo>
                      <a:pt x="779145" y="432858"/>
                    </a:lnTo>
                    <a:close/>
                    <a:moveTo>
                      <a:pt x="389573" y="606002"/>
                    </a:moveTo>
                    <a:lnTo>
                      <a:pt x="129858" y="606002"/>
                    </a:lnTo>
                    <a:lnTo>
                      <a:pt x="129858" y="432858"/>
                    </a:lnTo>
                    <a:lnTo>
                      <a:pt x="389573" y="432858"/>
                    </a:lnTo>
                    <a:lnTo>
                      <a:pt x="389573" y="606002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3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DE90224-C6D8-4A4D-BC0D-B620F9B55F6C}"/>
                </a:ext>
              </a:extLst>
            </p:cNvPr>
            <p:cNvSpPr txBox="1"/>
            <p:nvPr/>
          </p:nvSpPr>
          <p:spPr>
            <a:xfrm>
              <a:off x="1262646" y="4718849"/>
              <a:ext cx="1844827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accent6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Sender</a:t>
              </a:r>
              <a:endParaRPr lang="en-US" sz="2000" b="1" dirty="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F145D08D-AAB8-496B-8309-185994ABB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22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3BD6C58-FFD9-472B-9D5D-4911DA93B6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Requirements &amp; Design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B1FCE0-0C8A-41CE-A886-EE65A4D7854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Request by Client</a:t>
            </a:r>
          </a:p>
        </p:txBody>
      </p:sp>
      <p:sp>
        <p:nvSpPr>
          <p:cNvPr id="27" name="Footer Placeholder 26">
            <a:extLst>
              <a:ext uri="{FF2B5EF4-FFF2-40B4-BE49-F238E27FC236}">
                <a16:creationId xmlns:a16="http://schemas.microsoft.com/office/drawing/2014/main" id="{32757006-3940-4B3F-B74C-46C842E5A7D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r"/>
            <a:r>
              <a:rPr lang="en-US"/>
              <a:t>© 2020 Xuanao Zhao, Ryan Cheah, Yong Liang Poo, Tiew Shou Cheng.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C540560-B02F-4699-8C5E-C594BBE4CDBE}"/>
              </a:ext>
            </a:extLst>
          </p:cNvPr>
          <p:cNvGrpSpPr/>
          <p:nvPr/>
        </p:nvGrpSpPr>
        <p:grpSpPr>
          <a:xfrm>
            <a:off x="8796780" y="1978303"/>
            <a:ext cx="2207975" cy="2387219"/>
            <a:chOff x="8646527" y="2998318"/>
            <a:chExt cx="1844827" cy="1994590"/>
          </a:xfrm>
        </p:grpSpPr>
        <p:grpSp>
          <p:nvGrpSpPr>
            <p:cNvPr id="17" name="Graphic 36">
              <a:extLst>
                <a:ext uri="{FF2B5EF4-FFF2-40B4-BE49-F238E27FC236}">
                  <a16:creationId xmlns:a16="http://schemas.microsoft.com/office/drawing/2014/main" id="{1CAF6712-9A1E-4E10-927C-4668C894E202}"/>
                </a:ext>
              </a:extLst>
            </p:cNvPr>
            <p:cNvGrpSpPr/>
            <p:nvPr/>
          </p:nvGrpSpPr>
          <p:grpSpPr>
            <a:xfrm>
              <a:off x="8866867" y="2998318"/>
              <a:ext cx="1404149" cy="1404149"/>
              <a:chOff x="7420031" y="3314699"/>
              <a:chExt cx="1404149" cy="1404149"/>
            </a:xfrm>
          </p:grpSpPr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C8402118-2356-4108-BAE6-DB7A881B2505}"/>
                  </a:ext>
                </a:extLst>
              </p:cNvPr>
              <p:cNvSpPr/>
              <p:nvPr/>
            </p:nvSpPr>
            <p:spPr>
              <a:xfrm>
                <a:off x="7420031" y="3314699"/>
                <a:ext cx="1404149" cy="1404149"/>
              </a:xfrm>
              <a:custGeom>
                <a:avLst/>
                <a:gdLst>
                  <a:gd name="connsiteX0" fmla="*/ 0 w 1404149"/>
                  <a:gd name="connsiteY0" fmla="*/ 0 h 1404149"/>
                  <a:gd name="connsiteX1" fmla="*/ 1404149 w 1404149"/>
                  <a:gd name="connsiteY1" fmla="*/ 0 h 1404149"/>
                  <a:gd name="connsiteX2" fmla="*/ 1404149 w 1404149"/>
                  <a:gd name="connsiteY2" fmla="*/ 1404149 h 1404149"/>
                  <a:gd name="connsiteX3" fmla="*/ 0 w 1404149"/>
                  <a:gd name="connsiteY3" fmla="*/ 1404149 h 14041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04149" h="1404149">
                    <a:moveTo>
                      <a:pt x="0" y="0"/>
                    </a:moveTo>
                    <a:lnTo>
                      <a:pt x="1404149" y="0"/>
                    </a:lnTo>
                    <a:lnTo>
                      <a:pt x="1404149" y="1404149"/>
                    </a:lnTo>
                    <a:lnTo>
                      <a:pt x="0" y="1404149"/>
                    </a:lnTo>
                    <a:close/>
                  </a:path>
                </a:pathLst>
              </a:custGeom>
              <a:noFill/>
              <a:ln w="58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A74D80FB-D76D-439E-91E4-AD4104506A6E}"/>
                  </a:ext>
                </a:extLst>
              </p:cNvPr>
              <p:cNvSpPr/>
              <p:nvPr/>
            </p:nvSpPr>
            <p:spPr>
              <a:xfrm>
                <a:off x="7478537" y="3648184"/>
                <a:ext cx="819086" cy="895144"/>
              </a:xfrm>
              <a:custGeom>
                <a:avLst/>
                <a:gdLst>
                  <a:gd name="connsiteX0" fmla="*/ 419490 w 819086"/>
                  <a:gd name="connsiteY0" fmla="*/ 0 h 895144"/>
                  <a:gd name="connsiteX1" fmla="*/ 0 w 819086"/>
                  <a:gd name="connsiteY1" fmla="*/ 279660 h 895144"/>
                  <a:gd name="connsiteX2" fmla="*/ 0 w 819086"/>
                  <a:gd name="connsiteY2" fmla="*/ 895145 h 895144"/>
                  <a:gd name="connsiteX3" fmla="*/ 292531 w 819086"/>
                  <a:gd name="connsiteY3" fmla="*/ 895145 h 895144"/>
                  <a:gd name="connsiteX4" fmla="*/ 292531 w 819086"/>
                  <a:gd name="connsiteY4" fmla="*/ 427095 h 895144"/>
                  <a:gd name="connsiteX5" fmla="*/ 526556 w 819086"/>
                  <a:gd name="connsiteY5" fmla="*/ 427095 h 895144"/>
                  <a:gd name="connsiteX6" fmla="*/ 526556 w 819086"/>
                  <a:gd name="connsiteY6" fmla="*/ 895145 h 895144"/>
                  <a:gd name="connsiteX7" fmla="*/ 819087 w 819086"/>
                  <a:gd name="connsiteY7" fmla="*/ 895145 h 895144"/>
                  <a:gd name="connsiteX8" fmla="*/ 819087 w 819086"/>
                  <a:gd name="connsiteY8" fmla="*/ 266203 h 8951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19086" h="895144">
                    <a:moveTo>
                      <a:pt x="419490" y="0"/>
                    </a:moveTo>
                    <a:lnTo>
                      <a:pt x="0" y="279660"/>
                    </a:lnTo>
                    <a:lnTo>
                      <a:pt x="0" y="895145"/>
                    </a:lnTo>
                    <a:lnTo>
                      <a:pt x="292531" y="895145"/>
                    </a:lnTo>
                    <a:lnTo>
                      <a:pt x="292531" y="427095"/>
                    </a:lnTo>
                    <a:lnTo>
                      <a:pt x="526556" y="427095"/>
                    </a:lnTo>
                    <a:lnTo>
                      <a:pt x="526556" y="895145"/>
                    </a:lnTo>
                    <a:lnTo>
                      <a:pt x="819087" y="895145"/>
                    </a:lnTo>
                    <a:lnTo>
                      <a:pt x="819087" y="266203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58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85C3A4E9-FA3C-43CC-9E3C-46631AE718F9}"/>
                  </a:ext>
                </a:extLst>
              </p:cNvPr>
              <p:cNvSpPr/>
              <p:nvPr/>
            </p:nvSpPr>
            <p:spPr>
              <a:xfrm>
                <a:off x="8414636" y="3724242"/>
                <a:ext cx="117012" cy="117012"/>
              </a:xfrm>
              <a:custGeom>
                <a:avLst/>
                <a:gdLst>
                  <a:gd name="connsiteX0" fmla="*/ 0 w 117012"/>
                  <a:gd name="connsiteY0" fmla="*/ 0 h 117012"/>
                  <a:gd name="connsiteX1" fmla="*/ 117012 w 117012"/>
                  <a:gd name="connsiteY1" fmla="*/ 0 h 117012"/>
                  <a:gd name="connsiteX2" fmla="*/ 117012 w 117012"/>
                  <a:gd name="connsiteY2" fmla="*/ 117012 h 117012"/>
                  <a:gd name="connsiteX3" fmla="*/ 0 w 117012"/>
                  <a:gd name="connsiteY3" fmla="*/ 117012 h 1170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7012" h="117012">
                    <a:moveTo>
                      <a:pt x="0" y="0"/>
                    </a:moveTo>
                    <a:lnTo>
                      <a:pt x="117012" y="0"/>
                    </a:lnTo>
                    <a:lnTo>
                      <a:pt x="117012" y="117012"/>
                    </a:lnTo>
                    <a:lnTo>
                      <a:pt x="0" y="117012"/>
                    </a:lnTo>
                    <a:close/>
                  </a:path>
                </a:pathLst>
              </a:custGeom>
              <a:noFill/>
              <a:ln w="58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BD6BFFE7-CC3F-47A7-BE11-C88A921E480D}"/>
                  </a:ext>
                </a:extLst>
              </p:cNvPr>
              <p:cNvSpPr/>
              <p:nvPr/>
            </p:nvSpPr>
            <p:spPr>
              <a:xfrm>
                <a:off x="8005093" y="3490217"/>
                <a:ext cx="760580" cy="1053111"/>
              </a:xfrm>
              <a:custGeom>
                <a:avLst/>
                <a:gdLst>
                  <a:gd name="connsiteX0" fmla="*/ 0 w 760580"/>
                  <a:gd name="connsiteY0" fmla="*/ 0 h 1053111"/>
                  <a:gd name="connsiteX1" fmla="*/ 0 w 760580"/>
                  <a:gd name="connsiteY1" fmla="*/ 88344 h 1053111"/>
                  <a:gd name="connsiteX2" fmla="*/ 117012 w 760580"/>
                  <a:gd name="connsiteY2" fmla="*/ 166158 h 1053111"/>
                  <a:gd name="connsiteX3" fmla="*/ 218228 w 760580"/>
                  <a:gd name="connsiteY3" fmla="*/ 234025 h 1053111"/>
                  <a:gd name="connsiteX4" fmla="*/ 292531 w 760580"/>
                  <a:gd name="connsiteY4" fmla="*/ 234025 h 1053111"/>
                  <a:gd name="connsiteX5" fmla="*/ 292531 w 760580"/>
                  <a:gd name="connsiteY5" fmla="*/ 283755 h 1053111"/>
                  <a:gd name="connsiteX6" fmla="*/ 409543 w 760580"/>
                  <a:gd name="connsiteY6" fmla="*/ 362153 h 1053111"/>
                  <a:gd name="connsiteX7" fmla="*/ 409543 w 760580"/>
                  <a:gd name="connsiteY7" fmla="*/ 468050 h 1053111"/>
                  <a:gd name="connsiteX8" fmla="*/ 526556 w 760580"/>
                  <a:gd name="connsiteY8" fmla="*/ 468050 h 1053111"/>
                  <a:gd name="connsiteX9" fmla="*/ 526556 w 760580"/>
                  <a:gd name="connsiteY9" fmla="*/ 585062 h 1053111"/>
                  <a:gd name="connsiteX10" fmla="*/ 409543 w 760580"/>
                  <a:gd name="connsiteY10" fmla="*/ 585062 h 1053111"/>
                  <a:gd name="connsiteX11" fmla="*/ 409543 w 760580"/>
                  <a:gd name="connsiteY11" fmla="*/ 702075 h 1053111"/>
                  <a:gd name="connsiteX12" fmla="*/ 526556 w 760580"/>
                  <a:gd name="connsiteY12" fmla="*/ 702075 h 1053111"/>
                  <a:gd name="connsiteX13" fmla="*/ 526556 w 760580"/>
                  <a:gd name="connsiteY13" fmla="*/ 819087 h 1053111"/>
                  <a:gd name="connsiteX14" fmla="*/ 409543 w 760580"/>
                  <a:gd name="connsiteY14" fmla="*/ 819087 h 1053111"/>
                  <a:gd name="connsiteX15" fmla="*/ 409543 w 760580"/>
                  <a:gd name="connsiteY15" fmla="*/ 1053112 h 1053111"/>
                  <a:gd name="connsiteX16" fmla="*/ 760581 w 760580"/>
                  <a:gd name="connsiteY16" fmla="*/ 1053112 h 1053111"/>
                  <a:gd name="connsiteX17" fmla="*/ 760581 w 760580"/>
                  <a:gd name="connsiteY17" fmla="*/ 0 h 1053111"/>
                  <a:gd name="connsiteX18" fmla="*/ 0 w 760580"/>
                  <a:gd name="connsiteY18" fmla="*/ 0 h 1053111"/>
                  <a:gd name="connsiteX19" fmla="*/ 526556 w 760580"/>
                  <a:gd name="connsiteY19" fmla="*/ 351037 h 1053111"/>
                  <a:gd name="connsiteX20" fmla="*/ 409543 w 760580"/>
                  <a:gd name="connsiteY20" fmla="*/ 351037 h 1053111"/>
                  <a:gd name="connsiteX21" fmla="*/ 409543 w 760580"/>
                  <a:gd name="connsiteY21" fmla="*/ 234025 h 1053111"/>
                  <a:gd name="connsiteX22" fmla="*/ 526556 w 760580"/>
                  <a:gd name="connsiteY22" fmla="*/ 234025 h 1053111"/>
                  <a:gd name="connsiteX23" fmla="*/ 526556 w 760580"/>
                  <a:gd name="connsiteY23" fmla="*/ 351037 h 10531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60580" h="1053111">
                    <a:moveTo>
                      <a:pt x="0" y="0"/>
                    </a:moveTo>
                    <a:lnTo>
                      <a:pt x="0" y="88344"/>
                    </a:lnTo>
                    <a:lnTo>
                      <a:pt x="117012" y="166158"/>
                    </a:lnTo>
                    <a:lnTo>
                      <a:pt x="218228" y="234025"/>
                    </a:lnTo>
                    <a:lnTo>
                      <a:pt x="292531" y="234025"/>
                    </a:lnTo>
                    <a:lnTo>
                      <a:pt x="292531" y="283755"/>
                    </a:lnTo>
                    <a:lnTo>
                      <a:pt x="409543" y="362153"/>
                    </a:lnTo>
                    <a:lnTo>
                      <a:pt x="409543" y="468050"/>
                    </a:lnTo>
                    <a:lnTo>
                      <a:pt x="526556" y="468050"/>
                    </a:lnTo>
                    <a:lnTo>
                      <a:pt x="526556" y="585062"/>
                    </a:lnTo>
                    <a:lnTo>
                      <a:pt x="409543" y="585062"/>
                    </a:lnTo>
                    <a:lnTo>
                      <a:pt x="409543" y="702075"/>
                    </a:lnTo>
                    <a:lnTo>
                      <a:pt x="526556" y="702075"/>
                    </a:lnTo>
                    <a:lnTo>
                      <a:pt x="526556" y="819087"/>
                    </a:lnTo>
                    <a:lnTo>
                      <a:pt x="409543" y="819087"/>
                    </a:lnTo>
                    <a:lnTo>
                      <a:pt x="409543" y="1053112"/>
                    </a:lnTo>
                    <a:lnTo>
                      <a:pt x="760581" y="1053112"/>
                    </a:lnTo>
                    <a:lnTo>
                      <a:pt x="760581" y="0"/>
                    </a:lnTo>
                    <a:lnTo>
                      <a:pt x="0" y="0"/>
                    </a:lnTo>
                    <a:close/>
                    <a:moveTo>
                      <a:pt x="526556" y="351037"/>
                    </a:moveTo>
                    <a:lnTo>
                      <a:pt x="409543" y="351037"/>
                    </a:lnTo>
                    <a:lnTo>
                      <a:pt x="409543" y="234025"/>
                    </a:lnTo>
                    <a:lnTo>
                      <a:pt x="526556" y="234025"/>
                    </a:lnTo>
                    <a:lnTo>
                      <a:pt x="526556" y="351037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58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5B042C6-1923-47C6-AE17-8F07B83BF61C}"/>
                </a:ext>
              </a:extLst>
            </p:cNvPr>
            <p:cNvSpPr txBox="1"/>
            <p:nvPr/>
          </p:nvSpPr>
          <p:spPr>
            <a:xfrm>
              <a:off x="8646527" y="4592798"/>
              <a:ext cx="1844827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accent6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Receiver </a:t>
              </a:r>
              <a:endParaRPr lang="en-US" sz="2000" b="1" dirty="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4B918895-1C46-49CE-98DE-E8F8F750AAB5}"/>
              </a:ext>
            </a:extLst>
          </p:cNvPr>
          <p:cNvGrpSpPr/>
          <p:nvPr/>
        </p:nvGrpSpPr>
        <p:grpSpPr>
          <a:xfrm>
            <a:off x="5398789" y="2076110"/>
            <a:ext cx="1614223" cy="2181755"/>
            <a:chOff x="4747144" y="4035483"/>
            <a:chExt cx="1614223" cy="2181755"/>
          </a:xfrm>
        </p:grpSpPr>
        <p:grpSp>
          <p:nvGrpSpPr>
            <p:cNvPr id="39" name="Graphic 2">
              <a:extLst>
                <a:ext uri="{FF2B5EF4-FFF2-40B4-BE49-F238E27FC236}">
                  <a16:creationId xmlns:a16="http://schemas.microsoft.com/office/drawing/2014/main" id="{D8EE3183-790E-4848-AE23-E22BCBA79C91}"/>
                </a:ext>
              </a:extLst>
            </p:cNvPr>
            <p:cNvGrpSpPr/>
            <p:nvPr/>
          </p:nvGrpSpPr>
          <p:grpSpPr>
            <a:xfrm>
              <a:off x="4747144" y="4035483"/>
              <a:ext cx="1614223" cy="1698601"/>
              <a:chOff x="4002429" y="3835591"/>
              <a:chExt cx="1090432" cy="1090432"/>
            </a:xfrm>
          </p:grpSpPr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E4B7ADA5-AA92-443F-864A-9BB14A958EA3}"/>
                  </a:ext>
                </a:extLst>
              </p:cNvPr>
              <p:cNvSpPr/>
              <p:nvPr/>
            </p:nvSpPr>
            <p:spPr>
              <a:xfrm>
                <a:off x="4002429" y="3835591"/>
                <a:ext cx="1090432" cy="1090432"/>
              </a:xfrm>
              <a:custGeom>
                <a:avLst/>
                <a:gdLst>
                  <a:gd name="connsiteX0" fmla="*/ 0 w 1090432"/>
                  <a:gd name="connsiteY0" fmla="*/ 0 h 1090432"/>
                  <a:gd name="connsiteX1" fmla="*/ 1090432 w 1090432"/>
                  <a:gd name="connsiteY1" fmla="*/ 0 h 1090432"/>
                  <a:gd name="connsiteX2" fmla="*/ 1090432 w 1090432"/>
                  <a:gd name="connsiteY2" fmla="*/ 1090432 h 1090432"/>
                  <a:gd name="connsiteX3" fmla="*/ 0 w 1090432"/>
                  <a:gd name="connsiteY3" fmla="*/ 1090432 h 1090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90432" h="1090432">
                    <a:moveTo>
                      <a:pt x="0" y="0"/>
                    </a:moveTo>
                    <a:lnTo>
                      <a:pt x="1090432" y="0"/>
                    </a:lnTo>
                    <a:lnTo>
                      <a:pt x="1090432" y="1090432"/>
                    </a:lnTo>
                    <a:lnTo>
                      <a:pt x="0" y="1090432"/>
                    </a:lnTo>
                    <a:close/>
                  </a:path>
                </a:pathLst>
              </a:custGeom>
              <a:noFill/>
              <a:ln w="452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DD0DA180-47F4-4635-A29A-19B84D2510D2}"/>
                  </a:ext>
                </a:extLst>
              </p:cNvPr>
              <p:cNvSpPr/>
              <p:nvPr/>
            </p:nvSpPr>
            <p:spPr>
              <a:xfrm>
                <a:off x="4047863" y="4017329"/>
                <a:ext cx="999562" cy="726954"/>
              </a:xfrm>
              <a:custGeom>
                <a:avLst/>
                <a:gdLst>
                  <a:gd name="connsiteX0" fmla="*/ 863259 w 999562"/>
                  <a:gd name="connsiteY0" fmla="*/ 181739 h 726954"/>
                  <a:gd name="connsiteX1" fmla="*/ 726955 w 999562"/>
                  <a:gd name="connsiteY1" fmla="*/ 181739 h 726954"/>
                  <a:gd name="connsiteX2" fmla="*/ 726955 w 999562"/>
                  <a:gd name="connsiteY2" fmla="*/ 0 h 726954"/>
                  <a:gd name="connsiteX3" fmla="*/ 90869 w 999562"/>
                  <a:gd name="connsiteY3" fmla="*/ 0 h 726954"/>
                  <a:gd name="connsiteX4" fmla="*/ 0 w 999562"/>
                  <a:gd name="connsiteY4" fmla="*/ 90869 h 726954"/>
                  <a:gd name="connsiteX5" fmla="*/ 0 w 999562"/>
                  <a:gd name="connsiteY5" fmla="*/ 590651 h 726954"/>
                  <a:gd name="connsiteX6" fmla="*/ 90869 w 999562"/>
                  <a:gd name="connsiteY6" fmla="*/ 590651 h 726954"/>
                  <a:gd name="connsiteX7" fmla="*/ 227173 w 999562"/>
                  <a:gd name="connsiteY7" fmla="*/ 726955 h 726954"/>
                  <a:gd name="connsiteX8" fmla="*/ 363477 w 999562"/>
                  <a:gd name="connsiteY8" fmla="*/ 590651 h 726954"/>
                  <a:gd name="connsiteX9" fmla="*/ 636085 w 999562"/>
                  <a:gd name="connsiteY9" fmla="*/ 590651 h 726954"/>
                  <a:gd name="connsiteX10" fmla="*/ 772389 w 999562"/>
                  <a:gd name="connsiteY10" fmla="*/ 726955 h 726954"/>
                  <a:gd name="connsiteX11" fmla="*/ 908693 w 999562"/>
                  <a:gd name="connsiteY11" fmla="*/ 590651 h 726954"/>
                  <a:gd name="connsiteX12" fmla="*/ 999563 w 999562"/>
                  <a:gd name="connsiteY12" fmla="*/ 590651 h 726954"/>
                  <a:gd name="connsiteX13" fmla="*/ 999563 w 999562"/>
                  <a:gd name="connsiteY13" fmla="*/ 363477 h 726954"/>
                  <a:gd name="connsiteX14" fmla="*/ 863259 w 999562"/>
                  <a:gd name="connsiteY14" fmla="*/ 181739 h 726954"/>
                  <a:gd name="connsiteX15" fmla="*/ 227173 w 999562"/>
                  <a:gd name="connsiteY15" fmla="*/ 658803 h 726954"/>
                  <a:gd name="connsiteX16" fmla="*/ 159021 w 999562"/>
                  <a:gd name="connsiteY16" fmla="*/ 590651 h 726954"/>
                  <a:gd name="connsiteX17" fmla="*/ 227173 w 999562"/>
                  <a:gd name="connsiteY17" fmla="*/ 522499 h 726954"/>
                  <a:gd name="connsiteX18" fmla="*/ 295325 w 999562"/>
                  <a:gd name="connsiteY18" fmla="*/ 590651 h 726954"/>
                  <a:gd name="connsiteX19" fmla="*/ 227173 w 999562"/>
                  <a:gd name="connsiteY19" fmla="*/ 658803 h 726954"/>
                  <a:gd name="connsiteX20" fmla="*/ 840541 w 999562"/>
                  <a:gd name="connsiteY20" fmla="*/ 249891 h 726954"/>
                  <a:gd name="connsiteX21" fmla="*/ 929593 w 999562"/>
                  <a:gd name="connsiteY21" fmla="*/ 363477 h 726954"/>
                  <a:gd name="connsiteX22" fmla="*/ 726955 w 999562"/>
                  <a:gd name="connsiteY22" fmla="*/ 363477 h 726954"/>
                  <a:gd name="connsiteX23" fmla="*/ 726955 w 999562"/>
                  <a:gd name="connsiteY23" fmla="*/ 249891 h 726954"/>
                  <a:gd name="connsiteX24" fmla="*/ 840541 w 999562"/>
                  <a:gd name="connsiteY24" fmla="*/ 249891 h 726954"/>
                  <a:gd name="connsiteX25" fmla="*/ 772389 w 999562"/>
                  <a:gd name="connsiteY25" fmla="*/ 658803 h 726954"/>
                  <a:gd name="connsiteX26" fmla="*/ 704237 w 999562"/>
                  <a:gd name="connsiteY26" fmla="*/ 590651 h 726954"/>
                  <a:gd name="connsiteX27" fmla="*/ 772389 w 999562"/>
                  <a:gd name="connsiteY27" fmla="*/ 522499 h 726954"/>
                  <a:gd name="connsiteX28" fmla="*/ 840541 w 999562"/>
                  <a:gd name="connsiteY28" fmla="*/ 590651 h 726954"/>
                  <a:gd name="connsiteX29" fmla="*/ 772389 w 999562"/>
                  <a:gd name="connsiteY29" fmla="*/ 658803 h 7269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999562" h="726954">
                    <a:moveTo>
                      <a:pt x="863259" y="181739"/>
                    </a:moveTo>
                    <a:lnTo>
                      <a:pt x="726955" y="181739"/>
                    </a:lnTo>
                    <a:lnTo>
                      <a:pt x="726955" y="0"/>
                    </a:lnTo>
                    <a:lnTo>
                      <a:pt x="90869" y="0"/>
                    </a:lnTo>
                    <a:cubicBezTo>
                      <a:pt x="40891" y="0"/>
                      <a:pt x="0" y="40891"/>
                      <a:pt x="0" y="90869"/>
                    </a:cubicBezTo>
                    <a:lnTo>
                      <a:pt x="0" y="590651"/>
                    </a:lnTo>
                    <a:lnTo>
                      <a:pt x="90869" y="590651"/>
                    </a:lnTo>
                    <a:cubicBezTo>
                      <a:pt x="90869" y="666072"/>
                      <a:pt x="151752" y="726955"/>
                      <a:pt x="227173" y="726955"/>
                    </a:cubicBezTo>
                    <a:cubicBezTo>
                      <a:pt x="302595" y="726955"/>
                      <a:pt x="363477" y="666072"/>
                      <a:pt x="363477" y="590651"/>
                    </a:cubicBezTo>
                    <a:lnTo>
                      <a:pt x="636085" y="590651"/>
                    </a:lnTo>
                    <a:cubicBezTo>
                      <a:pt x="636085" y="666072"/>
                      <a:pt x="696968" y="726955"/>
                      <a:pt x="772389" y="726955"/>
                    </a:cubicBezTo>
                    <a:cubicBezTo>
                      <a:pt x="847811" y="726955"/>
                      <a:pt x="908693" y="666072"/>
                      <a:pt x="908693" y="590651"/>
                    </a:cubicBezTo>
                    <a:lnTo>
                      <a:pt x="999563" y="590651"/>
                    </a:lnTo>
                    <a:lnTo>
                      <a:pt x="999563" y="363477"/>
                    </a:lnTo>
                    <a:lnTo>
                      <a:pt x="863259" y="181739"/>
                    </a:lnTo>
                    <a:close/>
                    <a:moveTo>
                      <a:pt x="227173" y="658803"/>
                    </a:moveTo>
                    <a:cubicBezTo>
                      <a:pt x="189463" y="658803"/>
                      <a:pt x="159021" y="628361"/>
                      <a:pt x="159021" y="590651"/>
                    </a:cubicBezTo>
                    <a:cubicBezTo>
                      <a:pt x="159021" y="552940"/>
                      <a:pt x="189463" y="522499"/>
                      <a:pt x="227173" y="522499"/>
                    </a:cubicBezTo>
                    <a:cubicBezTo>
                      <a:pt x="264884" y="522499"/>
                      <a:pt x="295325" y="552940"/>
                      <a:pt x="295325" y="590651"/>
                    </a:cubicBezTo>
                    <a:cubicBezTo>
                      <a:pt x="295325" y="628361"/>
                      <a:pt x="264884" y="658803"/>
                      <a:pt x="227173" y="658803"/>
                    </a:cubicBezTo>
                    <a:close/>
                    <a:moveTo>
                      <a:pt x="840541" y="249891"/>
                    </a:moveTo>
                    <a:lnTo>
                      <a:pt x="929593" y="363477"/>
                    </a:lnTo>
                    <a:lnTo>
                      <a:pt x="726955" y="363477"/>
                    </a:lnTo>
                    <a:lnTo>
                      <a:pt x="726955" y="249891"/>
                    </a:lnTo>
                    <a:lnTo>
                      <a:pt x="840541" y="249891"/>
                    </a:lnTo>
                    <a:close/>
                    <a:moveTo>
                      <a:pt x="772389" y="658803"/>
                    </a:moveTo>
                    <a:cubicBezTo>
                      <a:pt x="734679" y="658803"/>
                      <a:pt x="704237" y="628361"/>
                      <a:pt x="704237" y="590651"/>
                    </a:cubicBezTo>
                    <a:cubicBezTo>
                      <a:pt x="704237" y="552940"/>
                      <a:pt x="734679" y="522499"/>
                      <a:pt x="772389" y="522499"/>
                    </a:cubicBezTo>
                    <a:cubicBezTo>
                      <a:pt x="810100" y="522499"/>
                      <a:pt x="840541" y="552940"/>
                      <a:pt x="840541" y="590651"/>
                    </a:cubicBezTo>
                    <a:cubicBezTo>
                      <a:pt x="840541" y="628361"/>
                      <a:pt x="810100" y="658803"/>
                      <a:pt x="772389" y="658803"/>
                    </a:cubicBez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452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2D71B6C0-B6FC-43E5-89B2-02D762C98D32}"/>
                </a:ext>
              </a:extLst>
            </p:cNvPr>
            <p:cNvSpPr txBox="1"/>
            <p:nvPr/>
          </p:nvSpPr>
          <p:spPr>
            <a:xfrm>
              <a:off x="4938921" y="5817128"/>
              <a:ext cx="1230664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accent6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Riders</a:t>
              </a:r>
              <a:endParaRPr lang="en-US" sz="2000" b="1" dirty="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600397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381650C-47C1-4A6E-BC51-8F4854AA1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23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362DFE-2F3B-4D20-85C6-AC500B07072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Requirements &amp; Design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207492-A39B-409D-B0E1-91A8762024A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Technical Summary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2EE616-3E4B-4CD0-B873-27BB3D54D42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r"/>
            <a:r>
              <a:rPr lang="en-US"/>
              <a:t>© 2020 Xuanao Zhao, Ryan Cheah, Yong Liang Poo, Tiew Shou Cheng.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997E36C-8DBF-4C02-A7FD-D4EC892C3745}"/>
              </a:ext>
            </a:extLst>
          </p:cNvPr>
          <p:cNvGrpSpPr/>
          <p:nvPr/>
        </p:nvGrpSpPr>
        <p:grpSpPr>
          <a:xfrm>
            <a:off x="2215482" y="2382559"/>
            <a:ext cx="6268065" cy="769442"/>
            <a:chOff x="4655574" y="1862858"/>
            <a:chExt cx="6268065" cy="76944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F2B3F92-63E5-4C85-B83E-5568937BC545}"/>
                </a:ext>
              </a:extLst>
            </p:cNvPr>
            <p:cNvSpPr txBox="1"/>
            <p:nvPr/>
          </p:nvSpPr>
          <p:spPr>
            <a:xfrm>
              <a:off x="4655574" y="1862858"/>
              <a:ext cx="626806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MY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Account System &amp; User Registration</a:t>
              </a:r>
              <a:endParaRPr lang="en-US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F79C55B-7FFB-496C-B783-95CAF54BA8E2}"/>
                </a:ext>
              </a:extLst>
            </p:cNvPr>
            <p:cNvSpPr txBox="1"/>
            <p:nvPr/>
          </p:nvSpPr>
          <p:spPr>
            <a:xfrm>
              <a:off x="4655574" y="2262968"/>
              <a:ext cx="60960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chemeClr val="accent6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Every user should have an account which they can manage</a:t>
              </a:r>
              <a:endParaRPr lang="en-US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61B8D18-837D-48C0-882D-E2664F4D5CB1}"/>
              </a:ext>
            </a:extLst>
          </p:cNvPr>
          <p:cNvGrpSpPr/>
          <p:nvPr/>
        </p:nvGrpSpPr>
        <p:grpSpPr>
          <a:xfrm>
            <a:off x="2215482" y="3514051"/>
            <a:ext cx="6268065" cy="769442"/>
            <a:chOff x="4655574" y="1862858"/>
            <a:chExt cx="6268065" cy="76944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3CF2210-F846-4721-A5C2-23A17613F66C}"/>
                </a:ext>
              </a:extLst>
            </p:cNvPr>
            <p:cNvSpPr txBox="1"/>
            <p:nvPr/>
          </p:nvSpPr>
          <p:spPr>
            <a:xfrm>
              <a:off x="4655574" y="1862858"/>
              <a:ext cx="626806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Post &amp; Manage Delivery Requests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845D3F3-EED7-4C27-8FC8-84079687B376}"/>
                </a:ext>
              </a:extLst>
            </p:cNvPr>
            <p:cNvSpPr txBox="1"/>
            <p:nvPr/>
          </p:nvSpPr>
          <p:spPr>
            <a:xfrm>
              <a:off x="4655574" y="2262968"/>
              <a:ext cx="60960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chemeClr val="accent6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Post, Edit, Remove by Sender</a:t>
              </a:r>
              <a:endParaRPr lang="en-US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D5E5A5B-3957-4C3A-9775-BBD9EFF314D5}"/>
              </a:ext>
            </a:extLst>
          </p:cNvPr>
          <p:cNvGrpSpPr/>
          <p:nvPr/>
        </p:nvGrpSpPr>
        <p:grpSpPr>
          <a:xfrm>
            <a:off x="2215482" y="4776948"/>
            <a:ext cx="6268065" cy="769442"/>
            <a:chOff x="4655574" y="1862858"/>
            <a:chExt cx="6268065" cy="76944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0FD7C02-A15E-458C-B807-2D3F200DD2F9}"/>
                </a:ext>
              </a:extLst>
            </p:cNvPr>
            <p:cNvSpPr txBox="1"/>
            <p:nvPr/>
          </p:nvSpPr>
          <p:spPr>
            <a:xfrm>
              <a:off x="4655574" y="1862858"/>
              <a:ext cx="626806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Accept &amp; Manage Accepted Delivery Requests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101F794-4516-4C36-AAF5-5CA940CEDC68}"/>
                </a:ext>
              </a:extLst>
            </p:cNvPr>
            <p:cNvSpPr txBox="1"/>
            <p:nvPr/>
          </p:nvSpPr>
          <p:spPr>
            <a:xfrm>
              <a:off x="4655574" y="2262968"/>
              <a:ext cx="60960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chemeClr val="accent6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Accept, Complete, Cancel a request by Rider</a:t>
              </a:r>
              <a:endParaRPr lang="en-US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</p:grpSp>
      <p:grpSp>
        <p:nvGrpSpPr>
          <p:cNvPr id="29" name="Graphic 5">
            <a:extLst>
              <a:ext uri="{FF2B5EF4-FFF2-40B4-BE49-F238E27FC236}">
                <a16:creationId xmlns:a16="http://schemas.microsoft.com/office/drawing/2014/main" id="{575CBD8B-D278-432D-A97D-1EE620D1829D}"/>
              </a:ext>
            </a:extLst>
          </p:cNvPr>
          <p:cNvGrpSpPr/>
          <p:nvPr/>
        </p:nvGrpSpPr>
        <p:grpSpPr>
          <a:xfrm>
            <a:off x="1339952" y="2400375"/>
            <a:ext cx="766608" cy="766608"/>
            <a:chOff x="5981699" y="3314699"/>
            <a:chExt cx="1304003" cy="1304003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DD411638-2189-4F3D-9151-99A116919C14}"/>
                </a:ext>
              </a:extLst>
            </p:cNvPr>
            <p:cNvSpPr/>
            <p:nvPr/>
          </p:nvSpPr>
          <p:spPr>
            <a:xfrm>
              <a:off x="5981699" y="3314699"/>
              <a:ext cx="1304003" cy="1304003"/>
            </a:xfrm>
            <a:custGeom>
              <a:avLst/>
              <a:gdLst>
                <a:gd name="connsiteX0" fmla="*/ 0 w 1304003"/>
                <a:gd name="connsiteY0" fmla="*/ 0 h 1304003"/>
                <a:gd name="connsiteX1" fmla="*/ 1304003 w 1304003"/>
                <a:gd name="connsiteY1" fmla="*/ 0 h 1304003"/>
                <a:gd name="connsiteX2" fmla="*/ 1304003 w 1304003"/>
                <a:gd name="connsiteY2" fmla="*/ 1304003 h 1304003"/>
                <a:gd name="connsiteX3" fmla="*/ 0 w 1304003"/>
                <a:gd name="connsiteY3" fmla="*/ 1304003 h 1304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4003" h="1304003">
                  <a:moveTo>
                    <a:pt x="0" y="0"/>
                  </a:moveTo>
                  <a:lnTo>
                    <a:pt x="1304003" y="0"/>
                  </a:lnTo>
                  <a:lnTo>
                    <a:pt x="1304003" y="1304003"/>
                  </a:lnTo>
                  <a:lnTo>
                    <a:pt x="0" y="1304003"/>
                  </a:lnTo>
                  <a:close/>
                </a:path>
              </a:pathLst>
            </a:custGeom>
            <a:no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7FAB0122-B0C0-4FFC-AE08-CDD317EDF4E6}"/>
                </a:ext>
              </a:extLst>
            </p:cNvPr>
            <p:cNvSpPr/>
            <p:nvPr/>
          </p:nvSpPr>
          <p:spPr>
            <a:xfrm>
              <a:off x="6036032" y="3532032"/>
              <a:ext cx="1195336" cy="869335"/>
            </a:xfrm>
            <a:custGeom>
              <a:avLst/>
              <a:gdLst>
                <a:gd name="connsiteX0" fmla="*/ 760668 w 1195336"/>
                <a:gd name="connsiteY0" fmla="*/ 434668 h 869335"/>
                <a:gd name="connsiteX1" fmla="*/ 978002 w 1195336"/>
                <a:gd name="connsiteY1" fmla="*/ 217334 h 869335"/>
                <a:gd name="connsiteX2" fmla="*/ 760668 w 1195336"/>
                <a:gd name="connsiteY2" fmla="*/ 0 h 869335"/>
                <a:gd name="connsiteX3" fmla="*/ 543335 w 1195336"/>
                <a:gd name="connsiteY3" fmla="*/ 217334 h 869335"/>
                <a:gd name="connsiteX4" fmla="*/ 760668 w 1195336"/>
                <a:gd name="connsiteY4" fmla="*/ 434668 h 869335"/>
                <a:gd name="connsiteX5" fmla="*/ 271667 w 1195336"/>
                <a:gd name="connsiteY5" fmla="*/ 326001 h 869335"/>
                <a:gd name="connsiteX6" fmla="*/ 271667 w 1195336"/>
                <a:gd name="connsiteY6" fmla="*/ 163000 h 869335"/>
                <a:gd name="connsiteX7" fmla="*/ 163000 w 1195336"/>
                <a:gd name="connsiteY7" fmla="*/ 163000 h 869335"/>
                <a:gd name="connsiteX8" fmla="*/ 163000 w 1195336"/>
                <a:gd name="connsiteY8" fmla="*/ 326001 h 869335"/>
                <a:gd name="connsiteX9" fmla="*/ 0 w 1195336"/>
                <a:gd name="connsiteY9" fmla="*/ 326001 h 869335"/>
                <a:gd name="connsiteX10" fmla="*/ 0 w 1195336"/>
                <a:gd name="connsiteY10" fmla="*/ 434668 h 869335"/>
                <a:gd name="connsiteX11" fmla="*/ 163000 w 1195336"/>
                <a:gd name="connsiteY11" fmla="*/ 434668 h 869335"/>
                <a:gd name="connsiteX12" fmla="*/ 163000 w 1195336"/>
                <a:gd name="connsiteY12" fmla="*/ 597668 h 869335"/>
                <a:gd name="connsiteX13" fmla="*/ 271667 w 1195336"/>
                <a:gd name="connsiteY13" fmla="*/ 597668 h 869335"/>
                <a:gd name="connsiteX14" fmla="*/ 271667 w 1195336"/>
                <a:gd name="connsiteY14" fmla="*/ 434668 h 869335"/>
                <a:gd name="connsiteX15" fmla="*/ 434668 w 1195336"/>
                <a:gd name="connsiteY15" fmla="*/ 434668 h 869335"/>
                <a:gd name="connsiteX16" fmla="*/ 434668 w 1195336"/>
                <a:gd name="connsiteY16" fmla="*/ 326001 h 869335"/>
                <a:gd name="connsiteX17" fmla="*/ 271667 w 1195336"/>
                <a:gd name="connsiteY17" fmla="*/ 326001 h 869335"/>
                <a:gd name="connsiteX18" fmla="*/ 760668 w 1195336"/>
                <a:gd name="connsiteY18" fmla="*/ 543335 h 869335"/>
                <a:gd name="connsiteX19" fmla="*/ 326001 w 1195336"/>
                <a:gd name="connsiteY19" fmla="*/ 760668 h 869335"/>
                <a:gd name="connsiteX20" fmla="*/ 326001 w 1195336"/>
                <a:gd name="connsiteY20" fmla="*/ 869335 h 869335"/>
                <a:gd name="connsiteX21" fmla="*/ 1195336 w 1195336"/>
                <a:gd name="connsiteY21" fmla="*/ 869335 h 869335"/>
                <a:gd name="connsiteX22" fmla="*/ 1195336 w 1195336"/>
                <a:gd name="connsiteY22" fmla="*/ 760668 h 869335"/>
                <a:gd name="connsiteX23" fmla="*/ 760668 w 1195336"/>
                <a:gd name="connsiteY23" fmla="*/ 543335 h 869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95336" h="869335">
                  <a:moveTo>
                    <a:pt x="760668" y="434668"/>
                  </a:moveTo>
                  <a:cubicBezTo>
                    <a:pt x="880745" y="434668"/>
                    <a:pt x="978002" y="337411"/>
                    <a:pt x="978002" y="217334"/>
                  </a:cubicBezTo>
                  <a:cubicBezTo>
                    <a:pt x="978002" y="97257"/>
                    <a:pt x="880745" y="0"/>
                    <a:pt x="760668" y="0"/>
                  </a:cubicBezTo>
                  <a:cubicBezTo>
                    <a:pt x="640592" y="0"/>
                    <a:pt x="543335" y="97257"/>
                    <a:pt x="543335" y="217334"/>
                  </a:cubicBezTo>
                  <a:cubicBezTo>
                    <a:pt x="543335" y="337411"/>
                    <a:pt x="640592" y="434668"/>
                    <a:pt x="760668" y="434668"/>
                  </a:cubicBezTo>
                  <a:close/>
                  <a:moveTo>
                    <a:pt x="271667" y="326001"/>
                  </a:moveTo>
                  <a:lnTo>
                    <a:pt x="271667" y="163000"/>
                  </a:lnTo>
                  <a:lnTo>
                    <a:pt x="163000" y="163000"/>
                  </a:lnTo>
                  <a:lnTo>
                    <a:pt x="163000" y="326001"/>
                  </a:lnTo>
                  <a:lnTo>
                    <a:pt x="0" y="326001"/>
                  </a:lnTo>
                  <a:lnTo>
                    <a:pt x="0" y="434668"/>
                  </a:lnTo>
                  <a:lnTo>
                    <a:pt x="163000" y="434668"/>
                  </a:lnTo>
                  <a:lnTo>
                    <a:pt x="163000" y="597668"/>
                  </a:lnTo>
                  <a:lnTo>
                    <a:pt x="271667" y="597668"/>
                  </a:lnTo>
                  <a:lnTo>
                    <a:pt x="271667" y="434668"/>
                  </a:lnTo>
                  <a:lnTo>
                    <a:pt x="434668" y="434668"/>
                  </a:lnTo>
                  <a:lnTo>
                    <a:pt x="434668" y="326001"/>
                  </a:lnTo>
                  <a:lnTo>
                    <a:pt x="271667" y="326001"/>
                  </a:lnTo>
                  <a:close/>
                  <a:moveTo>
                    <a:pt x="760668" y="543335"/>
                  </a:moveTo>
                  <a:cubicBezTo>
                    <a:pt x="615598" y="543335"/>
                    <a:pt x="326001" y="616141"/>
                    <a:pt x="326001" y="760668"/>
                  </a:cubicBezTo>
                  <a:lnTo>
                    <a:pt x="326001" y="869335"/>
                  </a:lnTo>
                  <a:lnTo>
                    <a:pt x="1195336" y="869335"/>
                  </a:lnTo>
                  <a:lnTo>
                    <a:pt x="1195336" y="760668"/>
                  </a:lnTo>
                  <a:cubicBezTo>
                    <a:pt x="1195336" y="616141"/>
                    <a:pt x="905739" y="543335"/>
                    <a:pt x="760668" y="543335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B4DB051-51E6-41F4-96FF-E9293B2DD280}"/>
              </a:ext>
            </a:extLst>
          </p:cNvPr>
          <p:cNvGrpSpPr/>
          <p:nvPr/>
        </p:nvGrpSpPr>
        <p:grpSpPr>
          <a:xfrm>
            <a:off x="1339952" y="3584002"/>
            <a:ext cx="766608" cy="766608"/>
            <a:chOff x="1339952" y="3584002"/>
            <a:chExt cx="766608" cy="766608"/>
          </a:xfrm>
        </p:grpSpPr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01861FA3-F4A4-48F9-B308-CB61D4E70A8D}"/>
                </a:ext>
              </a:extLst>
            </p:cNvPr>
            <p:cNvSpPr/>
            <p:nvPr/>
          </p:nvSpPr>
          <p:spPr>
            <a:xfrm>
              <a:off x="1339952" y="3584002"/>
              <a:ext cx="766608" cy="766608"/>
            </a:xfrm>
            <a:custGeom>
              <a:avLst/>
              <a:gdLst>
                <a:gd name="connsiteX0" fmla="*/ 0 w 1844826"/>
                <a:gd name="connsiteY0" fmla="*/ 0 h 1844826"/>
                <a:gd name="connsiteX1" fmla="*/ 1844826 w 1844826"/>
                <a:gd name="connsiteY1" fmla="*/ 0 h 1844826"/>
                <a:gd name="connsiteX2" fmla="*/ 1844826 w 1844826"/>
                <a:gd name="connsiteY2" fmla="*/ 1844826 h 1844826"/>
                <a:gd name="connsiteX3" fmla="*/ 0 w 1844826"/>
                <a:gd name="connsiteY3" fmla="*/ 1844826 h 1844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44826" h="1844826">
                  <a:moveTo>
                    <a:pt x="0" y="0"/>
                  </a:moveTo>
                  <a:lnTo>
                    <a:pt x="1844826" y="0"/>
                  </a:lnTo>
                  <a:lnTo>
                    <a:pt x="1844826" y="1844826"/>
                  </a:lnTo>
                  <a:lnTo>
                    <a:pt x="0" y="1844826"/>
                  </a:lnTo>
                  <a:close/>
                </a:path>
              </a:pathLst>
            </a:custGeom>
            <a:noFill/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2DE70320-87B5-4ABE-92DD-2B3E6D697BFF}"/>
                </a:ext>
              </a:extLst>
            </p:cNvPr>
            <p:cNvSpPr/>
            <p:nvPr/>
          </p:nvSpPr>
          <p:spPr>
            <a:xfrm>
              <a:off x="1750192" y="3985024"/>
              <a:ext cx="324426" cy="324426"/>
            </a:xfrm>
            <a:custGeom>
              <a:avLst/>
              <a:gdLst>
                <a:gd name="connsiteX0" fmla="*/ 133350 w 133350"/>
                <a:gd name="connsiteY0" fmla="*/ 76200 h 133350"/>
                <a:gd name="connsiteX1" fmla="*/ 76200 w 133350"/>
                <a:gd name="connsiteY1" fmla="*/ 76200 h 133350"/>
                <a:gd name="connsiteX2" fmla="*/ 76200 w 133350"/>
                <a:gd name="connsiteY2" fmla="*/ 133350 h 133350"/>
                <a:gd name="connsiteX3" fmla="*/ 57150 w 133350"/>
                <a:gd name="connsiteY3" fmla="*/ 133350 h 133350"/>
                <a:gd name="connsiteX4" fmla="*/ 57150 w 133350"/>
                <a:gd name="connsiteY4" fmla="*/ 76200 h 133350"/>
                <a:gd name="connsiteX5" fmla="*/ 0 w 133350"/>
                <a:gd name="connsiteY5" fmla="*/ 76200 h 133350"/>
                <a:gd name="connsiteX6" fmla="*/ 0 w 133350"/>
                <a:gd name="connsiteY6" fmla="*/ 57150 h 133350"/>
                <a:gd name="connsiteX7" fmla="*/ 57150 w 133350"/>
                <a:gd name="connsiteY7" fmla="*/ 57150 h 133350"/>
                <a:gd name="connsiteX8" fmla="*/ 57150 w 133350"/>
                <a:gd name="connsiteY8" fmla="*/ 0 h 133350"/>
                <a:gd name="connsiteX9" fmla="*/ 76200 w 133350"/>
                <a:gd name="connsiteY9" fmla="*/ 0 h 133350"/>
                <a:gd name="connsiteX10" fmla="*/ 76200 w 133350"/>
                <a:gd name="connsiteY10" fmla="*/ 57150 h 133350"/>
                <a:gd name="connsiteX11" fmla="*/ 133350 w 133350"/>
                <a:gd name="connsiteY11" fmla="*/ 57150 h 133350"/>
                <a:gd name="connsiteX12" fmla="*/ 133350 w 133350"/>
                <a:gd name="connsiteY12" fmla="*/ 7620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3350" h="133350">
                  <a:moveTo>
                    <a:pt x="133350" y="76200"/>
                  </a:moveTo>
                  <a:lnTo>
                    <a:pt x="76200" y="76200"/>
                  </a:lnTo>
                  <a:lnTo>
                    <a:pt x="76200" y="133350"/>
                  </a:lnTo>
                  <a:lnTo>
                    <a:pt x="57150" y="133350"/>
                  </a:lnTo>
                  <a:lnTo>
                    <a:pt x="57150" y="76200"/>
                  </a:lnTo>
                  <a:lnTo>
                    <a:pt x="0" y="76200"/>
                  </a:lnTo>
                  <a:lnTo>
                    <a:pt x="0" y="57150"/>
                  </a:lnTo>
                  <a:lnTo>
                    <a:pt x="57150" y="57150"/>
                  </a:lnTo>
                  <a:lnTo>
                    <a:pt x="57150" y="0"/>
                  </a:lnTo>
                  <a:lnTo>
                    <a:pt x="76200" y="0"/>
                  </a:lnTo>
                  <a:lnTo>
                    <a:pt x="76200" y="57150"/>
                  </a:lnTo>
                  <a:lnTo>
                    <a:pt x="133350" y="57150"/>
                  </a:lnTo>
                  <a:lnTo>
                    <a:pt x="133350" y="7620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4A1261C1-AA7A-4AAB-B7C7-ABAD8026688E}"/>
                </a:ext>
              </a:extLst>
            </p:cNvPr>
            <p:cNvSpPr/>
            <p:nvPr/>
          </p:nvSpPr>
          <p:spPr>
            <a:xfrm rot="5400000">
              <a:off x="1403836" y="3647886"/>
              <a:ext cx="638840" cy="638840"/>
            </a:xfrm>
            <a:custGeom>
              <a:avLst/>
              <a:gdLst>
                <a:gd name="connsiteX0" fmla="*/ 0 w 638840"/>
                <a:gd name="connsiteY0" fmla="*/ 319739 h 638840"/>
                <a:gd name="connsiteX1" fmla="*/ 319420 w 638840"/>
                <a:gd name="connsiteY1" fmla="*/ 0 h 638840"/>
                <a:gd name="connsiteX2" fmla="*/ 443714 w 638840"/>
                <a:gd name="connsiteY2" fmla="*/ 25119 h 638840"/>
                <a:gd name="connsiteX3" fmla="*/ 446978 w 638840"/>
                <a:gd name="connsiteY3" fmla="*/ 26892 h 638840"/>
                <a:gd name="connsiteX4" fmla="*/ 446978 w 638840"/>
                <a:gd name="connsiteY4" fmla="*/ 93826 h 638840"/>
                <a:gd name="connsiteX5" fmla="*/ 437097 w 638840"/>
                <a:gd name="connsiteY5" fmla="*/ 93826 h 638840"/>
                <a:gd name="connsiteX6" fmla="*/ 418910 w 638840"/>
                <a:gd name="connsiteY6" fmla="*/ 83957 h 638840"/>
                <a:gd name="connsiteX7" fmla="*/ 319420 w 638840"/>
                <a:gd name="connsiteY7" fmla="*/ 63884 h 638840"/>
                <a:gd name="connsiteX8" fmla="*/ 63884 w 638840"/>
                <a:gd name="connsiteY8" fmla="*/ 319420 h 638840"/>
                <a:gd name="connsiteX9" fmla="*/ 319420 w 638840"/>
                <a:gd name="connsiteY9" fmla="*/ 574956 h 638840"/>
                <a:gd name="connsiteX10" fmla="*/ 574956 w 638840"/>
                <a:gd name="connsiteY10" fmla="*/ 319420 h 638840"/>
                <a:gd name="connsiteX11" fmla="*/ 554883 w 638840"/>
                <a:gd name="connsiteY11" fmla="*/ 219930 h 638840"/>
                <a:gd name="connsiteX12" fmla="*/ 534032 w 638840"/>
                <a:gd name="connsiteY12" fmla="*/ 181504 h 638840"/>
                <a:gd name="connsiteX13" fmla="*/ 534032 w 638840"/>
                <a:gd name="connsiteY13" fmla="*/ 180880 h 638840"/>
                <a:gd name="connsiteX14" fmla="*/ 605926 w 638840"/>
                <a:gd name="connsiteY14" fmla="*/ 180880 h 638840"/>
                <a:gd name="connsiteX15" fmla="*/ 613726 w 638840"/>
                <a:gd name="connsiteY15" fmla="*/ 195260 h 638840"/>
                <a:gd name="connsiteX16" fmla="*/ 638840 w 638840"/>
                <a:gd name="connsiteY16" fmla="*/ 319739 h 638840"/>
                <a:gd name="connsiteX17" fmla="*/ 319420 w 638840"/>
                <a:gd name="connsiteY17" fmla="*/ 638840 h 638840"/>
                <a:gd name="connsiteX18" fmla="*/ 0 w 638840"/>
                <a:gd name="connsiteY18" fmla="*/ 319739 h 638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38840" h="638840">
                  <a:moveTo>
                    <a:pt x="0" y="319739"/>
                  </a:moveTo>
                  <a:cubicBezTo>
                    <a:pt x="0" y="143100"/>
                    <a:pt x="143100" y="0"/>
                    <a:pt x="319420" y="0"/>
                  </a:cubicBezTo>
                  <a:cubicBezTo>
                    <a:pt x="363500" y="0"/>
                    <a:pt x="405504" y="8944"/>
                    <a:pt x="443714" y="25119"/>
                  </a:cubicBezTo>
                  <a:lnTo>
                    <a:pt x="446978" y="26892"/>
                  </a:lnTo>
                  <a:lnTo>
                    <a:pt x="446978" y="93826"/>
                  </a:lnTo>
                  <a:lnTo>
                    <a:pt x="437097" y="93826"/>
                  </a:lnTo>
                  <a:lnTo>
                    <a:pt x="418910" y="83957"/>
                  </a:lnTo>
                  <a:cubicBezTo>
                    <a:pt x="388335" y="71031"/>
                    <a:pt x="354716" y="63884"/>
                    <a:pt x="319420" y="63884"/>
                  </a:cubicBezTo>
                  <a:cubicBezTo>
                    <a:pt x="178236" y="63884"/>
                    <a:pt x="63884" y="178236"/>
                    <a:pt x="63884" y="319420"/>
                  </a:cubicBezTo>
                  <a:cubicBezTo>
                    <a:pt x="63884" y="460604"/>
                    <a:pt x="178236" y="574956"/>
                    <a:pt x="319420" y="574956"/>
                  </a:cubicBezTo>
                  <a:cubicBezTo>
                    <a:pt x="460604" y="574956"/>
                    <a:pt x="574956" y="460604"/>
                    <a:pt x="574956" y="319420"/>
                  </a:cubicBezTo>
                  <a:cubicBezTo>
                    <a:pt x="574956" y="284124"/>
                    <a:pt x="567809" y="250505"/>
                    <a:pt x="554883" y="219930"/>
                  </a:cubicBezTo>
                  <a:lnTo>
                    <a:pt x="534032" y="181504"/>
                  </a:lnTo>
                  <a:lnTo>
                    <a:pt x="534032" y="180880"/>
                  </a:lnTo>
                  <a:lnTo>
                    <a:pt x="605926" y="180880"/>
                  </a:lnTo>
                  <a:lnTo>
                    <a:pt x="613726" y="195260"/>
                  </a:lnTo>
                  <a:cubicBezTo>
                    <a:pt x="629896" y="233516"/>
                    <a:pt x="638840" y="275579"/>
                    <a:pt x="638840" y="319739"/>
                  </a:cubicBezTo>
                  <a:cubicBezTo>
                    <a:pt x="638840" y="496059"/>
                    <a:pt x="495740" y="638840"/>
                    <a:pt x="319420" y="638840"/>
                  </a:cubicBezTo>
                  <a:cubicBezTo>
                    <a:pt x="143100" y="638840"/>
                    <a:pt x="0" y="496059"/>
                    <a:pt x="0" y="319739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317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C7FE1E0A-D50B-498E-ACE4-6ACD12297255}"/>
                </a:ext>
              </a:extLst>
            </p:cNvPr>
            <p:cNvSpPr/>
            <p:nvPr/>
          </p:nvSpPr>
          <p:spPr>
            <a:xfrm rot="5400000">
              <a:off x="1632921" y="3865989"/>
              <a:ext cx="287268" cy="170482"/>
            </a:xfrm>
            <a:custGeom>
              <a:avLst/>
              <a:gdLst>
                <a:gd name="connsiteX0" fmla="*/ 0 w 287268"/>
                <a:gd name="connsiteY0" fmla="*/ 170482 h 170482"/>
                <a:gd name="connsiteX1" fmla="*/ 0 w 287268"/>
                <a:gd name="connsiteY1" fmla="*/ 122569 h 170482"/>
                <a:gd name="connsiteX2" fmla="*/ 167696 w 287268"/>
                <a:gd name="connsiteY2" fmla="*/ 122569 h 170482"/>
                <a:gd name="connsiteX3" fmla="*/ 240420 w 287268"/>
                <a:gd name="connsiteY3" fmla="*/ 0 h 170482"/>
                <a:gd name="connsiteX4" fmla="*/ 287268 w 287268"/>
                <a:gd name="connsiteY4" fmla="*/ 0 h 170482"/>
                <a:gd name="connsiteX5" fmla="*/ 287268 w 287268"/>
                <a:gd name="connsiteY5" fmla="*/ 11123 h 170482"/>
                <a:gd name="connsiteX6" fmla="*/ 191652 w 287268"/>
                <a:gd name="connsiteY6" fmla="*/ 170482 h 170482"/>
                <a:gd name="connsiteX7" fmla="*/ 0 w 287268"/>
                <a:gd name="connsiteY7" fmla="*/ 170482 h 170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7268" h="170482">
                  <a:moveTo>
                    <a:pt x="0" y="170482"/>
                  </a:moveTo>
                  <a:lnTo>
                    <a:pt x="0" y="122569"/>
                  </a:lnTo>
                  <a:lnTo>
                    <a:pt x="167696" y="122569"/>
                  </a:lnTo>
                  <a:lnTo>
                    <a:pt x="240420" y="0"/>
                  </a:lnTo>
                  <a:lnTo>
                    <a:pt x="287268" y="0"/>
                  </a:lnTo>
                  <a:lnTo>
                    <a:pt x="287268" y="11123"/>
                  </a:lnTo>
                  <a:lnTo>
                    <a:pt x="191652" y="170482"/>
                  </a:lnTo>
                  <a:lnTo>
                    <a:pt x="0" y="170482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317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1" name="Graphic 36">
            <a:extLst>
              <a:ext uri="{FF2B5EF4-FFF2-40B4-BE49-F238E27FC236}">
                <a16:creationId xmlns:a16="http://schemas.microsoft.com/office/drawing/2014/main" id="{AA5AFEBA-B426-47D0-9BE3-3799BA8E950C}"/>
              </a:ext>
            </a:extLst>
          </p:cNvPr>
          <p:cNvGrpSpPr/>
          <p:nvPr/>
        </p:nvGrpSpPr>
        <p:grpSpPr>
          <a:xfrm>
            <a:off x="1339952" y="4779782"/>
            <a:ext cx="766608" cy="766608"/>
            <a:chOff x="5981700" y="3314700"/>
            <a:chExt cx="714226" cy="714226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2D0E3F76-546C-4501-8044-B67753CAAF1F}"/>
                </a:ext>
              </a:extLst>
            </p:cNvPr>
            <p:cNvSpPr/>
            <p:nvPr/>
          </p:nvSpPr>
          <p:spPr>
            <a:xfrm>
              <a:off x="5981700" y="3314700"/>
              <a:ext cx="714226" cy="714226"/>
            </a:xfrm>
            <a:custGeom>
              <a:avLst/>
              <a:gdLst>
                <a:gd name="connsiteX0" fmla="*/ 0 w 714226"/>
                <a:gd name="connsiteY0" fmla="*/ 0 h 714226"/>
                <a:gd name="connsiteX1" fmla="*/ 714226 w 714226"/>
                <a:gd name="connsiteY1" fmla="*/ 0 h 714226"/>
                <a:gd name="connsiteX2" fmla="*/ 714226 w 714226"/>
                <a:gd name="connsiteY2" fmla="*/ 714226 h 714226"/>
                <a:gd name="connsiteX3" fmla="*/ 0 w 714226"/>
                <a:gd name="connsiteY3" fmla="*/ 714226 h 714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4226" h="714226">
                  <a:moveTo>
                    <a:pt x="0" y="0"/>
                  </a:moveTo>
                  <a:lnTo>
                    <a:pt x="714226" y="0"/>
                  </a:lnTo>
                  <a:lnTo>
                    <a:pt x="714226" y="714226"/>
                  </a:lnTo>
                  <a:lnTo>
                    <a:pt x="0" y="714226"/>
                  </a:lnTo>
                  <a:close/>
                </a:path>
              </a:pathLst>
            </a:custGeom>
            <a:noFill/>
            <a:ln w="317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6EE04FE0-693D-4C57-B0A3-8C28BAF5DD2C}"/>
                </a:ext>
              </a:extLst>
            </p:cNvPr>
            <p:cNvSpPr/>
            <p:nvPr/>
          </p:nvSpPr>
          <p:spPr>
            <a:xfrm>
              <a:off x="6070978" y="3403978"/>
              <a:ext cx="535669" cy="535669"/>
            </a:xfrm>
            <a:custGeom>
              <a:avLst/>
              <a:gdLst>
                <a:gd name="connsiteX0" fmla="*/ 476151 w 535669"/>
                <a:gd name="connsiteY0" fmla="*/ 0 h 535669"/>
                <a:gd name="connsiteX1" fmla="*/ 59519 w 535669"/>
                <a:gd name="connsiteY1" fmla="*/ 0 h 535669"/>
                <a:gd name="connsiteX2" fmla="*/ 0 w 535669"/>
                <a:gd name="connsiteY2" fmla="*/ 59519 h 535669"/>
                <a:gd name="connsiteX3" fmla="*/ 0 w 535669"/>
                <a:gd name="connsiteY3" fmla="*/ 476151 h 535669"/>
                <a:gd name="connsiteX4" fmla="*/ 59519 w 535669"/>
                <a:gd name="connsiteY4" fmla="*/ 535670 h 535669"/>
                <a:gd name="connsiteX5" fmla="*/ 476151 w 535669"/>
                <a:gd name="connsiteY5" fmla="*/ 535670 h 535669"/>
                <a:gd name="connsiteX6" fmla="*/ 535670 w 535669"/>
                <a:gd name="connsiteY6" fmla="*/ 476151 h 535669"/>
                <a:gd name="connsiteX7" fmla="*/ 535670 w 535669"/>
                <a:gd name="connsiteY7" fmla="*/ 59519 h 535669"/>
                <a:gd name="connsiteX8" fmla="*/ 476151 w 535669"/>
                <a:gd name="connsiteY8" fmla="*/ 0 h 535669"/>
                <a:gd name="connsiteX9" fmla="*/ 208316 w 535669"/>
                <a:gd name="connsiteY9" fmla="*/ 416632 h 535669"/>
                <a:gd name="connsiteX10" fmla="*/ 59519 w 535669"/>
                <a:gd name="connsiteY10" fmla="*/ 267835 h 535669"/>
                <a:gd name="connsiteX11" fmla="*/ 101480 w 535669"/>
                <a:gd name="connsiteY11" fmla="*/ 225874 h 535669"/>
                <a:gd name="connsiteX12" fmla="*/ 208316 w 535669"/>
                <a:gd name="connsiteY12" fmla="*/ 332413 h 535669"/>
                <a:gd name="connsiteX13" fmla="*/ 434190 w 535669"/>
                <a:gd name="connsiteY13" fmla="*/ 106539 h 535669"/>
                <a:gd name="connsiteX14" fmla="*/ 476151 w 535669"/>
                <a:gd name="connsiteY14" fmla="*/ 148797 h 535669"/>
                <a:gd name="connsiteX15" fmla="*/ 208316 w 535669"/>
                <a:gd name="connsiteY15" fmla="*/ 416632 h 535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35669" h="535669">
                  <a:moveTo>
                    <a:pt x="476151" y="0"/>
                  </a:moveTo>
                  <a:lnTo>
                    <a:pt x="59519" y="0"/>
                  </a:lnTo>
                  <a:cubicBezTo>
                    <a:pt x="26486" y="0"/>
                    <a:pt x="0" y="26783"/>
                    <a:pt x="0" y="59519"/>
                  </a:cubicBezTo>
                  <a:lnTo>
                    <a:pt x="0" y="476151"/>
                  </a:lnTo>
                  <a:cubicBezTo>
                    <a:pt x="0" y="508886"/>
                    <a:pt x="26486" y="535670"/>
                    <a:pt x="59519" y="535670"/>
                  </a:cubicBezTo>
                  <a:lnTo>
                    <a:pt x="476151" y="535670"/>
                  </a:lnTo>
                  <a:cubicBezTo>
                    <a:pt x="509184" y="535670"/>
                    <a:pt x="535670" y="508886"/>
                    <a:pt x="535670" y="476151"/>
                  </a:cubicBezTo>
                  <a:lnTo>
                    <a:pt x="535670" y="59519"/>
                  </a:lnTo>
                  <a:cubicBezTo>
                    <a:pt x="535670" y="26783"/>
                    <a:pt x="509184" y="0"/>
                    <a:pt x="476151" y="0"/>
                  </a:cubicBezTo>
                  <a:close/>
                  <a:moveTo>
                    <a:pt x="208316" y="416632"/>
                  </a:moveTo>
                  <a:lnTo>
                    <a:pt x="59519" y="267835"/>
                  </a:lnTo>
                  <a:lnTo>
                    <a:pt x="101480" y="225874"/>
                  </a:lnTo>
                  <a:lnTo>
                    <a:pt x="208316" y="332413"/>
                  </a:lnTo>
                  <a:lnTo>
                    <a:pt x="434190" y="106539"/>
                  </a:lnTo>
                  <a:lnTo>
                    <a:pt x="476151" y="148797"/>
                  </a:lnTo>
                  <a:lnTo>
                    <a:pt x="208316" y="416632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317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73136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aphic 24">
            <a:extLst>
              <a:ext uri="{FF2B5EF4-FFF2-40B4-BE49-F238E27FC236}">
                <a16:creationId xmlns:a16="http://schemas.microsoft.com/office/drawing/2014/main" id="{F3C8EC72-7E27-4613-A6E1-936921567FFC}"/>
              </a:ext>
            </a:extLst>
          </p:cNvPr>
          <p:cNvGrpSpPr/>
          <p:nvPr/>
        </p:nvGrpSpPr>
        <p:grpSpPr>
          <a:xfrm>
            <a:off x="1339952" y="4776948"/>
            <a:ext cx="766608" cy="766608"/>
            <a:chOff x="5981700" y="3314700"/>
            <a:chExt cx="1392494" cy="1392494"/>
          </a:xfrm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7206108B-ADC8-4C35-9408-50A019D27753}"/>
                </a:ext>
              </a:extLst>
            </p:cNvPr>
            <p:cNvSpPr/>
            <p:nvPr/>
          </p:nvSpPr>
          <p:spPr>
            <a:xfrm>
              <a:off x="5981700" y="3314700"/>
              <a:ext cx="1392494" cy="1392494"/>
            </a:xfrm>
            <a:custGeom>
              <a:avLst/>
              <a:gdLst>
                <a:gd name="connsiteX0" fmla="*/ 0 w 1392494"/>
                <a:gd name="connsiteY0" fmla="*/ 0 h 1392494"/>
                <a:gd name="connsiteX1" fmla="*/ 1392494 w 1392494"/>
                <a:gd name="connsiteY1" fmla="*/ 0 h 1392494"/>
                <a:gd name="connsiteX2" fmla="*/ 1392494 w 1392494"/>
                <a:gd name="connsiteY2" fmla="*/ 1392494 h 1392494"/>
                <a:gd name="connsiteX3" fmla="*/ 0 w 1392494"/>
                <a:gd name="connsiteY3" fmla="*/ 1392494 h 1392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2494" h="1392494">
                  <a:moveTo>
                    <a:pt x="0" y="0"/>
                  </a:moveTo>
                  <a:lnTo>
                    <a:pt x="1392494" y="0"/>
                  </a:lnTo>
                  <a:lnTo>
                    <a:pt x="1392494" y="1392494"/>
                  </a:lnTo>
                  <a:lnTo>
                    <a:pt x="0" y="1392494"/>
                  </a:lnTo>
                  <a:close/>
                </a:path>
              </a:pathLst>
            </a:custGeom>
            <a:noFill/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56E18DA5-4D4F-4847-BF7D-DCEB29613848}"/>
                </a:ext>
              </a:extLst>
            </p:cNvPr>
            <p:cNvSpPr/>
            <p:nvPr/>
          </p:nvSpPr>
          <p:spPr>
            <a:xfrm>
              <a:off x="6155761" y="3488761"/>
              <a:ext cx="1044370" cy="1044370"/>
            </a:xfrm>
            <a:custGeom>
              <a:avLst/>
              <a:gdLst>
                <a:gd name="connsiteX0" fmla="*/ 986930 w 1044370"/>
                <a:gd name="connsiteY0" fmla="*/ 718295 h 1044370"/>
                <a:gd name="connsiteX1" fmla="*/ 782117 w 1044370"/>
                <a:gd name="connsiteY1" fmla="*/ 685803 h 1044370"/>
                <a:gd name="connsiteX2" fmla="*/ 723517 w 1044370"/>
                <a:gd name="connsiteY2" fmla="*/ 699728 h 1044370"/>
                <a:gd name="connsiteX3" fmla="*/ 632424 w 1044370"/>
                <a:gd name="connsiteY3" fmla="*/ 814029 h 1044370"/>
                <a:gd name="connsiteX4" fmla="*/ 232663 w 1044370"/>
                <a:gd name="connsiteY4" fmla="*/ 417748 h 1044370"/>
                <a:gd name="connsiteX5" fmla="*/ 345803 w 1044370"/>
                <a:gd name="connsiteY5" fmla="*/ 321434 h 1044370"/>
                <a:gd name="connsiteX6" fmla="*/ 359728 w 1044370"/>
                <a:gd name="connsiteY6" fmla="*/ 262253 h 1044370"/>
                <a:gd name="connsiteX7" fmla="*/ 327236 w 1044370"/>
                <a:gd name="connsiteY7" fmla="*/ 57440 h 1044370"/>
                <a:gd name="connsiteX8" fmla="*/ 269796 w 1044370"/>
                <a:gd name="connsiteY8" fmla="*/ 0 h 1044370"/>
                <a:gd name="connsiteX9" fmla="*/ 69045 w 1044370"/>
                <a:gd name="connsiteY9" fmla="*/ 0 h 1044370"/>
                <a:gd name="connsiteX10" fmla="*/ 0 w 1044370"/>
                <a:gd name="connsiteY10" fmla="*/ 57440 h 1044370"/>
                <a:gd name="connsiteX11" fmla="*/ 986930 w 1044370"/>
                <a:gd name="connsiteY11" fmla="*/ 1044371 h 1044370"/>
                <a:gd name="connsiteX12" fmla="*/ 1044371 w 1044370"/>
                <a:gd name="connsiteY12" fmla="*/ 975906 h 1044370"/>
                <a:gd name="connsiteX13" fmla="*/ 1044371 w 1044370"/>
                <a:gd name="connsiteY13" fmla="*/ 775735 h 1044370"/>
                <a:gd name="connsiteX14" fmla="*/ 986930 w 1044370"/>
                <a:gd name="connsiteY14" fmla="*/ 718295 h 1044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44370" h="1044370">
                  <a:moveTo>
                    <a:pt x="986930" y="718295"/>
                  </a:moveTo>
                  <a:cubicBezTo>
                    <a:pt x="915565" y="718295"/>
                    <a:pt x="846520" y="706691"/>
                    <a:pt x="782117" y="685803"/>
                  </a:cubicBezTo>
                  <a:cubicBezTo>
                    <a:pt x="761810" y="678841"/>
                    <a:pt x="739182" y="684063"/>
                    <a:pt x="723517" y="699728"/>
                  </a:cubicBezTo>
                  <a:lnTo>
                    <a:pt x="632424" y="814029"/>
                  </a:lnTo>
                  <a:cubicBezTo>
                    <a:pt x="468226" y="735701"/>
                    <a:pt x="314472" y="587749"/>
                    <a:pt x="232663" y="417748"/>
                  </a:cubicBezTo>
                  <a:lnTo>
                    <a:pt x="345803" y="321434"/>
                  </a:lnTo>
                  <a:cubicBezTo>
                    <a:pt x="361468" y="305188"/>
                    <a:pt x="366110" y="282560"/>
                    <a:pt x="359728" y="262253"/>
                  </a:cubicBezTo>
                  <a:cubicBezTo>
                    <a:pt x="338260" y="197850"/>
                    <a:pt x="327236" y="128806"/>
                    <a:pt x="327236" y="57440"/>
                  </a:cubicBezTo>
                  <a:cubicBezTo>
                    <a:pt x="327236" y="26109"/>
                    <a:pt x="301127" y="0"/>
                    <a:pt x="269796" y="0"/>
                  </a:cubicBezTo>
                  <a:lnTo>
                    <a:pt x="69045" y="0"/>
                  </a:lnTo>
                  <a:cubicBezTo>
                    <a:pt x="37713" y="0"/>
                    <a:pt x="0" y="13925"/>
                    <a:pt x="0" y="57440"/>
                  </a:cubicBezTo>
                  <a:cubicBezTo>
                    <a:pt x="0" y="596452"/>
                    <a:pt x="448499" y="1044371"/>
                    <a:pt x="986930" y="1044371"/>
                  </a:cubicBezTo>
                  <a:cubicBezTo>
                    <a:pt x="1028125" y="1044371"/>
                    <a:pt x="1044371" y="1007818"/>
                    <a:pt x="1044371" y="975906"/>
                  </a:cubicBezTo>
                  <a:lnTo>
                    <a:pt x="1044371" y="775735"/>
                  </a:lnTo>
                  <a:cubicBezTo>
                    <a:pt x="1044371" y="744404"/>
                    <a:pt x="1018261" y="718295"/>
                    <a:pt x="986930" y="718295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0" name="Graphic 8">
            <a:extLst>
              <a:ext uri="{FF2B5EF4-FFF2-40B4-BE49-F238E27FC236}">
                <a16:creationId xmlns:a16="http://schemas.microsoft.com/office/drawing/2014/main" id="{C85F13D5-82CC-40BE-92FC-0478415E6448}"/>
              </a:ext>
            </a:extLst>
          </p:cNvPr>
          <p:cNvGrpSpPr/>
          <p:nvPr/>
        </p:nvGrpSpPr>
        <p:grpSpPr>
          <a:xfrm>
            <a:off x="1339952" y="3588891"/>
            <a:ext cx="766608" cy="766608"/>
            <a:chOff x="870450" y="2996571"/>
            <a:chExt cx="766608" cy="766608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BEE63E0-34D3-4455-B5D9-64F03DF8A7BD}"/>
                </a:ext>
              </a:extLst>
            </p:cNvPr>
            <p:cNvSpPr/>
            <p:nvPr/>
          </p:nvSpPr>
          <p:spPr>
            <a:xfrm>
              <a:off x="870450" y="2996571"/>
              <a:ext cx="766608" cy="766608"/>
            </a:xfrm>
            <a:custGeom>
              <a:avLst/>
              <a:gdLst>
                <a:gd name="connsiteX0" fmla="*/ 0 w 766608"/>
                <a:gd name="connsiteY0" fmla="*/ 0 h 766608"/>
                <a:gd name="connsiteX1" fmla="*/ 766608 w 766608"/>
                <a:gd name="connsiteY1" fmla="*/ 0 h 766608"/>
                <a:gd name="connsiteX2" fmla="*/ 766608 w 766608"/>
                <a:gd name="connsiteY2" fmla="*/ 766608 h 766608"/>
                <a:gd name="connsiteX3" fmla="*/ 0 w 766608"/>
                <a:gd name="connsiteY3" fmla="*/ 766608 h 766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6608" h="766608">
                  <a:moveTo>
                    <a:pt x="0" y="0"/>
                  </a:moveTo>
                  <a:lnTo>
                    <a:pt x="766608" y="0"/>
                  </a:lnTo>
                  <a:lnTo>
                    <a:pt x="766608" y="766608"/>
                  </a:lnTo>
                  <a:lnTo>
                    <a:pt x="0" y="766608"/>
                  </a:lnTo>
                  <a:close/>
                </a:path>
              </a:pathLst>
            </a:custGeom>
            <a:noFill/>
            <a:ln w="22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3CA8487-7F35-4737-A130-B30C423C756F}"/>
                </a:ext>
              </a:extLst>
            </p:cNvPr>
            <p:cNvSpPr/>
            <p:nvPr/>
          </p:nvSpPr>
          <p:spPr>
            <a:xfrm>
              <a:off x="1030160" y="3060455"/>
              <a:ext cx="447188" cy="638840"/>
            </a:xfrm>
            <a:custGeom>
              <a:avLst/>
              <a:gdLst>
                <a:gd name="connsiteX0" fmla="*/ 223594 w 447188"/>
                <a:gd name="connsiteY0" fmla="*/ 0 h 638840"/>
                <a:gd name="connsiteX1" fmla="*/ 0 w 447188"/>
                <a:gd name="connsiteY1" fmla="*/ 223594 h 638840"/>
                <a:gd name="connsiteX2" fmla="*/ 223594 w 447188"/>
                <a:gd name="connsiteY2" fmla="*/ 638840 h 638840"/>
                <a:gd name="connsiteX3" fmla="*/ 447188 w 447188"/>
                <a:gd name="connsiteY3" fmla="*/ 223594 h 638840"/>
                <a:gd name="connsiteX4" fmla="*/ 223594 w 447188"/>
                <a:gd name="connsiteY4" fmla="*/ 0 h 638840"/>
                <a:gd name="connsiteX5" fmla="*/ 223594 w 447188"/>
                <a:gd name="connsiteY5" fmla="*/ 303449 h 638840"/>
                <a:gd name="connsiteX6" fmla="*/ 143739 w 447188"/>
                <a:gd name="connsiteY6" fmla="*/ 223594 h 638840"/>
                <a:gd name="connsiteX7" fmla="*/ 223594 w 447188"/>
                <a:gd name="connsiteY7" fmla="*/ 143739 h 638840"/>
                <a:gd name="connsiteX8" fmla="*/ 303449 w 447188"/>
                <a:gd name="connsiteY8" fmla="*/ 223594 h 638840"/>
                <a:gd name="connsiteX9" fmla="*/ 223594 w 447188"/>
                <a:gd name="connsiteY9" fmla="*/ 303449 h 638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47188" h="638840">
                  <a:moveTo>
                    <a:pt x="223594" y="0"/>
                  </a:moveTo>
                  <a:cubicBezTo>
                    <a:pt x="99978" y="0"/>
                    <a:pt x="0" y="99978"/>
                    <a:pt x="0" y="223594"/>
                  </a:cubicBezTo>
                  <a:cubicBezTo>
                    <a:pt x="0" y="391290"/>
                    <a:pt x="223594" y="638840"/>
                    <a:pt x="223594" y="638840"/>
                  </a:cubicBezTo>
                  <a:cubicBezTo>
                    <a:pt x="223594" y="638840"/>
                    <a:pt x="447188" y="391290"/>
                    <a:pt x="447188" y="223594"/>
                  </a:cubicBezTo>
                  <a:cubicBezTo>
                    <a:pt x="447188" y="99978"/>
                    <a:pt x="347210" y="0"/>
                    <a:pt x="223594" y="0"/>
                  </a:cubicBezTo>
                  <a:close/>
                  <a:moveTo>
                    <a:pt x="223594" y="303449"/>
                  </a:moveTo>
                  <a:cubicBezTo>
                    <a:pt x="179514" y="303449"/>
                    <a:pt x="143739" y="267674"/>
                    <a:pt x="143739" y="223594"/>
                  </a:cubicBezTo>
                  <a:cubicBezTo>
                    <a:pt x="143739" y="179514"/>
                    <a:pt x="179514" y="143739"/>
                    <a:pt x="223594" y="143739"/>
                  </a:cubicBezTo>
                  <a:cubicBezTo>
                    <a:pt x="267674" y="143739"/>
                    <a:pt x="303449" y="179514"/>
                    <a:pt x="303449" y="223594"/>
                  </a:cubicBezTo>
                  <a:cubicBezTo>
                    <a:pt x="303449" y="267674"/>
                    <a:pt x="267674" y="303449"/>
                    <a:pt x="223594" y="303449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22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381650C-47C1-4A6E-BC51-8F4854AA1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24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362DFE-2F3B-4D20-85C6-AC500B07072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Requirements &amp; Design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207492-A39B-409D-B0E1-91A8762024A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Other Requirements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2EE616-3E4B-4CD0-B873-27BB3D54D42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r"/>
            <a:r>
              <a:rPr lang="en-US"/>
              <a:t>© 2020 Xuanao Zhao, Ryan Cheah, Yong Liang Poo, Tiew Shou Cheng.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78A5436A-24E6-4F14-B625-4C7A4BB6202D}"/>
              </a:ext>
            </a:extLst>
          </p:cNvPr>
          <p:cNvGrpSpPr/>
          <p:nvPr/>
        </p:nvGrpSpPr>
        <p:grpSpPr>
          <a:xfrm>
            <a:off x="2215482" y="2382559"/>
            <a:ext cx="6268065" cy="769442"/>
            <a:chOff x="4655574" y="1862858"/>
            <a:chExt cx="6268065" cy="769442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C94237EE-80FD-4D31-B451-52F2428DF1D4}"/>
                </a:ext>
              </a:extLst>
            </p:cNvPr>
            <p:cNvSpPr txBox="1"/>
            <p:nvPr/>
          </p:nvSpPr>
          <p:spPr>
            <a:xfrm>
              <a:off x="4655574" y="1862858"/>
              <a:ext cx="626806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MY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Notification of Account Accept/Reject</a:t>
              </a:r>
              <a:endParaRPr lang="en-US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31E28313-A686-4311-92B9-A604B1BA704C}"/>
                </a:ext>
              </a:extLst>
            </p:cNvPr>
            <p:cNvSpPr txBox="1"/>
            <p:nvPr/>
          </p:nvSpPr>
          <p:spPr>
            <a:xfrm>
              <a:off x="4655574" y="2262968"/>
              <a:ext cx="60960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MY" dirty="0">
                  <a:solidFill>
                    <a:schemeClr val="accent6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Get a notification for account being accepted/Rejected</a:t>
              </a:r>
              <a:endParaRPr lang="en-US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5EC7F5EC-1F6D-4AC2-A09B-EA5741ABA855}"/>
              </a:ext>
            </a:extLst>
          </p:cNvPr>
          <p:cNvGrpSpPr/>
          <p:nvPr/>
        </p:nvGrpSpPr>
        <p:grpSpPr>
          <a:xfrm>
            <a:off x="2215481" y="3514051"/>
            <a:ext cx="7017009" cy="769442"/>
            <a:chOff x="4655573" y="1862858"/>
            <a:chExt cx="7017009" cy="769442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936E83ED-176C-441D-B3AD-066E1B786BD9}"/>
                </a:ext>
              </a:extLst>
            </p:cNvPr>
            <p:cNvSpPr txBox="1"/>
            <p:nvPr/>
          </p:nvSpPr>
          <p:spPr>
            <a:xfrm>
              <a:off x="4655574" y="1862858"/>
              <a:ext cx="626806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MY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Map for Seller/Rider</a:t>
              </a:r>
              <a:endParaRPr lang="en-US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38C6AB60-6030-465D-939B-D3193791E142}"/>
                </a:ext>
              </a:extLst>
            </p:cNvPr>
            <p:cNvSpPr txBox="1"/>
            <p:nvPr/>
          </p:nvSpPr>
          <p:spPr>
            <a:xfrm>
              <a:off x="4655573" y="2262968"/>
              <a:ext cx="701700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chemeClr val="accent6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Sender can track the Rider; Rider can follow the GPS to destination</a:t>
              </a:r>
              <a:endParaRPr lang="en-US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D907500A-3605-444F-96D0-D57976650D8D}"/>
              </a:ext>
            </a:extLst>
          </p:cNvPr>
          <p:cNvGrpSpPr/>
          <p:nvPr/>
        </p:nvGrpSpPr>
        <p:grpSpPr>
          <a:xfrm>
            <a:off x="2215482" y="4776948"/>
            <a:ext cx="7528286" cy="769442"/>
            <a:chOff x="4655574" y="1862858"/>
            <a:chExt cx="7528286" cy="769442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C80C5447-FB88-4836-8C80-85DDE9C81262}"/>
                </a:ext>
              </a:extLst>
            </p:cNvPr>
            <p:cNvSpPr txBox="1"/>
            <p:nvPr/>
          </p:nvSpPr>
          <p:spPr>
            <a:xfrm>
              <a:off x="4655574" y="1862858"/>
              <a:ext cx="626806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Messaging/Calling feature.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F9F21A75-6DED-4D48-8ECF-CC01FF57A288}"/>
                </a:ext>
              </a:extLst>
            </p:cNvPr>
            <p:cNvSpPr txBox="1"/>
            <p:nvPr/>
          </p:nvSpPr>
          <p:spPr>
            <a:xfrm>
              <a:off x="4655574" y="2262968"/>
              <a:ext cx="752828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chemeClr val="accent6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Rider and Sender can contact by messaging and calling feature provided</a:t>
              </a:r>
              <a:endParaRPr lang="en-US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</p:grpSp>
      <p:grpSp>
        <p:nvGrpSpPr>
          <p:cNvPr id="57" name="Graphic 5">
            <a:extLst>
              <a:ext uri="{FF2B5EF4-FFF2-40B4-BE49-F238E27FC236}">
                <a16:creationId xmlns:a16="http://schemas.microsoft.com/office/drawing/2014/main" id="{77C44810-F7AC-4496-A980-116708D23152}"/>
              </a:ext>
            </a:extLst>
          </p:cNvPr>
          <p:cNvGrpSpPr/>
          <p:nvPr/>
        </p:nvGrpSpPr>
        <p:grpSpPr>
          <a:xfrm>
            <a:off x="1339952" y="2400375"/>
            <a:ext cx="766608" cy="766608"/>
            <a:chOff x="5981699" y="3314699"/>
            <a:chExt cx="1304003" cy="1304003"/>
          </a:xfrm>
        </p:grpSpPr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D48FE0DD-CCA5-4755-84EC-B86770BCE3DA}"/>
                </a:ext>
              </a:extLst>
            </p:cNvPr>
            <p:cNvSpPr/>
            <p:nvPr/>
          </p:nvSpPr>
          <p:spPr>
            <a:xfrm>
              <a:off x="5981699" y="3314699"/>
              <a:ext cx="1304003" cy="1304003"/>
            </a:xfrm>
            <a:custGeom>
              <a:avLst/>
              <a:gdLst>
                <a:gd name="connsiteX0" fmla="*/ 0 w 1304003"/>
                <a:gd name="connsiteY0" fmla="*/ 0 h 1304003"/>
                <a:gd name="connsiteX1" fmla="*/ 1304003 w 1304003"/>
                <a:gd name="connsiteY1" fmla="*/ 0 h 1304003"/>
                <a:gd name="connsiteX2" fmla="*/ 1304003 w 1304003"/>
                <a:gd name="connsiteY2" fmla="*/ 1304003 h 1304003"/>
                <a:gd name="connsiteX3" fmla="*/ 0 w 1304003"/>
                <a:gd name="connsiteY3" fmla="*/ 1304003 h 1304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4003" h="1304003">
                  <a:moveTo>
                    <a:pt x="0" y="0"/>
                  </a:moveTo>
                  <a:lnTo>
                    <a:pt x="1304003" y="0"/>
                  </a:lnTo>
                  <a:lnTo>
                    <a:pt x="1304003" y="1304003"/>
                  </a:lnTo>
                  <a:lnTo>
                    <a:pt x="0" y="1304003"/>
                  </a:lnTo>
                  <a:close/>
                </a:path>
              </a:pathLst>
            </a:custGeom>
            <a:no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3AD5B8D6-3ED3-4AF3-BF64-F27CAB9D53F4}"/>
                </a:ext>
              </a:extLst>
            </p:cNvPr>
            <p:cNvSpPr/>
            <p:nvPr/>
          </p:nvSpPr>
          <p:spPr>
            <a:xfrm>
              <a:off x="6036032" y="3532032"/>
              <a:ext cx="1195336" cy="869335"/>
            </a:xfrm>
            <a:custGeom>
              <a:avLst/>
              <a:gdLst>
                <a:gd name="connsiteX0" fmla="*/ 760668 w 1195336"/>
                <a:gd name="connsiteY0" fmla="*/ 434668 h 869335"/>
                <a:gd name="connsiteX1" fmla="*/ 978002 w 1195336"/>
                <a:gd name="connsiteY1" fmla="*/ 217334 h 869335"/>
                <a:gd name="connsiteX2" fmla="*/ 760668 w 1195336"/>
                <a:gd name="connsiteY2" fmla="*/ 0 h 869335"/>
                <a:gd name="connsiteX3" fmla="*/ 543335 w 1195336"/>
                <a:gd name="connsiteY3" fmla="*/ 217334 h 869335"/>
                <a:gd name="connsiteX4" fmla="*/ 760668 w 1195336"/>
                <a:gd name="connsiteY4" fmla="*/ 434668 h 869335"/>
                <a:gd name="connsiteX5" fmla="*/ 271667 w 1195336"/>
                <a:gd name="connsiteY5" fmla="*/ 326001 h 869335"/>
                <a:gd name="connsiteX6" fmla="*/ 271667 w 1195336"/>
                <a:gd name="connsiteY6" fmla="*/ 163000 h 869335"/>
                <a:gd name="connsiteX7" fmla="*/ 163000 w 1195336"/>
                <a:gd name="connsiteY7" fmla="*/ 163000 h 869335"/>
                <a:gd name="connsiteX8" fmla="*/ 163000 w 1195336"/>
                <a:gd name="connsiteY8" fmla="*/ 326001 h 869335"/>
                <a:gd name="connsiteX9" fmla="*/ 0 w 1195336"/>
                <a:gd name="connsiteY9" fmla="*/ 326001 h 869335"/>
                <a:gd name="connsiteX10" fmla="*/ 0 w 1195336"/>
                <a:gd name="connsiteY10" fmla="*/ 434668 h 869335"/>
                <a:gd name="connsiteX11" fmla="*/ 163000 w 1195336"/>
                <a:gd name="connsiteY11" fmla="*/ 434668 h 869335"/>
                <a:gd name="connsiteX12" fmla="*/ 163000 w 1195336"/>
                <a:gd name="connsiteY12" fmla="*/ 597668 h 869335"/>
                <a:gd name="connsiteX13" fmla="*/ 271667 w 1195336"/>
                <a:gd name="connsiteY13" fmla="*/ 597668 h 869335"/>
                <a:gd name="connsiteX14" fmla="*/ 271667 w 1195336"/>
                <a:gd name="connsiteY14" fmla="*/ 434668 h 869335"/>
                <a:gd name="connsiteX15" fmla="*/ 434668 w 1195336"/>
                <a:gd name="connsiteY15" fmla="*/ 434668 h 869335"/>
                <a:gd name="connsiteX16" fmla="*/ 434668 w 1195336"/>
                <a:gd name="connsiteY16" fmla="*/ 326001 h 869335"/>
                <a:gd name="connsiteX17" fmla="*/ 271667 w 1195336"/>
                <a:gd name="connsiteY17" fmla="*/ 326001 h 869335"/>
                <a:gd name="connsiteX18" fmla="*/ 760668 w 1195336"/>
                <a:gd name="connsiteY18" fmla="*/ 543335 h 869335"/>
                <a:gd name="connsiteX19" fmla="*/ 326001 w 1195336"/>
                <a:gd name="connsiteY19" fmla="*/ 760668 h 869335"/>
                <a:gd name="connsiteX20" fmla="*/ 326001 w 1195336"/>
                <a:gd name="connsiteY20" fmla="*/ 869335 h 869335"/>
                <a:gd name="connsiteX21" fmla="*/ 1195336 w 1195336"/>
                <a:gd name="connsiteY21" fmla="*/ 869335 h 869335"/>
                <a:gd name="connsiteX22" fmla="*/ 1195336 w 1195336"/>
                <a:gd name="connsiteY22" fmla="*/ 760668 h 869335"/>
                <a:gd name="connsiteX23" fmla="*/ 760668 w 1195336"/>
                <a:gd name="connsiteY23" fmla="*/ 543335 h 869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95336" h="869335">
                  <a:moveTo>
                    <a:pt x="760668" y="434668"/>
                  </a:moveTo>
                  <a:cubicBezTo>
                    <a:pt x="880745" y="434668"/>
                    <a:pt x="978002" y="337411"/>
                    <a:pt x="978002" y="217334"/>
                  </a:cubicBezTo>
                  <a:cubicBezTo>
                    <a:pt x="978002" y="97257"/>
                    <a:pt x="880745" y="0"/>
                    <a:pt x="760668" y="0"/>
                  </a:cubicBezTo>
                  <a:cubicBezTo>
                    <a:pt x="640592" y="0"/>
                    <a:pt x="543335" y="97257"/>
                    <a:pt x="543335" y="217334"/>
                  </a:cubicBezTo>
                  <a:cubicBezTo>
                    <a:pt x="543335" y="337411"/>
                    <a:pt x="640592" y="434668"/>
                    <a:pt x="760668" y="434668"/>
                  </a:cubicBezTo>
                  <a:close/>
                  <a:moveTo>
                    <a:pt x="271667" y="326001"/>
                  </a:moveTo>
                  <a:lnTo>
                    <a:pt x="271667" y="163000"/>
                  </a:lnTo>
                  <a:lnTo>
                    <a:pt x="163000" y="163000"/>
                  </a:lnTo>
                  <a:lnTo>
                    <a:pt x="163000" y="326001"/>
                  </a:lnTo>
                  <a:lnTo>
                    <a:pt x="0" y="326001"/>
                  </a:lnTo>
                  <a:lnTo>
                    <a:pt x="0" y="434668"/>
                  </a:lnTo>
                  <a:lnTo>
                    <a:pt x="163000" y="434668"/>
                  </a:lnTo>
                  <a:lnTo>
                    <a:pt x="163000" y="597668"/>
                  </a:lnTo>
                  <a:lnTo>
                    <a:pt x="271667" y="597668"/>
                  </a:lnTo>
                  <a:lnTo>
                    <a:pt x="271667" y="434668"/>
                  </a:lnTo>
                  <a:lnTo>
                    <a:pt x="434668" y="434668"/>
                  </a:lnTo>
                  <a:lnTo>
                    <a:pt x="434668" y="326001"/>
                  </a:lnTo>
                  <a:lnTo>
                    <a:pt x="271667" y="326001"/>
                  </a:lnTo>
                  <a:close/>
                  <a:moveTo>
                    <a:pt x="760668" y="543335"/>
                  </a:moveTo>
                  <a:cubicBezTo>
                    <a:pt x="615598" y="543335"/>
                    <a:pt x="326001" y="616141"/>
                    <a:pt x="326001" y="760668"/>
                  </a:cubicBezTo>
                  <a:lnTo>
                    <a:pt x="326001" y="869335"/>
                  </a:lnTo>
                  <a:lnTo>
                    <a:pt x="1195336" y="869335"/>
                  </a:lnTo>
                  <a:lnTo>
                    <a:pt x="1195336" y="760668"/>
                  </a:lnTo>
                  <a:cubicBezTo>
                    <a:pt x="1195336" y="616141"/>
                    <a:pt x="905739" y="543335"/>
                    <a:pt x="760668" y="543335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62292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381650C-47C1-4A6E-BC51-8F4854AA1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25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362DFE-2F3B-4D20-85C6-AC500B07072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Requirements &amp; Design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207492-A39B-409D-B0E1-91A8762024A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Non-functional Requirements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2EE616-3E4B-4CD0-B873-27BB3D54D42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r"/>
            <a:r>
              <a:rPr lang="en-US"/>
              <a:t>© 2020 Xuanao Zhao, Ryan Cheah, Yong Liang Poo, Tiew Shou Cheng.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112D0B8-C471-4723-A1D1-F7E360E12F9F}"/>
              </a:ext>
            </a:extLst>
          </p:cNvPr>
          <p:cNvGrpSpPr/>
          <p:nvPr/>
        </p:nvGrpSpPr>
        <p:grpSpPr>
          <a:xfrm>
            <a:off x="1339952" y="1794722"/>
            <a:ext cx="7143595" cy="784424"/>
            <a:chOff x="1339952" y="1794722"/>
            <a:chExt cx="7143595" cy="784424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78A5436A-24E6-4F14-B625-4C7A4BB6202D}"/>
                </a:ext>
              </a:extLst>
            </p:cNvPr>
            <p:cNvGrpSpPr/>
            <p:nvPr/>
          </p:nvGrpSpPr>
          <p:grpSpPr>
            <a:xfrm>
              <a:off x="2215482" y="1794722"/>
              <a:ext cx="6268065" cy="769442"/>
              <a:chOff x="4655574" y="1862858"/>
              <a:chExt cx="6268065" cy="769442"/>
            </a:xfrm>
          </p:grpSpPr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C94237EE-80FD-4D31-B451-52F2428DF1D4}"/>
                  </a:ext>
                </a:extLst>
              </p:cNvPr>
              <p:cNvSpPr txBox="1"/>
              <p:nvPr/>
            </p:nvSpPr>
            <p:spPr>
              <a:xfrm>
                <a:off x="4655574" y="1862858"/>
                <a:ext cx="6268065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MY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User Interface</a:t>
                </a:r>
                <a:endParaRPr lang="en-US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31E28313-A686-4311-92B9-A604B1BA704C}"/>
                  </a:ext>
                </a:extLst>
              </p:cNvPr>
              <p:cNvSpPr txBox="1"/>
              <p:nvPr/>
            </p:nvSpPr>
            <p:spPr>
              <a:xfrm>
                <a:off x="4655574" y="2262968"/>
                <a:ext cx="6096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chemeClr val="accent6">
                        <a:lumMod val="7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User interface designed to suite the situation</a:t>
                </a:r>
                <a:endParaRPr lang="en-US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p:grpSp>
        <p:grpSp>
          <p:nvGrpSpPr>
            <p:cNvPr id="24" name="Graphic 2">
              <a:extLst>
                <a:ext uri="{FF2B5EF4-FFF2-40B4-BE49-F238E27FC236}">
                  <a16:creationId xmlns:a16="http://schemas.microsoft.com/office/drawing/2014/main" id="{A307EA35-81ED-4D6D-8A07-C6C6117B6A99}"/>
                </a:ext>
              </a:extLst>
            </p:cNvPr>
            <p:cNvGrpSpPr/>
            <p:nvPr/>
          </p:nvGrpSpPr>
          <p:grpSpPr>
            <a:xfrm>
              <a:off x="1339952" y="1812538"/>
              <a:ext cx="766608" cy="766608"/>
              <a:chOff x="3719358" y="2379713"/>
              <a:chExt cx="1835867" cy="1835867"/>
            </a:xfrm>
          </p:grpSpPr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0FD4DB34-B804-4F0E-9585-5F77321FB0C2}"/>
                  </a:ext>
                </a:extLst>
              </p:cNvPr>
              <p:cNvSpPr/>
              <p:nvPr/>
            </p:nvSpPr>
            <p:spPr>
              <a:xfrm>
                <a:off x="3719358" y="2379713"/>
                <a:ext cx="1835867" cy="1835867"/>
              </a:xfrm>
              <a:custGeom>
                <a:avLst/>
                <a:gdLst>
                  <a:gd name="connsiteX0" fmla="*/ 0 w 1835867"/>
                  <a:gd name="connsiteY0" fmla="*/ 0 h 1835867"/>
                  <a:gd name="connsiteX1" fmla="*/ 1835867 w 1835867"/>
                  <a:gd name="connsiteY1" fmla="*/ 0 h 1835867"/>
                  <a:gd name="connsiteX2" fmla="*/ 1835867 w 1835867"/>
                  <a:gd name="connsiteY2" fmla="*/ 1835867 h 1835867"/>
                  <a:gd name="connsiteX3" fmla="*/ 0 w 1835867"/>
                  <a:gd name="connsiteY3" fmla="*/ 1835867 h 18358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35867" h="1835867">
                    <a:moveTo>
                      <a:pt x="0" y="0"/>
                    </a:moveTo>
                    <a:lnTo>
                      <a:pt x="1835867" y="0"/>
                    </a:lnTo>
                    <a:lnTo>
                      <a:pt x="1835867" y="1835867"/>
                    </a:lnTo>
                    <a:lnTo>
                      <a:pt x="0" y="1835867"/>
                    </a:lnTo>
                    <a:close/>
                  </a:path>
                </a:pathLst>
              </a:custGeom>
              <a:noFill/>
              <a:ln w="3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0CE42405-E783-43F4-9FF8-66291CA130DF}"/>
                  </a:ext>
                </a:extLst>
              </p:cNvPr>
              <p:cNvSpPr/>
              <p:nvPr/>
            </p:nvSpPr>
            <p:spPr>
              <a:xfrm>
                <a:off x="3980204" y="2807317"/>
                <a:ext cx="1345537" cy="1025790"/>
              </a:xfrm>
              <a:custGeom>
                <a:avLst/>
                <a:gdLst>
                  <a:gd name="connsiteX0" fmla="*/ 427604 w 1345537"/>
                  <a:gd name="connsiteY0" fmla="*/ 809311 h 1025790"/>
                  <a:gd name="connsiteX1" fmla="*/ 108622 w 1345537"/>
                  <a:gd name="connsiteY1" fmla="*/ 490329 h 1025790"/>
                  <a:gd name="connsiteX2" fmla="*/ 0 w 1345537"/>
                  <a:gd name="connsiteY2" fmla="*/ 598187 h 1025790"/>
                  <a:gd name="connsiteX3" fmla="*/ 427604 w 1345537"/>
                  <a:gd name="connsiteY3" fmla="*/ 1025791 h 1025790"/>
                  <a:gd name="connsiteX4" fmla="*/ 1345538 w 1345537"/>
                  <a:gd name="connsiteY4" fmla="*/ 107857 h 1025790"/>
                  <a:gd name="connsiteX5" fmla="*/ 1237680 w 1345537"/>
                  <a:gd name="connsiteY5" fmla="*/ 0 h 10257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45537" h="1025790">
                    <a:moveTo>
                      <a:pt x="427604" y="809311"/>
                    </a:moveTo>
                    <a:lnTo>
                      <a:pt x="108622" y="490329"/>
                    </a:lnTo>
                    <a:lnTo>
                      <a:pt x="0" y="598187"/>
                    </a:lnTo>
                    <a:lnTo>
                      <a:pt x="427604" y="1025791"/>
                    </a:lnTo>
                    <a:lnTo>
                      <a:pt x="1345538" y="107857"/>
                    </a:lnTo>
                    <a:lnTo>
                      <a:pt x="1237680" y="0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 w="3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F291F3D2-0A93-4145-AED7-E242429E39F3}"/>
              </a:ext>
            </a:extLst>
          </p:cNvPr>
          <p:cNvGrpSpPr/>
          <p:nvPr/>
        </p:nvGrpSpPr>
        <p:grpSpPr>
          <a:xfrm>
            <a:off x="1339952" y="2926214"/>
            <a:ext cx="7892538" cy="1046441"/>
            <a:chOff x="1339952" y="2926214"/>
            <a:chExt cx="7892538" cy="1046441"/>
          </a:xfrm>
        </p:grpSpPr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5EC7F5EC-1F6D-4AC2-A09B-EA5741ABA855}"/>
                </a:ext>
              </a:extLst>
            </p:cNvPr>
            <p:cNvGrpSpPr/>
            <p:nvPr/>
          </p:nvGrpSpPr>
          <p:grpSpPr>
            <a:xfrm>
              <a:off x="2215481" y="2926214"/>
              <a:ext cx="7017009" cy="1046441"/>
              <a:chOff x="4655573" y="1862858"/>
              <a:chExt cx="7017009" cy="1046441"/>
            </a:xfrm>
          </p:grpSpPr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936E83ED-176C-441D-B3AD-066E1B786BD9}"/>
                  </a:ext>
                </a:extLst>
              </p:cNvPr>
              <p:cNvSpPr txBox="1"/>
              <p:nvPr/>
            </p:nvSpPr>
            <p:spPr>
              <a:xfrm>
                <a:off x="4655574" y="1862858"/>
                <a:ext cx="6268065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MY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Reliability</a:t>
                </a:r>
                <a:endParaRPr lang="en-US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38C6AB60-6030-465D-939B-D3193791E142}"/>
                  </a:ext>
                </a:extLst>
              </p:cNvPr>
              <p:cNvSpPr txBox="1"/>
              <p:nvPr/>
            </p:nvSpPr>
            <p:spPr>
              <a:xfrm>
                <a:off x="4655573" y="2262968"/>
                <a:ext cx="7017009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chemeClr val="accent6">
                        <a:lumMod val="7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Data should be synced to a backup server incase of the main server down</a:t>
                </a:r>
                <a:endParaRPr lang="en-US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p:grpSp>
        <p:grpSp>
          <p:nvGrpSpPr>
            <p:cNvPr id="29" name="Graphic 2">
              <a:extLst>
                <a:ext uri="{FF2B5EF4-FFF2-40B4-BE49-F238E27FC236}">
                  <a16:creationId xmlns:a16="http://schemas.microsoft.com/office/drawing/2014/main" id="{DFCE7FF6-68D9-48BB-82FB-6E04562B70DB}"/>
                </a:ext>
              </a:extLst>
            </p:cNvPr>
            <p:cNvGrpSpPr/>
            <p:nvPr/>
          </p:nvGrpSpPr>
          <p:grpSpPr>
            <a:xfrm>
              <a:off x="1339952" y="3002242"/>
              <a:ext cx="766608" cy="766608"/>
              <a:chOff x="3719358" y="2379713"/>
              <a:chExt cx="1835867" cy="1835867"/>
            </a:xfrm>
          </p:grpSpPr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78A07860-50EB-4C3D-8C80-E44C4DDE3702}"/>
                  </a:ext>
                </a:extLst>
              </p:cNvPr>
              <p:cNvSpPr/>
              <p:nvPr/>
            </p:nvSpPr>
            <p:spPr>
              <a:xfrm>
                <a:off x="3719358" y="2379713"/>
                <a:ext cx="1835867" cy="1835867"/>
              </a:xfrm>
              <a:custGeom>
                <a:avLst/>
                <a:gdLst>
                  <a:gd name="connsiteX0" fmla="*/ 0 w 1835867"/>
                  <a:gd name="connsiteY0" fmla="*/ 0 h 1835867"/>
                  <a:gd name="connsiteX1" fmla="*/ 1835867 w 1835867"/>
                  <a:gd name="connsiteY1" fmla="*/ 0 h 1835867"/>
                  <a:gd name="connsiteX2" fmla="*/ 1835867 w 1835867"/>
                  <a:gd name="connsiteY2" fmla="*/ 1835867 h 1835867"/>
                  <a:gd name="connsiteX3" fmla="*/ 0 w 1835867"/>
                  <a:gd name="connsiteY3" fmla="*/ 1835867 h 18358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35867" h="1835867">
                    <a:moveTo>
                      <a:pt x="0" y="0"/>
                    </a:moveTo>
                    <a:lnTo>
                      <a:pt x="1835867" y="0"/>
                    </a:lnTo>
                    <a:lnTo>
                      <a:pt x="1835867" y="1835867"/>
                    </a:lnTo>
                    <a:lnTo>
                      <a:pt x="0" y="1835867"/>
                    </a:lnTo>
                    <a:close/>
                  </a:path>
                </a:pathLst>
              </a:custGeom>
              <a:noFill/>
              <a:ln w="3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F6459873-8B31-4EB5-8C1E-6793AAAF8AF7}"/>
                  </a:ext>
                </a:extLst>
              </p:cNvPr>
              <p:cNvSpPr/>
              <p:nvPr/>
            </p:nvSpPr>
            <p:spPr>
              <a:xfrm>
                <a:off x="3980204" y="2807317"/>
                <a:ext cx="1345537" cy="1025790"/>
              </a:xfrm>
              <a:custGeom>
                <a:avLst/>
                <a:gdLst>
                  <a:gd name="connsiteX0" fmla="*/ 427604 w 1345537"/>
                  <a:gd name="connsiteY0" fmla="*/ 809311 h 1025790"/>
                  <a:gd name="connsiteX1" fmla="*/ 108622 w 1345537"/>
                  <a:gd name="connsiteY1" fmla="*/ 490329 h 1025790"/>
                  <a:gd name="connsiteX2" fmla="*/ 0 w 1345537"/>
                  <a:gd name="connsiteY2" fmla="*/ 598187 h 1025790"/>
                  <a:gd name="connsiteX3" fmla="*/ 427604 w 1345537"/>
                  <a:gd name="connsiteY3" fmla="*/ 1025791 h 1025790"/>
                  <a:gd name="connsiteX4" fmla="*/ 1345538 w 1345537"/>
                  <a:gd name="connsiteY4" fmla="*/ 107857 h 1025790"/>
                  <a:gd name="connsiteX5" fmla="*/ 1237680 w 1345537"/>
                  <a:gd name="connsiteY5" fmla="*/ 0 h 10257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45537" h="1025790">
                    <a:moveTo>
                      <a:pt x="427604" y="809311"/>
                    </a:moveTo>
                    <a:lnTo>
                      <a:pt x="108622" y="490329"/>
                    </a:lnTo>
                    <a:lnTo>
                      <a:pt x="0" y="598187"/>
                    </a:lnTo>
                    <a:lnTo>
                      <a:pt x="427604" y="1025791"/>
                    </a:lnTo>
                    <a:lnTo>
                      <a:pt x="1345538" y="107857"/>
                    </a:lnTo>
                    <a:lnTo>
                      <a:pt x="1237680" y="0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 w="3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C6DA4EB6-AC47-4AE8-89FC-C7224340DED9}"/>
              </a:ext>
            </a:extLst>
          </p:cNvPr>
          <p:cNvGrpSpPr/>
          <p:nvPr/>
        </p:nvGrpSpPr>
        <p:grpSpPr>
          <a:xfrm>
            <a:off x="1339952" y="4146289"/>
            <a:ext cx="8403816" cy="769442"/>
            <a:chOff x="1339952" y="4146289"/>
            <a:chExt cx="8403816" cy="769442"/>
          </a:xfrm>
        </p:grpSpPr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D907500A-3605-444F-96D0-D57976650D8D}"/>
                </a:ext>
              </a:extLst>
            </p:cNvPr>
            <p:cNvGrpSpPr/>
            <p:nvPr/>
          </p:nvGrpSpPr>
          <p:grpSpPr>
            <a:xfrm>
              <a:off x="2215482" y="4146289"/>
              <a:ext cx="7528286" cy="769442"/>
              <a:chOff x="4655574" y="1862858"/>
              <a:chExt cx="7528286" cy="769442"/>
            </a:xfrm>
          </p:grpSpPr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C80C5447-FB88-4836-8C80-85DDE9C81262}"/>
                  </a:ext>
                </a:extLst>
              </p:cNvPr>
              <p:cNvSpPr txBox="1"/>
              <p:nvPr/>
            </p:nvSpPr>
            <p:spPr>
              <a:xfrm>
                <a:off x="4655574" y="1862858"/>
                <a:ext cx="6268065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Performance </a:t>
                </a: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F9F21A75-6DED-4D48-8ECF-CC01FF57A288}"/>
                  </a:ext>
                </a:extLst>
              </p:cNvPr>
              <p:cNvSpPr txBox="1"/>
              <p:nvPr/>
            </p:nvSpPr>
            <p:spPr>
              <a:xfrm>
                <a:off x="4655574" y="2262968"/>
                <a:ext cx="752828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chemeClr val="accent6">
                        <a:lumMod val="7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Requests Operations should at least be done within 10 seconds</a:t>
                </a:r>
                <a:endParaRPr lang="en-US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p:grpSp>
        <p:grpSp>
          <p:nvGrpSpPr>
            <p:cNvPr id="32" name="Graphic 2">
              <a:extLst>
                <a:ext uri="{FF2B5EF4-FFF2-40B4-BE49-F238E27FC236}">
                  <a16:creationId xmlns:a16="http://schemas.microsoft.com/office/drawing/2014/main" id="{4574161C-7FD1-4F2D-8EB3-FC9A82964D00}"/>
                </a:ext>
              </a:extLst>
            </p:cNvPr>
            <p:cNvGrpSpPr/>
            <p:nvPr/>
          </p:nvGrpSpPr>
          <p:grpSpPr>
            <a:xfrm>
              <a:off x="1339952" y="4149123"/>
              <a:ext cx="766608" cy="766608"/>
              <a:chOff x="3719358" y="2379713"/>
              <a:chExt cx="1835867" cy="1835867"/>
            </a:xfrm>
          </p:grpSpPr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E2641FEB-F056-4D4C-B4D1-FD5873FD3E75}"/>
                  </a:ext>
                </a:extLst>
              </p:cNvPr>
              <p:cNvSpPr/>
              <p:nvPr/>
            </p:nvSpPr>
            <p:spPr>
              <a:xfrm>
                <a:off x="3719358" y="2379713"/>
                <a:ext cx="1835867" cy="1835867"/>
              </a:xfrm>
              <a:custGeom>
                <a:avLst/>
                <a:gdLst>
                  <a:gd name="connsiteX0" fmla="*/ 0 w 1835867"/>
                  <a:gd name="connsiteY0" fmla="*/ 0 h 1835867"/>
                  <a:gd name="connsiteX1" fmla="*/ 1835867 w 1835867"/>
                  <a:gd name="connsiteY1" fmla="*/ 0 h 1835867"/>
                  <a:gd name="connsiteX2" fmla="*/ 1835867 w 1835867"/>
                  <a:gd name="connsiteY2" fmla="*/ 1835867 h 1835867"/>
                  <a:gd name="connsiteX3" fmla="*/ 0 w 1835867"/>
                  <a:gd name="connsiteY3" fmla="*/ 1835867 h 18358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35867" h="1835867">
                    <a:moveTo>
                      <a:pt x="0" y="0"/>
                    </a:moveTo>
                    <a:lnTo>
                      <a:pt x="1835867" y="0"/>
                    </a:lnTo>
                    <a:lnTo>
                      <a:pt x="1835867" y="1835867"/>
                    </a:lnTo>
                    <a:lnTo>
                      <a:pt x="0" y="1835867"/>
                    </a:lnTo>
                    <a:close/>
                  </a:path>
                </a:pathLst>
              </a:custGeom>
              <a:noFill/>
              <a:ln w="3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2B935741-72A8-420F-91C2-44296E958725}"/>
                  </a:ext>
                </a:extLst>
              </p:cNvPr>
              <p:cNvSpPr/>
              <p:nvPr/>
            </p:nvSpPr>
            <p:spPr>
              <a:xfrm>
                <a:off x="3980204" y="2807317"/>
                <a:ext cx="1345537" cy="1025790"/>
              </a:xfrm>
              <a:custGeom>
                <a:avLst/>
                <a:gdLst>
                  <a:gd name="connsiteX0" fmla="*/ 427604 w 1345537"/>
                  <a:gd name="connsiteY0" fmla="*/ 809311 h 1025790"/>
                  <a:gd name="connsiteX1" fmla="*/ 108622 w 1345537"/>
                  <a:gd name="connsiteY1" fmla="*/ 490329 h 1025790"/>
                  <a:gd name="connsiteX2" fmla="*/ 0 w 1345537"/>
                  <a:gd name="connsiteY2" fmla="*/ 598187 h 1025790"/>
                  <a:gd name="connsiteX3" fmla="*/ 427604 w 1345537"/>
                  <a:gd name="connsiteY3" fmla="*/ 1025791 h 1025790"/>
                  <a:gd name="connsiteX4" fmla="*/ 1345538 w 1345537"/>
                  <a:gd name="connsiteY4" fmla="*/ 107857 h 1025790"/>
                  <a:gd name="connsiteX5" fmla="*/ 1237680 w 1345537"/>
                  <a:gd name="connsiteY5" fmla="*/ 0 h 10257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45537" h="1025790">
                    <a:moveTo>
                      <a:pt x="427604" y="809311"/>
                    </a:moveTo>
                    <a:lnTo>
                      <a:pt x="108622" y="490329"/>
                    </a:lnTo>
                    <a:lnTo>
                      <a:pt x="0" y="598187"/>
                    </a:lnTo>
                    <a:lnTo>
                      <a:pt x="427604" y="1025791"/>
                    </a:lnTo>
                    <a:lnTo>
                      <a:pt x="1345538" y="107857"/>
                    </a:lnTo>
                    <a:lnTo>
                      <a:pt x="1237680" y="0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 w="3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A48986C4-0CC4-49EF-BD22-B48ADBD73648}"/>
              </a:ext>
            </a:extLst>
          </p:cNvPr>
          <p:cNvGrpSpPr/>
          <p:nvPr/>
        </p:nvGrpSpPr>
        <p:grpSpPr>
          <a:xfrm>
            <a:off x="1339952" y="5245643"/>
            <a:ext cx="8403816" cy="769442"/>
            <a:chOff x="1339952" y="5245643"/>
            <a:chExt cx="8403816" cy="769442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3FC9CCE6-6380-4966-A4E6-756CB99F9AF0}"/>
                </a:ext>
              </a:extLst>
            </p:cNvPr>
            <p:cNvGrpSpPr/>
            <p:nvPr/>
          </p:nvGrpSpPr>
          <p:grpSpPr>
            <a:xfrm>
              <a:off x="2215482" y="5245643"/>
              <a:ext cx="7528286" cy="769442"/>
              <a:chOff x="4655574" y="1862858"/>
              <a:chExt cx="7528286" cy="769442"/>
            </a:xfrm>
          </p:grpSpPr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3D31DC8A-554E-4B2D-85E8-21FBCEDFBA14}"/>
                  </a:ext>
                </a:extLst>
              </p:cNvPr>
              <p:cNvSpPr txBox="1"/>
              <p:nvPr/>
            </p:nvSpPr>
            <p:spPr>
              <a:xfrm>
                <a:off x="4655574" y="1862858"/>
                <a:ext cx="6268065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Security </a:t>
                </a: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8902AC1-7466-4C03-82DD-421E9A02E163}"/>
                  </a:ext>
                </a:extLst>
              </p:cNvPr>
              <p:cNvSpPr txBox="1"/>
              <p:nvPr/>
            </p:nvSpPr>
            <p:spPr>
              <a:xfrm>
                <a:off x="4655574" y="2262968"/>
                <a:ext cx="752828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chemeClr val="accent6">
                        <a:lumMod val="7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Password authentication will be required for using this system</a:t>
                </a:r>
                <a:endParaRPr lang="en-US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p:grpSp>
        <p:grpSp>
          <p:nvGrpSpPr>
            <p:cNvPr id="39" name="Graphic 2">
              <a:extLst>
                <a:ext uri="{FF2B5EF4-FFF2-40B4-BE49-F238E27FC236}">
                  <a16:creationId xmlns:a16="http://schemas.microsoft.com/office/drawing/2014/main" id="{50F7A212-D815-47A6-B0F1-33ED038FE9DB}"/>
                </a:ext>
              </a:extLst>
            </p:cNvPr>
            <p:cNvGrpSpPr/>
            <p:nvPr/>
          </p:nvGrpSpPr>
          <p:grpSpPr>
            <a:xfrm>
              <a:off x="1339952" y="5248477"/>
              <a:ext cx="766608" cy="766608"/>
              <a:chOff x="3719358" y="2379713"/>
              <a:chExt cx="1835867" cy="1835867"/>
            </a:xfrm>
          </p:grpSpPr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70973F3C-6005-4300-B809-4AFADD0C1708}"/>
                  </a:ext>
                </a:extLst>
              </p:cNvPr>
              <p:cNvSpPr/>
              <p:nvPr/>
            </p:nvSpPr>
            <p:spPr>
              <a:xfrm>
                <a:off x="3719358" y="2379713"/>
                <a:ext cx="1835867" cy="1835867"/>
              </a:xfrm>
              <a:custGeom>
                <a:avLst/>
                <a:gdLst>
                  <a:gd name="connsiteX0" fmla="*/ 0 w 1835867"/>
                  <a:gd name="connsiteY0" fmla="*/ 0 h 1835867"/>
                  <a:gd name="connsiteX1" fmla="*/ 1835867 w 1835867"/>
                  <a:gd name="connsiteY1" fmla="*/ 0 h 1835867"/>
                  <a:gd name="connsiteX2" fmla="*/ 1835867 w 1835867"/>
                  <a:gd name="connsiteY2" fmla="*/ 1835867 h 1835867"/>
                  <a:gd name="connsiteX3" fmla="*/ 0 w 1835867"/>
                  <a:gd name="connsiteY3" fmla="*/ 1835867 h 18358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35867" h="1835867">
                    <a:moveTo>
                      <a:pt x="0" y="0"/>
                    </a:moveTo>
                    <a:lnTo>
                      <a:pt x="1835867" y="0"/>
                    </a:lnTo>
                    <a:lnTo>
                      <a:pt x="1835867" y="1835867"/>
                    </a:lnTo>
                    <a:lnTo>
                      <a:pt x="0" y="1835867"/>
                    </a:lnTo>
                    <a:close/>
                  </a:path>
                </a:pathLst>
              </a:custGeom>
              <a:noFill/>
              <a:ln w="3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1E3707D6-8118-4A1D-8B8D-4362C9B8E625}"/>
                  </a:ext>
                </a:extLst>
              </p:cNvPr>
              <p:cNvSpPr/>
              <p:nvPr/>
            </p:nvSpPr>
            <p:spPr>
              <a:xfrm>
                <a:off x="3980204" y="2807317"/>
                <a:ext cx="1345537" cy="1025790"/>
              </a:xfrm>
              <a:custGeom>
                <a:avLst/>
                <a:gdLst>
                  <a:gd name="connsiteX0" fmla="*/ 427604 w 1345537"/>
                  <a:gd name="connsiteY0" fmla="*/ 809311 h 1025790"/>
                  <a:gd name="connsiteX1" fmla="*/ 108622 w 1345537"/>
                  <a:gd name="connsiteY1" fmla="*/ 490329 h 1025790"/>
                  <a:gd name="connsiteX2" fmla="*/ 0 w 1345537"/>
                  <a:gd name="connsiteY2" fmla="*/ 598187 h 1025790"/>
                  <a:gd name="connsiteX3" fmla="*/ 427604 w 1345537"/>
                  <a:gd name="connsiteY3" fmla="*/ 1025791 h 1025790"/>
                  <a:gd name="connsiteX4" fmla="*/ 1345538 w 1345537"/>
                  <a:gd name="connsiteY4" fmla="*/ 107857 h 1025790"/>
                  <a:gd name="connsiteX5" fmla="*/ 1237680 w 1345537"/>
                  <a:gd name="connsiteY5" fmla="*/ 0 h 10257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45537" h="1025790">
                    <a:moveTo>
                      <a:pt x="427604" y="809311"/>
                    </a:moveTo>
                    <a:lnTo>
                      <a:pt x="108622" y="490329"/>
                    </a:lnTo>
                    <a:lnTo>
                      <a:pt x="0" y="598187"/>
                    </a:lnTo>
                    <a:lnTo>
                      <a:pt x="427604" y="1025791"/>
                    </a:lnTo>
                    <a:lnTo>
                      <a:pt x="1345538" y="107857"/>
                    </a:lnTo>
                    <a:lnTo>
                      <a:pt x="1237680" y="0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 w="3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25052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381650C-47C1-4A6E-BC51-8F4854AA1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26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362DFE-2F3B-4D20-85C6-AC500B07072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Requirements &amp; Design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207492-A39B-409D-B0E1-91A8762024A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System Modeling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2EE616-3E4B-4CD0-B873-27BB3D54D42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r"/>
            <a:r>
              <a:rPr lang="en-US"/>
              <a:t>© 2020 Xuanao Zhao, Ryan Cheah, Yong Liang Poo, Tiew Shou Cheng.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E3D8439D-0588-4EE0-8971-6D1F7E11F046}"/>
              </a:ext>
            </a:extLst>
          </p:cNvPr>
          <p:cNvGrpSpPr/>
          <p:nvPr/>
        </p:nvGrpSpPr>
        <p:grpSpPr>
          <a:xfrm>
            <a:off x="716118" y="2934310"/>
            <a:ext cx="760632" cy="1944105"/>
            <a:chOff x="716118" y="2934310"/>
            <a:chExt cx="760632" cy="1944105"/>
          </a:xfrm>
        </p:grpSpPr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E78A3D9E-1E26-4150-9FC8-7BF38EAE18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118" y="3390900"/>
              <a:ext cx="0" cy="1487515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C4A42BB1-8080-44BB-9DCE-BDD5CF4E75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76750" y="3390900"/>
              <a:ext cx="0" cy="523928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98658B6A-B2E3-41C7-AD48-C14D6776DA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118" y="3392516"/>
              <a:ext cx="756920" cy="1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DA0DF159-D849-48AD-A270-76F19FB15A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2358" y="3002280"/>
              <a:ext cx="0" cy="388620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43" name="Isosceles Triangle 42">
              <a:extLst>
                <a:ext uri="{FF2B5EF4-FFF2-40B4-BE49-F238E27FC236}">
                  <a16:creationId xmlns:a16="http://schemas.microsoft.com/office/drawing/2014/main" id="{2E8A2FD2-226C-48E9-B5A6-D06CD27D5D67}"/>
                </a:ext>
              </a:extLst>
            </p:cNvPr>
            <p:cNvSpPr/>
            <p:nvPr/>
          </p:nvSpPr>
          <p:spPr>
            <a:xfrm>
              <a:off x="1075059" y="2934310"/>
              <a:ext cx="74597" cy="64308"/>
            </a:xfrm>
            <a:prstGeom prst="triangl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B1ED182F-B370-4F78-BF57-8DC8CA1FB4F1}"/>
              </a:ext>
            </a:extLst>
          </p:cNvPr>
          <p:cNvGrpSpPr/>
          <p:nvPr/>
        </p:nvGrpSpPr>
        <p:grpSpPr>
          <a:xfrm>
            <a:off x="823572" y="2154568"/>
            <a:ext cx="577570" cy="742312"/>
            <a:chOff x="823572" y="2154568"/>
            <a:chExt cx="577570" cy="742312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7C89A0C6-DC62-48F0-9BEC-A9B3519696C7}"/>
                </a:ext>
              </a:extLst>
            </p:cNvPr>
            <p:cNvGrpSpPr/>
            <p:nvPr/>
          </p:nvGrpSpPr>
          <p:grpSpPr>
            <a:xfrm>
              <a:off x="950599" y="2154568"/>
              <a:ext cx="310732" cy="507653"/>
              <a:chOff x="5014599" y="2968177"/>
              <a:chExt cx="310732" cy="507653"/>
            </a:xfrm>
          </p:grpSpPr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1EFB3BA3-72DD-4DC5-8BA2-F972B151EE61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EE3BF0FE-B5A3-4B4C-AF82-D167D23C6A29}"/>
                  </a:ext>
                </a:extLst>
              </p:cNvPr>
              <p:cNvCxnSpPr>
                <a:cxnSpLocks/>
                <a:stCxn id="4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3D653E4F-AF0C-4091-B5D3-422EB372093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DCD1E347-8503-4715-96C0-D3026BC2BFB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F40DEC5F-49A4-424F-9503-4FFB9948138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33C10C2-6EDA-4F25-82DA-782CACAFC71A}"/>
                </a:ext>
              </a:extLst>
            </p:cNvPr>
            <p:cNvSpPr txBox="1"/>
            <p:nvPr/>
          </p:nvSpPr>
          <p:spPr>
            <a:xfrm>
              <a:off x="823572" y="2635270"/>
              <a:ext cx="577570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User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E1D644B-CD57-43F8-80AE-A83758D51917}"/>
              </a:ext>
            </a:extLst>
          </p:cNvPr>
          <p:cNvGrpSpPr/>
          <p:nvPr/>
        </p:nvGrpSpPr>
        <p:grpSpPr>
          <a:xfrm>
            <a:off x="1125655" y="3993977"/>
            <a:ext cx="694766" cy="758731"/>
            <a:chOff x="1125655" y="3993977"/>
            <a:chExt cx="694766" cy="758731"/>
          </a:xfrm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510CE0FE-1E0A-4033-B229-0845F2670116}"/>
                </a:ext>
              </a:extLst>
            </p:cNvPr>
            <p:cNvGrpSpPr/>
            <p:nvPr/>
          </p:nvGrpSpPr>
          <p:grpSpPr>
            <a:xfrm>
              <a:off x="1311279" y="3993977"/>
              <a:ext cx="310732" cy="507653"/>
              <a:chOff x="5014599" y="2968177"/>
              <a:chExt cx="310732" cy="507653"/>
            </a:xfrm>
          </p:grpSpPr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81002B56-CB69-4C33-B8E1-FAB85B1B3743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DE7407A1-0BF4-4CF6-BA8F-FCC5AB9E7663}"/>
                  </a:ext>
                </a:extLst>
              </p:cNvPr>
              <p:cNvCxnSpPr>
                <a:cxnSpLocks/>
                <a:stCxn id="67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CE0D9DAE-58FC-46A4-A7BC-23F5581CAE2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306F71F0-15D8-49DC-9792-B14C68F88E8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66FA2B41-6F8E-4E5C-9A89-4DE8CF57890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214F13CD-C719-4E8B-B73B-33B9B8F02EB9}"/>
                </a:ext>
              </a:extLst>
            </p:cNvPr>
            <p:cNvSpPr txBox="1"/>
            <p:nvPr/>
          </p:nvSpPr>
          <p:spPr>
            <a:xfrm>
              <a:off x="1125655" y="4491098"/>
              <a:ext cx="694766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Sender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2E1995A0-6031-4680-ABFA-5BFC6A9DDA60}"/>
              </a:ext>
            </a:extLst>
          </p:cNvPr>
          <p:cNvGrpSpPr/>
          <p:nvPr/>
        </p:nvGrpSpPr>
        <p:grpSpPr>
          <a:xfrm>
            <a:off x="368735" y="4938857"/>
            <a:ext cx="694766" cy="785351"/>
            <a:chOff x="368735" y="4938857"/>
            <a:chExt cx="694766" cy="785351"/>
          </a:xfrm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48E49F90-1A2F-4BA7-9070-05180B57628E}"/>
                </a:ext>
              </a:extLst>
            </p:cNvPr>
            <p:cNvGrpSpPr/>
            <p:nvPr/>
          </p:nvGrpSpPr>
          <p:grpSpPr>
            <a:xfrm>
              <a:off x="554359" y="4938857"/>
              <a:ext cx="310732" cy="507653"/>
              <a:chOff x="5014599" y="2968177"/>
              <a:chExt cx="310732" cy="507653"/>
            </a:xfrm>
          </p:grpSpPr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633D17C6-C626-466E-B6A9-A3FEFB1DBA4E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6F39A82F-239E-4FDE-8C68-6ED6399E95D3}"/>
                  </a:ext>
                </a:extLst>
              </p:cNvPr>
              <p:cNvCxnSpPr>
                <a:cxnSpLocks/>
                <a:stCxn id="61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8D7F6C9D-1C7F-458F-958D-15C8B2E0076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A95C5877-A335-4182-BC3E-0A5A415D4F8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B81C4CAA-A71E-4BCA-9338-7C993170D2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211DD8BB-90C0-474C-A2D1-97834FD01038}"/>
                </a:ext>
              </a:extLst>
            </p:cNvPr>
            <p:cNvSpPr txBox="1"/>
            <p:nvPr/>
          </p:nvSpPr>
          <p:spPr>
            <a:xfrm>
              <a:off x="368735" y="5462598"/>
              <a:ext cx="694766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Rider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80" name="Rectangle 79">
            <a:extLst>
              <a:ext uri="{FF2B5EF4-FFF2-40B4-BE49-F238E27FC236}">
                <a16:creationId xmlns:a16="http://schemas.microsoft.com/office/drawing/2014/main" id="{27A38ADA-39A4-4011-BA3A-604E61BD4AD7}"/>
              </a:ext>
            </a:extLst>
          </p:cNvPr>
          <p:cNvSpPr/>
          <p:nvPr/>
        </p:nvSpPr>
        <p:spPr>
          <a:xfrm>
            <a:off x="1820421" y="1891430"/>
            <a:ext cx="2474037" cy="4549991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B4DB0E3A-500F-4F5E-BC85-B9DC97474264}"/>
              </a:ext>
            </a:extLst>
          </p:cNvPr>
          <p:cNvGrpSpPr/>
          <p:nvPr/>
        </p:nvGrpSpPr>
        <p:grpSpPr>
          <a:xfrm>
            <a:off x="4625871" y="2149882"/>
            <a:ext cx="772888" cy="742312"/>
            <a:chOff x="725913" y="2154568"/>
            <a:chExt cx="772888" cy="742312"/>
          </a:xfrm>
        </p:grpSpPr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7448939F-FEA0-4020-9519-726E5A5E3C6F}"/>
                </a:ext>
              </a:extLst>
            </p:cNvPr>
            <p:cNvGrpSpPr/>
            <p:nvPr/>
          </p:nvGrpSpPr>
          <p:grpSpPr>
            <a:xfrm>
              <a:off x="950599" y="2154568"/>
              <a:ext cx="310732" cy="507653"/>
              <a:chOff x="5014599" y="2968177"/>
              <a:chExt cx="310732" cy="507653"/>
            </a:xfrm>
          </p:grpSpPr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FB2A5AF9-61F4-41D5-9E89-C9CAC18D1FA8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87C31AC5-6BEF-461B-ADF7-A8B07D2CB572}"/>
                  </a:ext>
                </a:extLst>
              </p:cNvPr>
              <p:cNvCxnSpPr>
                <a:cxnSpLocks/>
                <a:stCxn id="85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09C2E565-2160-4641-93DA-7F0F42F57EB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A371E36F-AB00-40BA-9185-D0E25F8D6F4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1784EDDE-2652-42FB-906E-583C6EEC9FF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AC070402-5DE9-4B1A-9EEE-56800B2FB93E}"/>
                </a:ext>
              </a:extLst>
            </p:cNvPr>
            <p:cNvSpPr txBox="1"/>
            <p:nvPr/>
          </p:nvSpPr>
          <p:spPr>
            <a:xfrm>
              <a:off x="725913" y="2635270"/>
              <a:ext cx="772888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Admin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26EA6248-9CB9-42CE-9BBB-A4DEE4444EF4}"/>
              </a:ext>
            </a:extLst>
          </p:cNvPr>
          <p:cNvSpPr txBox="1"/>
          <p:nvPr/>
        </p:nvSpPr>
        <p:spPr>
          <a:xfrm>
            <a:off x="1905577" y="1941102"/>
            <a:ext cx="2303723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Delivery Platform for Seller/Riders</a:t>
            </a: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8472DE8E-354A-42C4-AA35-28CC653E77E0}"/>
              </a:ext>
            </a:extLst>
          </p:cNvPr>
          <p:cNvSpPr/>
          <p:nvPr/>
        </p:nvSpPr>
        <p:spPr>
          <a:xfrm>
            <a:off x="2116334" y="2328729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Registration</a:t>
            </a: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18E7B243-23C1-4BB6-885C-491B8A2A69D8}"/>
              </a:ext>
            </a:extLst>
          </p:cNvPr>
          <p:cNvSpPr/>
          <p:nvPr/>
        </p:nvSpPr>
        <p:spPr>
          <a:xfrm>
            <a:off x="2116334" y="3029860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Update 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Personal 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Information</a:t>
            </a: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B5199618-DB6F-49B9-B9E6-5DAA6B0D4CC6}"/>
              </a:ext>
            </a:extLst>
          </p:cNvPr>
          <p:cNvSpPr/>
          <p:nvPr/>
        </p:nvSpPr>
        <p:spPr>
          <a:xfrm>
            <a:off x="2116334" y="3730991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Post Request</a:t>
            </a: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15630CAE-EC85-44E5-B643-975DF5144155}"/>
              </a:ext>
            </a:extLst>
          </p:cNvPr>
          <p:cNvSpPr/>
          <p:nvPr/>
        </p:nvSpPr>
        <p:spPr>
          <a:xfrm>
            <a:off x="2116334" y="4428503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Manage 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Requests</a:t>
            </a: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B388323B-6388-480F-9132-EA6388AF0EE3}"/>
              </a:ext>
            </a:extLst>
          </p:cNvPr>
          <p:cNvSpPr/>
          <p:nvPr/>
        </p:nvSpPr>
        <p:spPr>
          <a:xfrm>
            <a:off x="2116334" y="5090784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Accept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Requests</a:t>
            </a: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34E668A7-1AFD-476B-AB22-B8FC8AE4015D}"/>
              </a:ext>
            </a:extLst>
          </p:cNvPr>
          <p:cNvSpPr/>
          <p:nvPr/>
        </p:nvSpPr>
        <p:spPr>
          <a:xfrm>
            <a:off x="3147828" y="5559055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Complete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Requests</a:t>
            </a: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75D1265E-58C5-4C47-B4D7-251DC70E8596}"/>
              </a:ext>
            </a:extLst>
          </p:cNvPr>
          <p:cNvSpPr/>
          <p:nvPr/>
        </p:nvSpPr>
        <p:spPr>
          <a:xfrm>
            <a:off x="2116334" y="5812145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Cancel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</a:t>
            </a: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9B7CA35A-E0B1-4122-BC80-8D031031BA7A}"/>
              </a:ext>
            </a:extLst>
          </p:cNvPr>
          <p:cNvSpPr/>
          <p:nvPr/>
        </p:nvSpPr>
        <p:spPr>
          <a:xfrm>
            <a:off x="3147828" y="4752708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Remove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</a:t>
            </a: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DBA73FCD-DC9B-4746-9AD1-41F62A7C84B2}"/>
              </a:ext>
            </a:extLst>
          </p:cNvPr>
          <p:cNvSpPr/>
          <p:nvPr/>
        </p:nvSpPr>
        <p:spPr>
          <a:xfrm>
            <a:off x="3147828" y="3996148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Edit Request</a:t>
            </a:r>
          </a:p>
        </p:txBody>
      </p: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C17E6D0B-3C54-4E8E-AF96-09893C6344A8}"/>
              </a:ext>
            </a:extLst>
          </p:cNvPr>
          <p:cNvCxnSpPr>
            <a:cxnSpLocks/>
            <a:stCxn id="103" idx="2"/>
            <a:endCxn id="96" idx="0"/>
          </p:cNvCxnSpPr>
          <p:nvPr/>
        </p:nvCxnSpPr>
        <p:spPr>
          <a:xfrm flipH="1">
            <a:off x="2563117" y="4261305"/>
            <a:ext cx="584711" cy="167198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4557C6FB-1573-4FAE-A822-161557E24E80}"/>
              </a:ext>
            </a:extLst>
          </p:cNvPr>
          <p:cNvCxnSpPr>
            <a:cxnSpLocks/>
            <a:stCxn id="102" idx="2"/>
            <a:endCxn id="96" idx="4"/>
          </p:cNvCxnSpPr>
          <p:nvPr/>
        </p:nvCxnSpPr>
        <p:spPr>
          <a:xfrm flipH="1" flipV="1">
            <a:off x="2563117" y="4958817"/>
            <a:ext cx="584711" cy="59048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>
            <a:extLst>
              <a:ext uri="{FF2B5EF4-FFF2-40B4-BE49-F238E27FC236}">
                <a16:creationId xmlns:a16="http://schemas.microsoft.com/office/drawing/2014/main" id="{44C64F29-8143-4F77-A259-D0D9B96B71D3}"/>
              </a:ext>
            </a:extLst>
          </p:cNvPr>
          <p:cNvSpPr txBox="1"/>
          <p:nvPr/>
        </p:nvSpPr>
        <p:spPr>
          <a:xfrm>
            <a:off x="2758800" y="4276141"/>
            <a:ext cx="55720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&lt;&lt; e &gt;&gt;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6AEAC488-0EE3-430C-90BB-5A37701DB380}"/>
              </a:ext>
            </a:extLst>
          </p:cNvPr>
          <p:cNvSpPr txBox="1"/>
          <p:nvPr/>
        </p:nvSpPr>
        <p:spPr>
          <a:xfrm>
            <a:off x="2758800" y="4819516"/>
            <a:ext cx="55720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&lt;&lt; e &gt;&gt;</a:t>
            </a:r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E6680A1D-61DF-4645-97C3-3B879399E366}"/>
              </a:ext>
            </a:extLst>
          </p:cNvPr>
          <p:cNvSpPr/>
          <p:nvPr/>
        </p:nvSpPr>
        <p:spPr>
          <a:xfrm>
            <a:off x="3166921" y="2947396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Verification of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Registration</a:t>
            </a:r>
          </a:p>
        </p:txBody>
      </p: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916271D3-96CA-4B1B-B18E-5E56D4B90D71}"/>
              </a:ext>
            </a:extLst>
          </p:cNvPr>
          <p:cNvCxnSpPr>
            <a:stCxn id="119" idx="2"/>
            <a:endCxn id="91" idx="6"/>
          </p:cNvCxnSpPr>
          <p:nvPr/>
        </p:nvCxnSpPr>
        <p:spPr>
          <a:xfrm flipH="1" flipV="1">
            <a:off x="3009900" y="2593886"/>
            <a:ext cx="157021" cy="618667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TextBox 122">
            <a:extLst>
              <a:ext uri="{FF2B5EF4-FFF2-40B4-BE49-F238E27FC236}">
                <a16:creationId xmlns:a16="http://schemas.microsoft.com/office/drawing/2014/main" id="{06EBA0EC-BE95-4DDD-A0B1-0C380C88D152}"/>
              </a:ext>
            </a:extLst>
          </p:cNvPr>
          <p:cNvSpPr txBox="1"/>
          <p:nvPr/>
        </p:nvSpPr>
        <p:spPr>
          <a:xfrm>
            <a:off x="2993363" y="2689161"/>
            <a:ext cx="55720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&lt;&lt; </a:t>
            </a:r>
            <a:r>
              <a:rPr lang="en-US" sz="800" dirty="0" err="1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</a:t>
            </a:r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&gt;&gt;</a:t>
            </a:r>
          </a:p>
        </p:txBody>
      </p: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0476163D-83E3-4B56-8D24-F65665490E37}"/>
              </a:ext>
            </a:extLst>
          </p:cNvPr>
          <p:cNvCxnSpPr>
            <a:cxnSpLocks/>
            <a:endCxn id="119" idx="6"/>
          </p:cNvCxnSpPr>
          <p:nvPr/>
        </p:nvCxnSpPr>
        <p:spPr>
          <a:xfrm flipH="1">
            <a:off x="4060487" y="2537046"/>
            <a:ext cx="565384" cy="675507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978EE192-83B0-4CE1-AA34-5060F1AD8770}"/>
              </a:ext>
            </a:extLst>
          </p:cNvPr>
          <p:cNvCxnSpPr>
            <a:cxnSpLocks/>
            <a:stCxn id="91" idx="2"/>
          </p:cNvCxnSpPr>
          <p:nvPr/>
        </p:nvCxnSpPr>
        <p:spPr>
          <a:xfrm flipH="1" flipV="1">
            <a:off x="1414378" y="2542102"/>
            <a:ext cx="701956" cy="5178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542A6F7C-D76E-403B-A689-8AA9A56EDBD5}"/>
              </a:ext>
            </a:extLst>
          </p:cNvPr>
          <p:cNvCxnSpPr>
            <a:cxnSpLocks/>
            <a:stCxn id="92" idx="2"/>
          </p:cNvCxnSpPr>
          <p:nvPr/>
        </p:nvCxnSpPr>
        <p:spPr>
          <a:xfrm flipH="1" flipV="1">
            <a:off x="1417680" y="2557809"/>
            <a:ext cx="698654" cy="73720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AD7D43CE-E220-485C-86BD-5026E71BEF3E}"/>
              </a:ext>
            </a:extLst>
          </p:cNvPr>
          <p:cNvCxnSpPr>
            <a:cxnSpLocks/>
            <a:stCxn id="95" idx="2"/>
          </p:cNvCxnSpPr>
          <p:nvPr/>
        </p:nvCxnSpPr>
        <p:spPr>
          <a:xfrm flipH="1">
            <a:off x="1715546" y="3996148"/>
            <a:ext cx="400788" cy="27081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0579EEC0-9F85-4583-9DAD-E5FEE1585C66}"/>
              </a:ext>
            </a:extLst>
          </p:cNvPr>
          <p:cNvCxnSpPr>
            <a:cxnSpLocks/>
            <a:stCxn id="96" idx="2"/>
          </p:cNvCxnSpPr>
          <p:nvPr/>
        </p:nvCxnSpPr>
        <p:spPr>
          <a:xfrm flipH="1" flipV="1">
            <a:off x="1721426" y="4265182"/>
            <a:ext cx="394908" cy="42847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AAD12111-8C6C-458A-81AB-BD603400311E}"/>
              </a:ext>
            </a:extLst>
          </p:cNvPr>
          <p:cNvCxnSpPr>
            <a:cxnSpLocks/>
            <a:stCxn id="97" idx="2"/>
          </p:cNvCxnSpPr>
          <p:nvPr/>
        </p:nvCxnSpPr>
        <p:spPr>
          <a:xfrm flipH="1" flipV="1">
            <a:off x="958391" y="5291948"/>
            <a:ext cx="1157943" cy="63993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3C7B28D9-0DFF-433A-9473-5E4D9B7BB521}"/>
              </a:ext>
            </a:extLst>
          </p:cNvPr>
          <p:cNvCxnSpPr>
            <a:cxnSpLocks/>
            <a:stCxn id="98" idx="2"/>
          </p:cNvCxnSpPr>
          <p:nvPr/>
        </p:nvCxnSpPr>
        <p:spPr>
          <a:xfrm flipH="1" flipV="1">
            <a:off x="959958" y="5293898"/>
            <a:ext cx="2187870" cy="53031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09A27349-042C-48FF-897E-E3C7AEE8B65B}"/>
              </a:ext>
            </a:extLst>
          </p:cNvPr>
          <p:cNvCxnSpPr>
            <a:cxnSpLocks/>
            <a:stCxn id="101" idx="2"/>
          </p:cNvCxnSpPr>
          <p:nvPr/>
        </p:nvCxnSpPr>
        <p:spPr>
          <a:xfrm flipH="1" flipV="1">
            <a:off x="959958" y="5293898"/>
            <a:ext cx="1156376" cy="78340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9324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381650C-47C1-4A6E-BC51-8F4854AA1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27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362DFE-2F3B-4D20-85C6-AC500B07072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Requirements &amp; Design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207492-A39B-409D-B0E1-91A8762024A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System Modeling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2EE616-3E4B-4CD0-B873-27BB3D54D42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r"/>
            <a:r>
              <a:rPr lang="en-US"/>
              <a:t>© 2020 Xuanao Zhao, Ryan Cheah, Yong Liang Poo, Tiew Shou Cheng.</a:t>
            </a: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B1ED182F-B370-4F78-BF57-8DC8CA1FB4F1}"/>
              </a:ext>
            </a:extLst>
          </p:cNvPr>
          <p:cNvGrpSpPr/>
          <p:nvPr/>
        </p:nvGrpSpPr>
        <p:grpSpPr>
          <a:xfrm>
            <a:off x="823572" y="2154568"/>
            <a:ext cx="577570" cy="742312"/>
            <a:chOff x="823572" y="2154568"/>
            <a:chExt cx="577570" cy="742312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7C89A0C6-DC62-48F0-9BEC-A9B3519696C7}"/>
                </a:ext>
              </a:extLst>
            </p:cNvPr>
            <p:cNvGrpSpPr/>
            <p:nvPr/>
          </p:nvGrpSpPr>
          <p:grpSpPr>
            <a:xfrm>
              <a:off x="950599" y="2154568"/>
              <a:ext cx="310732" cy="507653"/>
              <a:chOff x="5014599" y="2968177"/>
              <a:chExt cx="310732" cy="507653"/>
            </a:xfrm>
          </p:grpSpPr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1EFB3BA3-72DD-4DC5-8BA2-F972B151EE61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EE3BF0FE-B5A3-4B4C-AF82-D167D23C6A29}"/>
                  </a:ext>
                </a:extLst>
              </p:cNvPr>
              <p:cNvCxnSpPr>
                <a:cxnSpLocks/>
                <a:stCxn id="4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3D653E4F-AF0C-4091-B5D3-422EB372093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DCD1E347-8503-4715-96C0-D3026BC2BFB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F40DEC5F-49A4-424F-9503-4FFB9948138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33C10C2-6EDA-4F25-82DA-782CACAFC71A}"/>
                </a:ext>
              </a:extLst>
            </p:cNvPr>
            <p:cNvSpPr txBox="1"/>
            <p:nvPr/>
          </p:nvSpPr>
          <p:spPr>
            <a:xfrm>
              <a:off x="823572" y="2635270"/>
              <a:ext cx="577570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User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E1D644B-CD57-43F8-80AE-A83758D51917}"/>
              </a:ext>
            </a:extLst>
          </p:cNvPr>
          <p:cNvGrpSpPr/>
          <p:nvPr/>
        </p:nvGrpSpPr>
        <p:grpSpPr>
          <a:xfrm>
            <a:off x="1125655" y="3993977"/>
            <a:ext cx="694766" cy="758731"/>
            <a:chOff x="1125655" y="3993977"/>
            <a:chExt cx="694766" cy="758731"/>
          </a:xfrm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510CE0FE-1E0A-4033-B229-0845F2670116}"/>
                </a:ext>
              </a:extLst>
            </p:cNvPr>
            <p:cNvGrpSpPr/>
            <p:nvPr/>
          </p:nvGrpSpPr>
          <p:grpSpPr>
            <a:xfrm>
              <a:off x="1311279" y="3993977"/>
              <a:ext cx="310732" cy="507653"/>
              <a:chOff x="5014599" y="2968177"/>
              <a:chExt cx="310732" cy="507653"/>
            </a:xfrm>
          </p:grpSpPr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81002B56-CB69-4C33-B8E1-FAB85B1B3743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DE7407A1-0BF4-4CF6-BA8F-FCC5AB9E7663}"/>
                  </a:ext>
                </a:extLst>
              </p:cNvPr>
              <p:cNvCxnSpPr>
                <a:cxnSpLocks/>
                <a:stCxn id="67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CE0D9DAE-58FC-46A4-A7BC-23F5581CAE2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306F71F0-15D8-49DC-9792-B14C68F88E8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66FA2B41-6F8E-4E5C-9A89-4DE8CF57890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214F13CD-C719-4E8B-B73B-33B9B8F02EB9}"/>
                </a:ext>
              </a:extLst>
            </p:cNvPr>
            <p:cNvSpPr txBox="1"/>
            <p:nvPr/>
          </p:nvSpPr>
          <p:spPr>
            <a:xfrm>
              <a:off x="1125655" y="4491098"/>
              <a:ext cx="694766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Sender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2E1995A0-6031-4680-ABFA-5BFC6A9DDA60}"/>
              </a:ext>
            </a:extLst>
          </p:cNvPr>
          <p:cNvGrpSpPr/>
          <p:nvPr/>
        </p:nvGrpSpPr>
        <p:grpSpPr>
          <a:xfrm>
            <a:off x="368735" y="4938857"/>
            <a:ext cx="694766" cy="785351"/>
            <a:chOff x="368735" y="4938857"/>
            <a:chExt cx="694766" cy="785351"/>
          </a:xfrm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48E49F90-1A2F-4BA7-9070-05180B57628E}"/>
                </a:ext>
              </a:extLst>
            </p:cNvPr>
            <p:cNvGrpSpPr/>
            <p:nvPr/>
          </p:nvGrpSpPr>
          <p:grpSpPr>
            <a:xfrm>
              <a:off x="554359" y="4938857"/>
              <a:ext cx="310732" cy="507653"/>
              <a:chOff x="5014599" y="2968177"/>
              <a:chExt cx="310732" cy="507653"/>
            </a:xfrm>
          </p:grpSpPr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633D17C6-C626-466E-B6A9-A3FEFB1DBA4E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6F39A82F-239E-4FDE-8C68-6ED6399E95D3}"/>
                  </a:ext>
                </a:extLst>
              </p:cNvPr>
              <p:cNvCxnSpPr>
                <a:cxnSpLocks/>
                <a:stCxn id="61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8D7F6C9D-1C7F-458F-958D-15C8B2E0076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A95C5877-A335-4182-BC3E-0A5A415D4F8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B81C4CAA-A71E-4BCA-9338-7C993170D2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211DD8BB-90C0-474C-A2D1-97834FD01038}"/>
                </a:ext>
              </a:extLst>
            </p:cNvPr>
            <p:cNvSpPr txBox="1"/>
            <p:nvPr/>
          </p:nvSpPr>
          <p:spPr>
            <a:xfrm>
              <a:off x="368735" y="5462598"/>
              <a:ext cx="694766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Rider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80" name="Rectangle 79">
            <a:extLst>
              <a:ext uri="{FF2B5EF4-FFF2-40B4-BE49-F238E27FC236}">
                <a16:creationId xmlns:a16="http://schemas.microsoft.com/office/drawing/2014/main" id="{27A38ADA-39A4-4011-BA3A-604E61BD4AD7}"/>
              </a:ext>
            </a:extLst>
          </p:cNvPr>
          <p:cNvSpPr/>
          <p:nvPr/>
        </p:nvSpPr>
        <p:spPr>
          <a:xfrm>
            <a:off x="1820421" y="1891430"/>
            <a:ext cx="2474037" cy="4549991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B4DB0E3A-500F-4F5E-BC85-B9DC97474264}"/>
              </a:ext>
            </a:extLst>
          </p:cNvPr>
          <p:cNvGrpSpPr/>
          <p:nvPr/>
        </p:nvGrpSpPr>
        <p:grpSpPr>
          <a:xfrm>
            <a:off x="4625871" y="2149882"/>
            <a:ext cx="772888" cy="742312"/>
            <a:chOff x="725913" y="2154568"/>
            <a:chExt cx="772888" cy="742312"/>
          </a:xfrm>
        </p:grpSpPr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7448939F-FEA0-4020-9519-726E5A5E3C6F}"/>
                </a:ext>
              </a:extLst>
            </p:cNvPr>
            <p:cNvGrpSpPr/>
            <p:nvPr/>
          </p:nvGrpSpPr>
          <p:grpSpPr>
            <a:xfrm>
              <a:off x="950599" y="2154568"/>
              <a:ext cx="310732" cy="507653"/>
              <a:chOff x="5014599" y="2968177"/>
              <a:chExt cx="310732" cy="507653"/>
            </a:xfrm>
          </p:grpSpPr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FB2A5AF9-61F4-41D5-9E89-C9CAC18D1FA8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87C31AC5-6BEF-461B-ADF7-A8B07D2CB572}"/>
                  </a:ext>
                </a:extLst>
              </p:cNvPr>
              <p:cNvCxnSpPr>
                <a:cxnSpLocks/>
                <a:stCxn id="85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09C2E565-2160-4641-93DA-7F0F42F57EB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A371E36F-AB00-40BA-9185-D0E25F8D6F4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1784EDDE-2652-42FB-906E-583C6EEC9FF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AC070402-5DE9-4B1A-9EEE-56800B2FB93E}"/>
                </a:ext>
              </a:extLst>
            </p:cNvPr>
            <p:cNvSpPr txBox="1"/>
            <p:nvPr/>
          </p:nvSpPr>
          <p:spPr>
            <a:xfrm>
              <a:off x="725913" y="2635270"/>
              <a:ext cx="772888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Admin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26EA6248-9CB9-42CE-9BBB-A4DEE4444EF4}"/>
              </a:ext>
            </a:extLst>
          </p:cNvPr>
          <p:cNvSpPr txBox="1"/>
          <p:nvPr/>
        </p:nvSpPr>
        <p:spPr>
          <a:xfrm>
            <a:off x="1905577" y="1941102"/>
            <a:ext cx="2303723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Delivery Platform for Seller/Riders</a:t>
            </a: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8472DE8E-354A-42C4-AA35-28CC653E77E0}"/>
              </a:ext>
            </a:extLst>
          </p:cNvPr>
          <p:cNvSpPr/>
          <p:nvPr/>
        </p:nvSpPr>
        <p:spPr>
          <a:xfrm>
            <a:off x="2116334" y="2328729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Registration</a:t>
            </a: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18E7B243-23C1-4BB6-885C-491B8A2A69D8}"/>
              </a:ext>
            </a:extLst>
          </p:cNvPr>
          <p:cNvSpPr/>
          <p:nvPr/>
        </p:nvSpPr>
        <p:spPr>
          <a:xfrm>
            <a:off x="2116334" y="3029860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Update 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Personal 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Information</a:t>
            </a: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B5199618-DB6F-49B9-B9E6-5DAA6B0D4CC6}"/>
              </a:ext>
            </a:extLst>
          </p:cNvPr>
          <p:cNvSpPr/>
          <p:nvPr/>
        </p:nvSpPr>
        <p:spPr>
          <a:xfrm>
            <a:off x="2116334" y="3730991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Post Request</a:t>
            </a: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15630CAE-EC85-44E5-B643-975DF5144155}"/>
              </a:ext>
            </a:extLst>
          </p:cNvPr>
          <p:cNvSpPr/>
          <p:nvPr/>
        </p:nvSpPr>
        <p:spPr>
          <a:xfrm>
            <a:off x="2116334" y="4428503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Manage 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Requests</a:t>
            </a: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B388323B-6388-480F-9132-EA6388AF0EE3}"/>
              </a:ext>
            </a:extLst>
          </p:cNvPr>
          <p:cNvSpPr/>
          <p:nvPr/>
        </p:nvSpPr>
        <p:spPr>
          <a:xfrm>
            <a:off x="2116334" y="5090784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Accept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Requests</a:t>
            </a: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34E668A7-1AFD-476B-AB22-B8FC8AE4015D}"/>
              </a:ext>
            </a:extLst>
          </p:cNvPr>
          <p:cNvSpPr/>
          <p:nvPr/>
        </p:nvSpPr>
        <p:spPr>
          <a:xfrm>
            <a:off x="3147828" y="5559055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Complete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Requests</a:t>
            </a: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75D1265E-58C5-4C47-B4D7-251DC70E8596}"/>
              </a:ext>
            </a:extLst>
          </p:cNvPr>
          <p:cNvSpPr/>
          <p:nvPr/>
        </p:nvSpPr>
        <p:spPr>
          <a:xfrm>
            <a:off x="2116334" y="5812145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Cancel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</a:t>
            </a: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9B7CA35A-E0B1-4122-BC80-8D031031BA7A}"/>
              </a:ext>
            </a:extLst>
          </p:cNvPr>
          <p:cNvSpPr/>
          <p:nvPr/>
        </p:nvSpPr>
        <p:spPr>
          <a:xfrm>
            <a:off x="3147828" y="4752708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Remove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</a:t>
            </a: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DBA73FCD-DC9B-4746-9AD1-41F62A7C84B2}"/>
              </a:ext>
            </a:extLst>
          </p:cNvPr>
          <p:cNvSpPr/>
          <p:nvPr/>
        </p:nvSpPr>
        <p:spPr>
          <a:xfrm>
            <a:off x="3147828" y="3996148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Edit Request</a:t>
            </a:r>
          </a:p>
        </p:txBody>
      </p: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C17E6D0B-3C54-4E8E-AF96-09893C6344A8}"/>
              </a:ext>
            </a:extLst>
          </p:cNvPr>
          <p:cNvCxnSpPr>
            <a:cxnSpLocks/>
            <a:stCxn id="103" idx="2"/>
            <a:endCxn id="96" idx="0"/>
          </p:cNvCxnSpPr>
          <p:nvPr/>
        </p:nvCxnSpPr>
        <p:spPr>
          <a:xfrm flipH="1">
            <a:off x="2563117" y="4261305"/>
            <a:ext cx="584711" cy="167198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4557C6FB-1573-4FAE-A822-161557E24E80}"/>
              </a:ext>
            </a:extLst>
          </p:cNvPr>
          <p:cNvCxnSpPr>
            <a:cxnSpLocks/>
            <a:stCxn id="102" idx="2"/>
            <a:endCxn id="96" idx="4"/>
          </p:cNvCxnSpPr>
          <p:nvPr/>
        </p:nvCxnSpPr>
        <p:spPr>
          <a:xfrm flipH="1" flipV="1">
            <a:off x="2563117" y="4958817"/>
            <a:ext cx="584711" cy="59048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>
            <a:extLst>
              <a:ext uri="{FF2B5EF4-FFF2-40B4-BE49-F238E27FC236}">
                <a16:creationId xmlns:a16="http://schemas.microsoft.com/office/drawing/2014/main" id="{44C64F29-8143-4F77-A259-D0D9B96B71D3}"/>
              </a:ext>
            </a:extLst>
          </p:cNvPr>
          <p:cNvSpPr txBox="1"/>
          <p:nvPr/>
        </p:nvSpPr>
        <p:spPr>
          <a:xfrm>
            <a:off x="2758800" y="4276141"/>
            <a:ext cx="55720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&lt;&lt; e &gt;&gt;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6AEAC488-0EE3-430C-90BB-5A37701DB380}"/>
              </a:ext>
            </a:extLst>
          </p:cNvPr>
          <p:cNvSpPr txBox="1"/>
          <p:nvPr/>
        </p:nvSpPr>
        <p:spPr>
          <a:xfrm>
            <a:off x="2758800" y="4819516"/>
            <a:ext cx="55720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&lt;&lt; e &gt;&gt;</a:t>
            </a:r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E6680A1D-61DF-4645-97C3-3B879399E366}"/>
              </a:ext>
            </a:extLst>
          </p:cNvPr>
          <p:cNvSpPr/>
          <p:nvPr/>
        </p:nvSpPr>
        <p:spPr>
          <a:xfrm>
            <a:off x="3166921" y="2947396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Verification of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Registration</a:t>
            </a:r>
          </a:p>
        </p:txBody>
      </p: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916271D3-96CA-4B1B-B18E-5E56D4B90D71}"/>
              </a:ext>
            </a:extLst>
          </p:cNvPr>
          <p:cNvCxnSpPr>
            <a:stCxn id="119" idx="2"/>
            <a:endCxn id="91" idx="6"/>
          </p:cNvCxnSpPr>
          <p:nvPr/>
        </p:nvCxnSpPr>
        <p:spPr>
          <a:xfrm flipH="1" flipV="1">
            <a:off x="3009900" y="2593886"/>
            <a:ext cx="157021" cy="618667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TextBox 122">
            <a:extLst>
              <a:ext uri="{FF2B5EF4-FFF2-40B4-BE49-F238E27FC236}">
                <a16:creationId xmlns:a16="http://schemas.microsoft.com/office/drawing/2014/main" id="{06EBA0EC-BE95-4DDD-A0B1-0C380C88D152}"/>
              </a:ext>
            </a:extLst>
          </p:cNvPr>
          <p:cNvSpPr txBox="1"/>
          <p:nvPr/>
        </p:nvSpPr>
        <p:spPr>
          <a:xfrm>
            <a:off x="2993363" y="2689161"/>
            <a:ext cx="55720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&lt;&lt; </a:t>
            </a:r>
            <a:r>
              <a:rPr lang="en-US" sz="800" dirty="0" err="1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</a:t>
            </a:r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&gt;&gt;</a:t>
            </a:r>
          </a:p>
        </p:txBody>
      </p: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0476163D-83E3-4B56-8D24-F65665490E37}"/>
              </a:ext>
            </a:extLst>
          </p:cNvPr>
          <p:cNvCxnSpPr>
            <a:cxnSpLocks/>
            <a:endCxn id="119" idx="6"/>
          </p:cNvCxnSpPr>
          <p:nvPr/>
        </p:nvCxnSpPr>
        <p:spPr>
          <a:xfrm flipH="1">
            <a:off x="4060487" y="2537046"/>
            <a:ext cx="565384" cy="675507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978EE192-83B0-4CE1-AA34-5060F1AD8770}"/>
              </a:ext>
            </a:extLst>
          </p:cNvPr>
          <p:cNvCxnSpPr>
            <a:cxnSpLocks/>
            <a:stCxn id="91" idx="2"/>
          </p:cNvCxnSpPr>
          <p:nvPr/>
        </p:nvCxnSpPr>
        <p:spPr>
          <a:xfrm flipH="1" flipV="1">
            <a:off x="1414378" y="2542102"/>
            <a:ext cx="701956" cy="5178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542A6F7C-D76E-403B-A689-8AA9A56EDBD5}"/>
              </a:ext>
            </a:extLst>
          </p:cNvPr>
          <p:cNvCxnSpPr>
            <a:cxnSpLocks/>
            <a:stCxn id="92" idx="2"/>
          </p:cNvCxnSpPr>
          <p:nvPr/>
        </p:nvCxnSpPr>
        <p:spPr>
          <a:xfrm flipH="1" flipV="1">
            <a:off x="1417680" y="2557809"/>
            <a:ext cx="698654" cy="73720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AD7D43CE-E220-485C-86BD-5026E71BEF3E}"/>
              </a:ext>
            </a:extLst>
          </p:cNvPr>
          <p:cNvCxnSpPr>
            <a:cxnSpLocks/>
            <a:stCxn id="95" idx="2"/>
          </p:cNvCxnSpPr>
          <p:nvPr/>
        </p:nvCxnSpPr>
        <p:spPr>
          <a:xfrm flipH="1">
            <a:off x="1715546" y="3996148"/>
            <a:ext cx="400788" cy="27081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0579EEC0-9F85-4583-9DAD-E5FEE1585C66}"/>
              </a:ext>
            </a:extLst>
          </p:cNvPr>
          <p:cNvCxnSpPr>
            <a:cxnSpLocks/>
            <a:stCxn id="96" idx="2"/>
          </p:cNvCxnSpPr>
          <p:nvPr/>
        </p:nvCxnSpPr>
        <p:spPr>
          <a:xfrm flipH="1" flipV="1">
            <a:off x="1721426" y="4265182"/>
            <a:ext cx="394908" cy="42847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AAD12111-8C6C-458A-81AB-BD603400311E}"/>
              </a:ext>
            </a:extLst>
          </p:cNvPr>
          <p:cNvCxnSpPr>
            <a:cxnSpLocks/>
            <a:stCxn id="97" idx="2"/>
          </p:cNvCxnSpPr>
          <p:nvPr/>
        </p:nvCxnSpPr>
        <p:spPr>
          <a:xfrm flipH="1" flipV="1">
            <a:off x="958391" y="5291948"/>
            <a:ext cx="1157943" cy="63993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3C7B28D9-0DFF-433A-9473-5E4D9B7BB521}"/>
              </a:ext>
            </a:extLst>
          </p:cNvPr>
          <p:cNvCxnSpPr>
            <a:cxnSpLocks/>
            <a:stCxn id="98" idx="2"/>
          </p:cNvCxnSpPr>
          <p:nvPr/>
        </p:nvCxnSpPr>
        <p:spPr>
          <a:xfrm flipH="1" flipV="1">
            <a:off x="959958" y="5293898"/>
            <a:ext cx="2187870" cy="53031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09A27349-042C-48FF-897E-E3C7AEE8B65B}"/>
              </a:ext>
            </a:extLst>
          </p:cNvPr>
          <p:cNvCxnSpPr>
            <a:cxnSpLocks/>
            <a:stCxn id="101" idx="2"/>
          </p:cNvCxnSpPr>
          <p:nvPr/>
        </p:nvCxnSpPr>
        <p:spPr>
          <a:xfrm flipH="1" flipV="1">
            <a:off x="959958" y="5293898"/>
            <a:ext cx="1156376" cy="78340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Group 48">
            <a:extLst>
              <a:ext uri="{FF2B5EF4-FFF2-40B4-BE49-F238E27FC236}">
                <a16:creationId xmlns:a16="http://schemas.microsoft.com/office/drawing/2014/main" id="{4BB2F620-E5D2-40CE-9686-2EC9AEE690AC}"/>
              </a:ext>
            </a:extLst>
          </p:cNvPr>
          <p:cNvGrpSpPr/>
          <p:nvPr/>
        </p:nvGrpSpPr>
        <p:grpSpPr>
          <a:xfrm>
            <a:off x="6038408" y="1900110"/>
            <a:ext cx="4966347" cy="4009587"/>
            <a:chOff x="6038408" y="1900110"/>
            <a:chExt cx="4966347" cy="4009587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ED19EB30-0829-41A4-9790-79ED08A5FACE}"/>
                </a:ext>
              </a:extLst>
            </p:cNvPr>
            <p:cNvGrpSpPr/>
            <p:nvPr/>
          </p:nvGrpSpPr>
          <p:grpSpPr>
            <a:xfrm>
              <a:off x="6729468" y="1900110"/>
              <a:ext cx="1089630" cy="1362493"/>
              <a:chOff x="5877274" y="1889613"/>
              <a:chExt cx="1089630" cy="1362493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F3FC3CF8-31B7-429B-8702-EB4E1B8CB13B}"/>
                  </a:ext>
                </a:extLst>
              </p:cNvPr>
              <p:cNvSpPr/>
              <p:nvPr/>
            </p:nvSpPr>
            <p:spPr>
              <a:xfrm>
                <a:off x="5889904" y="1889613"/>
                <a:ext cx="1064371" cy="1362488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FF5F6879-A0E1-4A3E-A6B6-D138434CDE79}"/>
                  </a:ext>
                </a:extLst>
              </p:cNvPr>
              <p:cNvCxnSpPr/>
              <p:nvPr/>
            </p:nvCxnSpPr>
            <p:spPr>
              <a:xfrm>
                <a:off x="5889904" y="2180384"/>
                <a:ext cx="1064371" cy="0"/>
              </a:xfrm>
              <a:prstGeom prst="line">
                <a:avLst/>
              </a:prstGeom>
              <a:ln w="127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80AE922-121D-4B31-8E7C-5D769F0DC156}"/>
                  </a:ext>
                </a:extLst>
              </p:cNvPr>
              <p:cNvSpPr txBox="1"/>
              <p:nvPr/>
            </p:nvSpPr>
            <p:spPr>
              <a:xfrm>
                <a:off x="5889904" y="1904194"/>
                <a:ext cx="1064370" cy="2616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sz="11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User Account</a:t>
                </a:r>
                <a:endParaRPr lang="en-US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1034ABE6-D21E-4E75-96E3-CB9C714148B3}"/>
                  </a:ext>
                </a:extLst>
              </p:cNvPr>
              <p:cNvSpPr txBox="1"/>
              <p:nvPr/>
            </p:nvSpPr>
            <p:spPr>
              <a:xfrm>
                <a:off x="5889904" y="2209546"/>
                <a:ext cx="1064370" cy="261610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sz="1100" b="1" u="sng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Account ID</a:t>
                </a:r>
                <a:endParaRPr lang="en-US" sz="1100" b="1" u="sng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ECF96D84-2E4C-468C-B0E6-D250A7B8C484}"/>
                  </a:ext>
                </a:extLst>
              </p:cNvPr>
              <p:cNvSpPr txBox="1"/>
              <p:nvPr/>
            </p:nvSpPr>
            <p:spPr>
              <a:xfrm>
                <a:off x="5889904" y="2473241"/>
                <a:ext cx="1064370" cy="261610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sz="11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Username</a:t>
                </a:r>
                <a:endParaRPr lang="en-US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F527952C-487B-4C69-B0DC-4DE878ADEA12}"/>
                  </a:ext>
                </a:extLst>
              </p:cNvPr>
              <p:cNvSpPr txBox="1"/>
              <p:nvPr/>
            </p:nvSpPr>
            <p:spPr>
              <a:xfrm>
                <a:off x="5889904" y="2734851"/>
                <a:ext cx="1064370" cy="261610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sz="11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Password</a:t>
                </a:r>
                <a:endParaRPr lang="en-US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D8C12170-11DC-470F-A84D-2F76D62207A9}"/>
                  </a:ext>
                </a:extLst>
              </p:cNvPr>
              <p:cNvSpPr txBox="1"/>
              <p:nvPr/>
            </p:nvSpPr>
            <p:spPr>
              <a:xfrm>
                <a:off x="5877274" y="2990496"/>
                <a:ext cx="1089630" cy="261610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Email Address</a:t>
                </a:r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B0A0BC42-99DA-4F08-9190-3CEEE18E02DF}"/>
                </a:ext>
              </a:extLst>
            </p:cNvPr>
            <p:cNvGrpSpPr/>
            <p:nvPr/>
          </p:nvGrpSpPr>
          <p:grpSpPr>
            <a:xfrm>
              <a:off x="6662909" y="3265575"/>
              <a:ext cx="1410872" cy="521099"/>
              <a:chOff x="6662909" y="3265575"/>
              <a:chExt cx="1410872" cy="521099"/>
            </a:xfrm>
          </p:grpSpPr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E78A3D9E-1E26-4150-9FC8-7BF38EAE183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62909" y="3620842"/>
                <a:ext cx="0" cy="16583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C4A42BB1-8080-44BB-9DCE-BDD5CF4E753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073781" y="3620842"/>
                <a:ext cx="0" cy="1658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98658B6A-B2E3-41C7-AD48-C14D6776DAB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62909" y="3620843"/>
                <a:ext cx="1410872" cy="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DA0DF159-D849-48AD-A270-76F19FB15A3A}"/>
                  </a:ext>
                </a:extLst>
              </p:cNvPr>
              <p:cNvCxnSpPr>
                <a:cxnSpLocks/>
                <a:endCxn id="43" idx="3"/>
              </p:cNvCxnSpPr>
              <p:nvPr/>
            </p:nvCxnSpPr>
            <p:spPr>
              <a:xfrm flipV="1">
                <a:off x="7314419" y="3329883"/>
                <a:ext cx="0" cy="290834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43" name="Isosceles Triangle 42">
                <a:extLst>
                  <a:ext uri="{FF2B5EF4-FFF2-40B4-BE49-F238E27FC236}">
                    <a16:creationId xmlns:a16="http://schemas.microsoft.com/office/drawing/2014/main" id="{2E8A2FD2-226C-48E9-B5A6-D06CD27D5D67}"/>
                  </a:ext>
                </a:extLst>
              </p:cNvPr>
              <p:cNvSpPr/>
              <p:nvPr/>
            </p:nvSpPr>
            <p:spPr>
              <a:xfrm>
                <a:off x="7277120" y="3265575"/>
                <a:ext cx="74597" cy="64308"/>
              </a:xfrm>
              <a:prstGeom prst="triangl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C8B97976-D957-4E6F-A689-74E82C2FE5D5}"/>
                </a:ext>
              </a:extLst>
            </p:cNvPr>
            <p:cNvGrpSpPr/>
            <p:nvPr/>
          </p:nvGrpSpPr>
          <p:grpSpPr>
            <a:xfrm>
              <a:off x="6038408" y="3782044"/>
              <a:ext cx="1064371" cy="634406"/>
              <a:chOff x="5186214" y="3771547"/>
              <a:chExt cx="1064371" cy="634406"/>
            </a:xfrm>
          </p:grpSpPr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D60D8BB8-E85C-4F26-A34F-BA8C39A0FDD6}"/>
                  </a:ext>
                </a:extLst>
              </p:cNvPr>
              <p:cNvSpPr/>
              <p:nvPr/>
            </p:nvSpPr>
            <p:spPr>
              <a:xfrm>
                <a:off x="5186214" y="3771547"/>
                <a:ext cx="1064371" cy="634406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106" name="Straight Connector 105">
                <a:extLst>
                  <a:ext uri="{FF2B5EF4-FFF2-40B4-BE49-F238E27FC236}">
                    <a16:creationId xmlns:a16="http://schemas.microsoft.com/office/drawing/2014/main" id="{C8643C01-B798-45CD-B8CA-A85688401669}"/>
                  </a:ext>
                </a:extLst>
              </p:cNvPr>
              <p:cNvCxnSpPr/>
              <p:nvPr/>
            </p:nvCxnSpPr>
            <p:spPr>
              <a:xfrm>
                <a:off x="5186214" y="4062318"/>
                <a:ext cx="1064371" cy="0"/>
              </a:xfrm>
              <a:prstGeom prst="line">
                <a:avLst/>
              </a:prstGeom>
              <a:ln w="127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37C2AD2A-CC96-4381-B6CE-A7E299DCA296}"/>
                  </a:ext>
                </a:extLst>
              </p:cNvPr>
              <p:cNvSpPr txBox="1"/>
              <p:nvPr/>
            </p:nvSpPr>
            <p:spPr>
              <a:xfrm>
                <a:off x="5186214" y="3786128"/>
                <a:ext cx="1064370" cy="2616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sz="11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Rider</a:t>
                </a:r>
                <a:endParaRPr lang="en-US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D245C52F-8B69-44D5-A91C-090E339A9116}"/>
                  </a:ext>
                </a:extLst>
              </p:cNvPr>
              <p:cNvSpPr txBox="1"/>
              <p:nvPr/>
            </p:nvSpPr>
            <p:spPr>
              <a:xfrm>
                <a:off x="5186214" y="4091480"/>
                <a:ext cx="1064370" cy="261610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Vehicle Info</a:t>
                </a:r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0CBA9B21-CDFA-4260-AF74-FB4530F723B5}"/>
                </a:ext>
              </a:extLst>
            </p:cNvPr>
            <p:cNvGrpSpPr/>
            <p:nvPr/>
          </p:nvGrpSpPr>
          <p:grpSpPr>
            <a:xfrm>
              <a:off x="7819098" y="3782044"/>
              <a:ext cx="1064371" cy="388998"/>
              <a:chOff x="6966904" y="3771547"/>
              <a:chExt cx="1064371" cy="388998"/>
            </a:xfrm>
          </p:grpSpPr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B24A514D-CF57-4474-9A2B-B7512F2A17E3}"/>
                  </a:ext>
                </a:extLst>
              </p:cNvPr>
              <p:cNvSpPr/>
              <p:nvPr/>
            </p:nvSpPr>
            <p:spPr>
              <a:xfrm>
                <a:off x="6966904" y="3771547"/>
                <a:ext cx="1064371" cy="388998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116" name="Straight Connector 115">
                <a:extLst>
                  <a:ext uri="{FF2B5EF4-FFF2-40B4-BE49-F238E27FC236}">
                    <a16:creationId xmlns:a16="http://schemas.microsoft.com/office/drawing/2014/main" id="{2840EE0D-BA8C-41C6-86CF-63D8837CB8FE}"/>
                  </a:ext>
                </a:extLst>
              </p:cNvPr>
              <p:cNvCxnSpPr/>
              <p:nvPr/>
            </p:nvCxnSpPr>
            <p:spPr>
              <a:xfrm>
                <a:off x="6966904" y="4062318"/>
                <a:ext cx="1064371" cy="0"/>
              </a:xfrm>
              <a:prstGeom prst="line">
                <a:avLst/>
              </a:prstGeom>
              <a:ln w="127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E819282D-185A-4104-A1EE-97548503879D}"/>
                  </a:ext>
                </a:extLst>
              </p:cNvPr>
              <p:cNvSpPr txBox="1"/>
              <p:nvPr/>
            </p:nvSpPr>
            <p:spPr>
              <a:xfrm>
                <a:off x="6966904" y="3786128"/>
                <a:ext cx="1064370" cy="2616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sz="11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Sender</a:t>
                </a:r>
                <a:endParaRPr lang="en-US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418C8CA6-A02E-4FB9-9946-80746E2B7A51}"/>
                </a:ext>
              </a:extLst>
            </p:cNvPr>
            <p:cNvGrpSpPr/>
            <p:nvPr/>
          </p:nvGrpSpPr>
          <p:grpSpPr>
            <a:xfrm>
              <a:off x="9721831" y="3780675"/>
              <a:ext cx="1282924" cy="1165824"/>
              <a:chOff x="8638316" y="3558535"/>
              <a:chExt cx="1282924" cy="1165824"/>
            </a:xfrm>
          </p:grpSpPr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98D120A4-1CA7-4905-8044-76538F4C022A}"/>
                  </a:ext>
                </a:extLst>
              </p:cNvPr>
              <p:cNvSpPr/>
              <p:nvPr/>
            </p:nvSpPr>
            <p:spPr>
              <a:xfrm>
                <a:off x="8687847" y="3558535"/>
                <a:ext cx="1183864" cy="1165824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128" name="Straight Connector 127">
                <a:extLst>
                  <a:ext uri="{FF2B5EF4-FFF2-40B4-BE49-F238E27FC236}">
                    <a16:creationId xmlns:a16="http://schemas.microsoft.com/office/drawing/2014/main" id="{6F440420-7DCA-4A7F-AF14-CA03DFF31C4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87847" y="3849306"/>
                <a:ext cx="1183864" cy="0"/>
              </a:xfrm>
              <a:prstGeom prst="line">
                <a:avLst/>
              </a:prstGeom>
              <a:ln w="127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B0B9D0E0-BC57-4C25-9FE3-2EA9A003EA61}"/>
                  </a:ext>
                </a:extLst>
              </p:cNvPr>
              <p:cNvSpPr txBox="1"/>
              <p:nvPr/>
            </p:nvSpPr>
            <p:spPr>
              <a:xfrm>
                <a:off x="8747593" y="3573116"/>
                <a:ext cx="1064370" cy="2616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sz="11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Store</a:t>
                </a:r>
                <a:endParaRPr lang="en-US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AB4880A1-C3BC-4729-8128-3503BFDC9B59}"/>
                  </a:ext>
                </a:extLst>
              </p:cNvPr>
              <p:cNvSpPr txBox="1"/>
              <p:nvPr/>
            </p:nvSpPr>
            <p:spPr>
              <a:xfrm>
                <a:off x="8747593" y="3878468"/>
                <a:ext cx="1064370" cy="261610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b="1" u="sng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Store ID</a:t>
                </a:r>
              </a:p>
            </p:txBody>
          </p:sp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649004DE-2AE7-4A4F-943D-AB416373DA5A}"/>
                  </a:ext>
                </a:extLst>
              </p:cNvPr>
              <p:cNvSpPr txBox="1"/>
              <p:nvPr/>
            </p:nvSpPr>
            <p:spPr>
              <a:xfrm>
                <a:off x="8747593" y="4142163"/>
                <a:ext cx="1064370" cy="261610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sz="11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Store Address</a:t>
                </a:r>
                <a:endParaRPr lang="en-US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949AE068-F0EC-48D9-BDD3-66A33FC40D26}"/>
                  </a:ext>
                </a:extLst>
              </p:cNvPr>
              <p:cNvSpPr txBox="1"/>
              <p:nvPr/>
            </p:nvSpPr>
            <p:spPr>
              <a:xfrm>
                <a:off x="8638316" y="4403773"/>
                <a:ext cx="1282924" cy="261610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sz="11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Store Description</a:t>
                </a:r>
                <a:endParaRPr lang="en-US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670C3E4C-4FFF-489E-A904-DC349FCC5B54}"/>
                </a:ext>
              </a:extLst>
            </p:cNvPr>
            <p:cNvGrpSpPr/>
            <p:nvPr/>
          </p:nvGrpSpPr>
          <p:grpSpPr>
            <a:xfrm>
              <a:off x="7061991" y="4782278"/>
              <a:ext cx="1064371" cy="1127419"/>
              <a:chOff x="6209797" y="4771781"/>
              <a:chExt cx="1064371" cy="1127419"/>
            </a:xfrm>
          </p:grpSpPr>
          <p:sp>
            <p:nvSpPr>
              <p:cNvPr id="147" name="Rectangle 146">
                <a:extLst>
                  <a:ext uri="{FF2B5EF4-FFF2-40B4-BE49-F238E27FC236}">
                    <a16:creationId xmlns:a16="http://schemas.microsoft.com/office/drawing/2014/main" id="{D712977A-3677-44FD-9A22-DA219AD5B825}"/>
                  </a:ext>
                </a:extLst>
              </p:cNvPr>
              <p:cNvSpPr/>
              <p:nvPr/>
            </p:nvSpPr>
            <p:spPr>
              <a:xfrm>
                <a:off x="6209797" y="4771781"/>
                <a:ext cx="1064371" cy="1127419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FF278489-0125-4F12-B4FC-F2E3FC021C35}"/>
                  </a:ext>
                </a:extLst>
              </p:cNvPr>
              <p:cNvCxnSpPr/>
              <p:nvPr/>
            </p:nvCxnSpPr>
            <p:spPr>
              <a:xfrm>
                <a:off x="6209797" y="5062552"/>
                <a:ext cx="1064371" cy="0"/>
              </a:xfrm>
              <a:prstGeom prst="line">
                <a:avLst/>
              </a:prstGeom>
              <a:ln w="127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F2CD5C4F-0EEF-439B-836B-DB88A599FB00}"/>
                  </a:ext>
                </a:extLst>
              </p:cNvPr>
              <p:cNvSpPr txBox="1"/>
              <p:nvPr/>
            </p:nvSpPr>
            <p:spPr>
              <a:xfrm>
                <a:off x="6209797" y="4786362"/>
                <a:ext cx="1064370" cy="2616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sz="11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Request</a:t>
                </a:r>
                <a:endParaRPr lang="en-US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5D540DD4-E3AD-4227-B97E-8868409005EA}"/>
                  </a:ext>
                </a:extLst>
              </p:cNvPr>
              <p:cNvSpPr txBox="1"/>
              <p:nvPr/>
            </p:nvSpPr>
            <p:spPr>
              <a:xfrm>
                <a:off x="6209797" y="5091714"/>
                <a:ext cx="1064370" cy="261610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sz="1100" b="1" u="sng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Request ID</a:t>
                </a:r>
                <a:endParaRPr lang="en-US" sz="1100" b="1" u="sng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8CCF67DD-C081-409A-86BB-24FE8F858446}"/>
                  </a:ext>
                </a:extLst>
              </p:cNvPr>
              <p:cNvSpPr txBox="1"/>
              <p:nvPr/>
            </p:nvSpPr>
            <p:spPr>
              <a:xfrm>
                <a:off x="6209797" y="5355409"/>
                <a:ext cx="1064370" cy="261610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sz="1100" dirty="0" err="1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DateTime</a:t>
                </a:r>
                <a:endParaRPr lang="en-US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399D8E4F-48EF-4585-B548-F7F2BB13E0D4}"/>
                  </a:ext>
                </a:extLst>
              </p:cNvPr>
              <p:cNvSpPr txBox="1"/>
              <p:nvPr/>
            </p:nvSpPr>
            <p:spPr>
              <a:xfrm>
                <a:off x="6209797" y="5617019"/>
                <a:ext cx="1064370" cy="261610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sz="11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Destination</a:t>
                </a:r>
                <a:endParaRPr lang="en-US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4D93200B-3A6E-439A-98A4-A889E9E0E263}"/>
                </a:ext>
              </a:extLst>
            </p:cNvPr>
            <p:cNvCxnSpPr>
              <a:stCxn id="114" idx="3"/>
            </p:cNvCxnSpPr>
            <p:nvPr/>
          </p:nvCxnSpPr>
          <p:spPr>
            <a:xfrm>
              <a:off x="8883469" y="3976543"/>
              <a:ext cx="887893" cy="0"/>
            </a:xfrm>
            <a:prstGeom prst="line">
              <a:avLst/>
            </a:prstGeom>
            <a:ln w="127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83AB3A7-935E-4845-8E5A-6F904E3BB087}"/>
                </a:ext>
              </a:extLst>
            </p:cNvPr>
            <p:cNvSpPr txBox="1"/>
            <p:nvPr/>
          </p:nvSpPr>
          <p:spPr>
            <a:xfrm>
              <a:off x="8846728" y="3802868"/>
              <a:ext cx="400498" cy="20005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7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1 .. *</a:t>
              </a:r>
              <a:endParaRPr lang="en-US" sz="7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DD9782DA-18D5-49B4-9F77-04E4C80FBA6E}"/>
                </a:ext>
              </a:extLst>
            </p:cNvPr>
            <p:cNvSpPr txBox="1"/>
            <p:nvPr/>
          </p:nvSpPr>
          <p:spPr>
            <a:xfrm>
              <a:off x="9464230" y="3806605"/>
              <a:ext cx="400498" cy="20005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7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1</a:t>
              </a:r>
              <a:endParaRPr lang="en-US" sz="7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51FB3966-83A3-4840-8B98-2C813E3D9F62}"/>
                </a:ext>
              </a:extLst>
            </p:cNvPr>
            <p:cNvCxnSpPr>
              <a:cxnSpLocks/>
              <a:stCxn id="147" idx="3"/>
              <a:endCxn id="126" idx="1"/>
            </p:cNvCxnSpPr>
            <p:nvPr/>
          </p:nvCxnSpPr>
          <p:spPr>
            <a:xfrm flipV="1">
              <a:off x="8126362" y="4363587"/>
              <a:ext cx="1645000" cy="982401"/>
            </a:xfrm>
            <a:prstGeom prst="line">
              <a:avLst/>
            </a:prstGeom>
            <a:ln w="127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40E8771-3C89-4691-B66A-D1D30AD37BCE}"/>
                </a:ext>
              </a:extLst>
            </p:cNvPr>
            <p:cNvSpPr txBox="1"/>
            <p:nvPr/>
          </p:nvSpPr>
          <p:spPr>
            <a:xfrm>
              <a:off x="8066616" y="5289168"/>
              <a:ext cx="400498" cy="20005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7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1</a:t>
              </a:r>
              <a:endParaRPr lang="en-US" sz="7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70B3AEB-1AAE-469C-9518-CB80E7D36830}"/>
                </a:ext>
              </a:extLst>
            </p:cNvPr>
            <p:cNvSpPr txBox="1"/>
            <p:nvPr/>
          </p:nvSpPr>
          <p:spPr>
            <a:xfrm>
              <a:off x="9381081" y="4276425"/>
              <a:ext cx="400498" cy="20005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7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1 .. *</a:t>
              </a:r>
              <a:endParaRPr lang="en-US" sz="7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D10C9A9A-9FF5-4BD0-BD8E-599399673D79}"/>
                </a:ext>
              </a:extLst>
            </p:cNvPr>
            <p:cNvCxnSpPr>
              <a:cxnSpLocks/>
              <a:stCxn id="150" idx="1"/>
              <a:endCxn id="105" idx="2"/>
            </p:cNvCxnSpPr>
            <p:nvPr/>
          </p:nvCxnSpPr>
          <p:spPr>
            <a:xfrm flipH="1" flipV="1">
              <a:off x="6570594" y="4416450"/>
              <a:ext cx="491397" cy="816566"/>
            </a:xfrm>
            <a:prstGeom prst="line">
              <a:avLst/>
            </a:prstGeom>
            <a:ln w="127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D77B70CE-13DA-40F9-A8B1-CBB147AF46E0}"/>
                </a:ext>
              </a:extLst>
            </p:cNvPr>
            <p:cNvSpPr txBox="1"/>
            <p:nvPr/>
          </p:nvSpPr>
          <p:spPr>
            <a:xfrm>
              <a:off x="6289589" y="4433036"/>
              <a:ext cx="400498" cy="20005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7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1 .. *</a:t>
              </a:r>
              <a:endParaRPr lang="en-US" sz="7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FEF31872-5663-4B65-ACC4-709134ECF9A0}"/>
                </a:ext>
              </a:extLst>
            </p:cNvPr>
            <p:cNvSpPr txBox="1"/>
            <p:nvPr/>
          </p:nvSpPr>
          <p:spPr>
            <a:xfrm>
              <a:off x="6742249" y="5109367"/>
              <a:ext cx="400498" cy="20005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7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1</a:t>
              </a:r>
              <a:endParaRPr lang="en-US" sz="7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1902DC59-4F24-47B0-AF47-0137AFFD1850}"/>
              </a:ext>
            </a:extLst>
          </p:cNvPr>
          <p:cNvGrpSpPr/>
          <p:nvPr/>
        </p:nvGrpSpPr>
        <p:grpSpPr>
          <a:xfrm>
            <a:off x="716118" y="2934310"/>
            <a:ext cx="760632" cy="1944105"/>
            <a:chOff x="716118" y="2934310"/>
            <a:chExt cx="760632" cy="1944105"/>
          </a:xfrm>
        </p:grpSpPr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0F054DB7-2A86-4CF4-A759-BEF4DF39995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118" y="3390900"/>
              <a:ext cx="0" cy="1487515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9A3D6B55-20DB-42B1-8653-E2C6CCC9E60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76750" y="3390900"/>
              <a:ext cx="0" cy="523928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DAECCE2A-BF70-4BD4-9541-28A1E83027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118" y="3392516"/>
              <a:ext cx="756920" cy="1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35B94E9C-CAE9-488C-9D5E-D6F0C8B6C39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2358" y="3002280"/>
              <a:ext cx="0" cy="388620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73" name="Isosceles Triangle 172">
              <a:extLst>
                <a:ext uri="{FF2B5EF4-FFF2-40B4-BE49-F238E27FC236}">
                  <a16:creationId xmlns:a16="http://schemas.microsoft.com/office/drawing/2014/main" id="{5A565D91-5B8F-4E24-9670-3811362B94B4}"/>
                </a:ext>
              </a:extLst>
            </p:cNvPr>
            <p:cNvSpPr/>
            <p:nvPr/>
          </p:nvSpPr>
          <p:spPr>
            <a:xfrm>
              <a:off x="1075059" y="2934310"/>
              <a:ext cx="74597" cy="64308"/>
            </a:xfrm>
            <a:prstGeom prst="triangl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7344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381650C-47C1-4A6E-BC51-8F4854AA1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28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362DFE-2F3B-4D20-85C6-AC500B07072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Requirements &amp; Design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207492-A39B-409D-B0E1-91A8762024A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System Modeling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2EE616-3E4B-4CD0-B873-27BB3D54D42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r"/>
            <a:r>
              <a:rPr lang="en-US"/>
              <a:t>© 2020 Xuanao Zhao, Ryan Cheah, Yong Liang Poo, Tiew Shou Cheng.</a:t>
            </a: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B1ED182F-B370-4F78-BF57-8DC8CA1FB4F1}"/>
              </a:ext>
            </a:extLst>
          </p:cNvPr>
          <p:cNvGrpSpPr/>
          <p:nvPr/>
        </p:nvGrpSpPr>
        <p:grpSpPr>
          <a:xfrm>
            <a:off x="823572" y="2154568"/>
            <a:ext cx="577570" cy="742312"/>
            <a:chOff x="823572" y="2154568"/>
            <a:chExt cx="577570" cy="742312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7C89A0C6-DC62-48F0-9BEC-A9B3519696C7}"/>
                </a:ext>
              </a:extLst>
            </p:cNvPr>
            <p:cNvGrpSpPr/>
            <p:nvPr/>
          </p:nvGrpSpPr>
          <p:grpSpPr>
            <a:xfrm>
              <a:off x="950599" y="2154568"/>
              <a:ext cx="310732" cy="507653"/>
              <a:chOff x="5014599" y="2968177"/>
              <a:chExt cx="310732" cy="507653"/>
            </a:xfrm>
          </p:grpSpPr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1EFB3BA3-72DD-4DC5-8BA2-F972B151EE61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EE3BF0FE-B5A3-4B4C-AF82-D167D23C6A29}"/>
                  </a:ext>
                </a:extLst>
              </p:cNvPr>
              <p:cNvCxnSpPr>
                <a:cxnSpLocks/>
                <a:stCxn id="4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3D653E4F-AF0C-4091-B5D3-422EB372093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DCD1E347-8503-4715-96C0-D3026BC2BFB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F40DEC5F-49A4-424F-9503-4FFB9948138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33C10C2-6EDA-4F25-82DA-782CACAFC71A}"/>
                </a:ext>
              </a:extLst>
            </p:cNvPr>
            <p:cNvSpPr txBox="1"/>
            <p:nvPr/>
          </p:nvSpPr>
          <p:spPr>
            <a:xfrm>
              <a:off x="823572" y="2635270"/>
              <a:ext cx="577570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User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E1D644B-CD57-43F8-80AE-A83758D51917}"/>
              </a:ext>
            </a:extLst>
          </p:cNvPr>
          <p:cNvGrpSpPr/>
          <p:nvPr/>
        </p:nvGrpSpPr>
        <p:grpSpPr>
          <a:xfrm>
            <a:off x="1125655" y="3993977"/>
            <a:ext cx="694766" cy="758731"/>
            <a:chOff x="1125655" y="3993977"/>
            <a:chExt cx="694766" cy="758731"/>
          </a:xfrm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510CE0FE-1E0A-4033-B229-0845F2670116}"/>
                </a:ext>
              </a:extLst>
            </p:cNvPr>
            <p:cNvGrpSpPr/>
            <p:nvPr/>
          </p:nvGrpSpPr>
          <p:grpSpPr>
            <a:xfrm>
              <a:off x="1311279" y="3993977"/>
              <a:ext cx="310732" cy="507653"/>
              <a:chOff x="5014599" y="2968177"/>
              <a:chExt cx="310732" cy="507653"/>
            </a:xfrm>
          </p:grpSpPr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81002B56-CB69-4C33-B8E1-FAB85B1B3743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DE7407A1-0BF4-4CF6-BA8F-FCC5AB9E7663}"/>
                  </a:ext>
                </a:extLst>
              </p:cNvPr>
              <p:cNvCxnSpPr>
                <a:cxnSpLocks/>
                <a:stCxn id="67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CE0D9DAE-58FC-46A4-A7BC-23F5581CAE2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306F71F0-15D8-49DC-9792-B14C68F88E8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66FA2B41-6F8E-4E5C-9A89-4DE8CF57890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214F13CD-C719-4E8B-B73B-33B9B8F02EB9}"/>
                </a:ext>
              </a:extLst>
            </p:cNvPr>
            <p:cNvSpPr txBox="1"/>
            <p:nvPr/>
          </p:nvSpPr>
          <p:spPr>
            <a:xfrm>
              <a:off x="1125655" y="4491098"/>
              <a:ext cx="694766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Sender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2E1995A0-6031-4680-ABFA-5BFC6A9DDA60}"/>
              </a:ext>
            </a:extLst>
          </p:cNvPr>
          <p:cNvGrpSpPr/>
          <p:nvPr/>
        </p:nvGrpSpPr>
        <p:grpSpPr>
          <a:xfrm>
            <a:off x="368735" y="4938857"/>
            <a:ext cx="694766" cy="785351"/>
            <a:chOff x="368735" y="4938857"/>
            <a:chExt cx="694766" cy="785351"/>
          </a:xfrm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48E49F90-1A2F-4BA7-9070-05180B57628E}"/>
                </a:ext>
              </a:extLst>
            </p:cNvPr>
            <p:cNvGrpSpPr/>
            <p:nvPr/>
          </p:nvGrpSpPr>
          <p:grpSpPr>
            <a:xfrm>
              <a:off x="554359" y="4938857"/>
              <a:ext cx="310732" cy="507653"/>
              <a:chOff x="5014599" y="2968177"/>
              <a:chExt cx="310732" cy="507653"/>
            </a:xfrm>
          </p:grpSpPr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633D17C6-C626-466E-B6A9-A3FEFB1DBA4E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6F39A82F-239E-4FDE-8C68-6ED6399E95D3}"/>
                  </a:ext>
                </a:extLst>
              </p:cNvPr>
              <p:cNvCxnSpPr>
                <a:cxnSpLocks/>
                <a:stCxn id="61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8D7F6C9D-1C7F-458F-958D-15C8B2E0076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A95C5877-A335-4182-BC3E-0A5A415D4F8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B81C4CAA-A71E-4BCA-9338-7C993170D2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211DD8BB-90C0-474C-A2D1-97834FD01038}"/>
                </a:ext>
              </a:extLst>
            </p:cNvPr>
            <p:cNvSpPr txBox="1"/>
            <p:nvPr/>
          </p:nvSpPr>
          <p:spPr>
            <a:xfrm>
              <a:off x="368735" y="5462598"/>
              <a:ext cx="694766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Rider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80" name="Rectangle 79">
            <a:extLst>
              <a:ext uri="{FF2B5EF4-FFF2-40B4-BE49-F238E27FC236}">
                <a16:creationId xmlns:a16="http://schemas.microsoft.com/office/drawing/2014/main" id="{27A38ADA-39A4-4011-BA3A-604E61BD4AD7}"/>
              </a:ext>
            </a:extLst>
          </p:cNvPr>
          <p:cNvSpPr/>
          <p:nvPr/>
        </p:nvSpPr>
        <p:spPr>
          <a:xfrm>
            <a:off x="1820421" y="1891430"/>
            <a:ext cx="2474037" cy="4549991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B4DB0E3A-500F-4F5E-BC85-B9DC97474264}"/>
              </a:ext>
            </a:extLst>
          </p:cNvPr>
          <p:cNvGrpSpPr/>
          <p:nvPr/>
        </p:nvGrpSpPr>
        <p:grpSpPr>
          <a:xfrm>
            <a:off x="4625871" y="2149882"/>
            <a:ext cx="772888" cy="742312"/>
            <a:chOff x="725913" y="2154568"/>
            <a:chExt cx="772888" cy="742312"/>
          </a:xfrm>
        </p:grpSpPr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7448939F-FEA0-4020-9519-726E5A5E3C6F}"/>
                </a:ext>
              </a:extLst>
            </p:cNvPr>
            <p:cNvGrpSpPr/>
            <p:nvPr/>
          </p:nvGrpSpPr>
          <p:grpSpPr>
            <a:xfrm>
              <a:off x="950599" y="2154568"/>
              <a:ext cx="310732" cy="507653"/>
              <a:chOff x="5014599" y="2968177"/>
              <a:chExt cx="310732" cy="507653"/>
            </a:xfrm>
          </p:grpSpPr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FB2A5AF9-61F4-41D5-9E89-C9CAC18D1FA8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87C31AC5-6BEF-461B-ADF7-A8B07D2CB572}"/>
                  </a:ext>
                </a:extLst>
              </p:cNvPr>
              <p:cNvCxnSpPr>
                <a:cxnSpLocks/>
                <a:stCxn id="85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09C2E565-2160-4641-93DA-7F0F42F57EB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A371E36F-AB00-40BA-9185-D0E25F8D6F4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1784EDDE-2652-42FB-906E-583C6EEC9FF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AC070402-5DE9-4B1A-9EEE-56800B2FB93E}"/>
                </a:ext>
              </a:extLst>
            </p:cNvPr>
            <p:cNvSpPr txBox="1"/>
            <p:nvPr/>
          </p:nvSpPr>
          <p:spPr>
            <a:xfrm>
              <a:off x="725913" y="2635270"/>
              <a:ext cx="772888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Admin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26EA6248-9CB9-42CE-9BBB-A4DEE4444EF4}"/>
              </a:ext>
            </a:extLst>
          </p:cNvPr>
          <p:cNvSpPr txBox="1"/>
          <p:nvPr/>
        </p:nvSpPr>
        <p:spPr>
          <a:xfrm>
            <a:off x="1905577" y="1941102"/>
            <a:ext cx="2303723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Delivery Platform for Seller/Riders</a:t>
            </a: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8472DE8E-354A-42C4-AA35-28CC653E77E0}"/>
              </a:ext>
            </a:extLst>
          </p:cNvPr>
          <p:cNvSpPr/>
          <p:nvPr/>
        </p:nvSpPr>
        <p:spPr>
          <a:xfrm>
            <a:off x="2116334" y="2328729"/>
            <a:ext cx="893566" cy="53031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Registration</a:t>
            </a: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18E7B243-23C1-4BB6-885C-491B8A2A69D8}"/>
              </a:ext>
            </a:extLst>
          </p:cNvPr>
          <p:cNvSpPr/>
          <p:nvPr/>
        </p:nvSpPr>
        <p:spPr>
          <a:xfrm>
            <a:off x="2116334" y="3029860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Update 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Personal 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Information</a:t>
            </a: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B5199618-DB6F-49B9-B9E6-5DAA6B0D4CC6}"/>
              </a:ext>
            </a:extLst>
          </p:cNvPr>
          <p:cNvSpPr/>
          <p:nvPr/>
        </p:nvSpPr>
        <p:spPr>
          <a:xfrm>
            <a:off x="2116334" y="3730991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Post Request</a:t>
            </a: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15630CAE-EC85-44E5-B643-975DF5144155}"/>
              </a:ext>
            </a:extLst>
          </p:cNvPr>
          <p:cNvSpPr/>
          <p:nvPr/>
        </p:nvSpPr>
        <p:spPr>
          <a:xfrm>
            <a:off x="2116334" y="4428503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Manage 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Requests</a:t>
            </a: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B388323B-6388-480F-9132-EA6388AF0EE3}"/>
              </a:ext>
            </a:extLst>
          </p:cNvPr>
          <p:cNvSpPr/>
          <p:nvPr/>
        </p:nvSpPr>
        <p:spPr>
          <a:xfrm>
            <a:off x="2116334" y="5090784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Accept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Requests</a:t>
            </a: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34E668A7-1AFD-476B-AB22-B8FC8AE4015D}"/>
              </a:ext>
            </a:extLst>
          </p:cNvPr>
          <p:cNvSpPr/>
          <p:nvPr/>
        </p:nvSpPr>
        <p:spPr>
          <a:xfrm>
            <a:off x="3147828" y="5559055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Complete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Requests</a:t>
            </a: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75D1265E-58C5-4C47-B4D7-251DC70E8596}"/>
              </a:ext>
            </a:extLst>
          </p:cNvPr>
          <p:cNvSpPr/>
          <p:nvPr/>
        </p:nvSpPr>
        <p:spPr>
          <a:xfrm>
            <a:off x="2116334" y="5812145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Cancel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</a:t>
            </a: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9B7CA35A-E0B1-4122-BC80-8D031031BA7A}"/>
              </a:ext>
            </a:extLst>
          </p:cNvPr>
          <p:cNvSpPr/>
          <p:nvPr/>
        </p:nvSpPr>
        <p:spPr>
          <a:xfrm>
            <a:off x="3147828" y="4752708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Remove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</a:t>
            </a: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DBA73FCD-DC9B-4746-9AD1-41F62A7C84B2}"/>
              </a:ext>
            </a:extLst>
          </p:cNvPr>
          <p:cNvSpPr/>
          <p:nvPr/>
        </p:nvSpPr>
        <p:spPr>
          <a:xfrm>
            <a:off x="3147828" y="3996148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Edit Request</a:t>
            </a:r>
          </a:p>
        </p:txBody>
      </p: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C17E6D0B-3C54-4E8E-AF96-09893C6344A8}"/>
              </a:ext>
            </a:extLst>
          </p:cNvPr>
          <p:cNvCxnSpPr>
            <a:cxnSpLocks/>
            <a:stCxn id="103" idx="2"/>
            <a:endCxn id="96" idx="0"/>
          </p:cNvCxnSpPr>
          <p:nvPr/>
        </p:nvCxnSpPr>
        <p:spPr>
          <a:xfrm flipH="1">
            <a:off x="2563117" y="4261305"/>
            <a:ext cx="584711" cy="167198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4557C6FB-1573-4FAE-A822-161557E24E80}"/>
              </a:ext>
            </a:extLst>
          </p:cNvPr>
          <p:cNvCxnSpPr>
            <a:cxnSpLocks/>
            <a:stCxn id="102" idx="2"/>
            <a:endCxn id="96" idx="4"/>
          </p:cNvCxnSpPr>
          <p:nvPr/>
        </p:nvCxnSpPr>
        <p:spPr>
          <a:xfrm flipH="1" flipV="1">
            <a:off x="2563117" y="4958817"/>
            <a:ext cx="584711" cy="59048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>
            <a:extLst>
              <a:ext uri="{FF2B5EF4-FFF2-40B4-BE49-F238E27FC236}">
                <a16:creationId xmlns:a16="http://schemas.microsoft.com/office/drawing/2014/main" id="{44C64F29-8143-4F77-A259-D0D9B96B71D3}"/>
              </a:ext>
            </a:extLst>
          </p:cNvPr>
          <p:cNvSpPr txBox="1"/>
          <p:nvPr/>
        </p:nvSpPr>
        <p:spPr>
          <a:xfrm>
            <a:off x="2758800" y="4276141"/>
            <a:ext cx="55720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&lt;&lt; e &gt;&gt;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6AEAC488-0EE3-430C-90BB-5A37701DB380}"/>
              </a:ext>
            </a:extLst>
          </p:cNvPr>
          <p:cNvSpPr txBox="1"/>
          <p:nvPr/>
        </p:nvSpPr>
        <p:spPr>
          <a:xfrm>
            <a:off x="2758800" y="4819516"/>
            <a:ext cx="55720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&lt;&lt; e &gt;&gt;</a:t>
            </a:r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E6680A1D-61DF-4645-97C3-3B879399E366}"/>
              </a:ext>
            </a:extLst>
          </p:cNvPr>
          <p:cNvSpPr/>
          <p:nvPr/>
        </p:nvSpPr>
        <p:spPr>
          <a:xfrm>
            <a:off x="3166921" y="2947396"/>
            <a:ext cx="893566" cy="53031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Verification of</a:t>
            </a:r>
            <a:br>
              <a:rPr lang="en-US" sz="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Registration</a:t>
            </a:r>
          </a:p>
        </p:txBody>
      </p: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916271D3-96CA-4B1B-B18E-5E56D4B90D71}"/>
              </a:ext>
            </a:extLst>
          </p:cNvPr>
          <p:cNvCxnSpPr>
            <a:stCxn id="119" idx="2"/>
            <a:endCxn id="91" idx="6"/>
          </p:cNvCxnSpPr>
          <p:nvPr/>
        </p:nvCxnSpPr>
        <p:spPr>
          <a:xfrm flipH="1" flipV="1">
            <a:off x="3009900" y="2593886"/>
            <a:ext cx="157021" cy="618667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TextBox 122">
            <a:extLst>
              <a:ext uri="{FF2B5EF4-FFF2-40B4-BE49-F238E27FC236}">
                <a16:creationId xmlns:a16="http://schemas.microsoft.com/office/drawing/2014/main" id="{06EBA0EC-BE95-4DDD-A0B1-0C380C88D152}"/>
              </a:ext>
            </a:extLst>
          </p:cNvPr>
          <p:cNvSpPr txBox="1"/>
          <p:nvPr/>
        </p:nvSpPr>
        <p:spPr>
          <a:xfrm>
            <a:off x="2993363" y="2689161"/>
            <a:ext cx="55720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&lt;&lt; </a:t>
            </a:r>
            <a:r>
              <a:rPr lang="en-US" sz="800" dirty="0" err="1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</a:t>
            </a:r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&gt;&gt;</a:t>
            </a:r>
          </a:p>
        </p:txBody>
      </p: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0476163D-83E3-4B56-8D24-F65665490E37}"/>
              </a:ext>
            </a:extLst>
          </p:cNvPr>
          <p:cNvCxnSpPr>
            <a:cxnSpLocks/>
            <a:endCxn id="119" idx="6"/>
          </p:cNvCxnSpPr>
          <p:nvPr/>
        </p:nvCxnSpPr>
        <p:spPr>
          <a:xfrm flipH="1">
            <a:off x="4060487" y="2537046"/>
            <a:ext cx="565384" cy="675507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978EE192-83B0-4CE1-AA34-5060F1AD8770}"/>
              </a:ext>
            </a:extLst>
          </p:cNvPr>
          <p:cNvCxnSpPr>
            <a:cxnSpLocks/>
            <a:stCxn id="91" idx="2"/>
          </p:cNvCxnSpPr>
          <p:nvPr/>
        </p:nvCxnSpPr>
        <p:spPr>
          <a:xfrm flipH="1" flipV="1">
            <a:off x="1414378" y="2542102"/>
            <a:ext cx="701956" cy="5178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542A6F7C-D76E-403B-A689-8AA9A56EDBD5}"/>
              </a:ext>
            </a:extLst>
          </p:cNvPr>
          <p:cNvCxnSpPr>
            <a:cxnSpLocks/>
            <a:stCxn id="92" idx="2"/>
          </p:cNvCxnSpPr>
          <p:nvPr/>
        </p:nvCxnSpPr>
        <p:spPr>
          <a:xfrm flipH="1" flipV="1">
            <a:off x="1417680" y="2557809"/>
            <a:ext cx="698654" cy="73720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AD7D43CE-E220-485C-86BD-5026E71BEF3E}"/>
              </a:ext>
            </a:extLst>
          </p:cNvPr>
          <p:cNvCxnSpPr>
            <a:cxnSpLocks/>
            <a:stCxn id="95" idx="2"/>
          </p:cNvCxnSpPr>
          <p:nvPr/>
        </p:nvCxnSpPr>
        <p:spPr>
          <a:xfrm flipH="1">
            <a:off x="1715546" y="3996148"/>
            <a:ext cx="400788" cy="27081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0579EEC0-9F85-4583-9DAD-E5FEE1585C66}"/>
              </a:ext>
            </a:extLst>
          </p:cNvPr>
          <p:cNvCxnSpPr>
            <a:cxnSpLocks/>
            <a:stCxn id="96" idx="2"/>
          </p:cNvCxnSpPr>
          <p:nvPr/>
        </p:nvCxnSpPr>
        <p:spPr>
          <a:xfrm flipH="1" flipV="1">
            <a:off x="1721426" y="4265182"/>
            <a:ext cx="394908" cy="42847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AAD12111-8C6C-458A-81AB-BD603400311E}"/>
              </a:ext>
            </a:extLst>
          </p:cNvPr>
          <p:cNvCxnSpPr>
            <a:cxnSpLocks/>
            <a:stCxn id="97" idx="2"/>
          </p:cNvCxnSpPr>
          <p:nvPr/>
        </p:nvCxnSpPr>
        <p:spPr>
          <a:xfrm flipH="1" flipV="1">
            <a:off x="958391" y="5291948"/>
            <a:ext cx="1157943" cy="63993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3C7B28D9-0DFF-433A-9473-5E4D9B7BB521}"/>
              </a:ext>
            </a:extLst>
          </p:cNvPr>
          <p:cNvCxnSpPr>
            <a:cxnSpLocks/>
            <a:stCxn id="98" idx="2"/>
          </p:cNvCxnSpPr>
          <p:nvPr/>
        </p:nvCxnSpPr>
        <p:spPr>
          <a:xfrm flipH="1" flipV="1">
            <a:off x="959958" y="5293898"/>
            <a:ext cx="2187870" cy="53031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09A27349-042C-48FF-897E-E3C7AEE8B65B}"/>
              </a:ext>
            </a:extLst>
          </p:cNvPr>
          <p:cNvCxnSpPr>
            <a:cxnSpLocks/>
            <a:stCxn id="101" idx="2"/>
          </p:cNvCxnSpPr>
          <p:nvPr/>
        </p:nvCxnSpPr>
        <p:spPr>
          <a:xfrm flipH="1" flipV="1">
            <a:off x="959958" y="5293898"/>
            <a:ext cx="1156376" cy="78340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988DB9D1-5C9B-4F8C-90B7-B90A979942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1200490"/>
              </p:ext>
            </p:extLst>
          </p:nvPr>
        </p:nvGraphicFramePr>
        <p:xfrm>
          <a:off x="5777113" y="1760192"/>
          <a:ext cx="4684834" cy="4408596"/>
        </p:xfrm>
        <a:graphic>
          <a:graphicData uri="http://schemas.openxmlformats.org/drawingml/2006/table">
            <a:tbl>
              <a:tblPr/>
              <a:tblGrid>
                <a:gridCol w="1030213">
                  <a:extLst>
                    <a:ext uri="{9D8B030D-6E8A-4147-A177-3AD203B41FA5}">
                      <a16:colId xmlns:a16="http://schemas.microsoft.com/office/drawing/2014/main" val="3144014544"/>
                    </a:ext>
                  </a:extLst>
                </a:gridCol>
                <a:gridCol w="1060292">
                  <a:extLst>
                    <a:ext uri="{9D8B030D-6E8A-4147-A177-3AD203B41FA5}">
                      <a16:colId xmlns:a16="http://schemas.microsoft.com/office/drawing/2014/main" val="1392614240"/>
                    </a:ext>
                  </a:extLst>
                </a:gridCol>
                <a:gridCol w="1165568">
                  <a:extLst>
                    <a:ext uri="{9D8B030D-6E8A-4147-A177-3AD203B41FA5}">
                      <a16:colId xmlns:a16="http://schemas.microsoft.com/office/drawing/2014/main" val="3518051515"/>
                    </a:ext>
                  </a:extLst>
                </a:gridCol>
                <a:gridCol w="1428761">
                  <a:extLst>
                    <a:ext uri="{9D8B030D-6E8A-4147-A177-3AD203B41FA5}">
                      <a16:colId xmlns:a16="http://schemas.microsoft.com/office/drawing/2014/main" val="744459118"/>
                    </a:ext>
                  </a:extLst>
                </a:gridCol>
              </a:tblGrid>
              <a:tr h="316639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Use case name</a:t>
                      </a:r>
                      <a:endParaRPr lang="en-US" sz="1200">
                        <a:effectLst/>
                      </a:endParaRPr>
                    </a:p>
                  </a:txBody>
                  <a:tcPr marL="40804" marR="40804" marT="40804" marB="4080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 gridSpan="3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Registration</a:t>
                      </a:r>
                      <a:endParaRPr lang="en-US" sz="1200" dirty="0">
                        <a:effectLst/>
                      </a:endParaRPr>
                    </a:p>
                  </a:txBody>
                  <a:tcPr marL="40804" marR="40804" marT="40804" marB="4080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5369654"/>
                  </a:ext>
                </a:extLst>
              </a:tr>
              <a:tr h="316639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Scenario</a:t>
                      </a:r>
                      <a:endParaRPr lang="en-US" sz="1200">
                        <a:effectLst/>
                      </a:endParaRPr>
                    </a:p>
                  </a:txBody>
                  <a:tcPr marL="40804" marR="40804" marT="40804" marB="4080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 gridSpan="3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New user wants to join the platform by creating a new user-account</a:t>
                      </a:r>
                      <a:endParaRPr lang="en-US" sz="1200">
                        <a:effectLst/>
                      </a:endParaRPr>
                    </a:p>
                  </a:txBody>
                  <a:tcPr marL="40804" marR="40804" marT="40804" marB="4080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9456281"/>
                  </a:ext>
                </a:extLst>
              </a:tr>
              <a:tr h="316639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Triggering Event</a:t>
                      </a:r>
                      <a:endParaRPr lang="en-US" sz="1200">
                        <a:effectLst/>
                      </a:endParaRPr>
                    </a:p>
                  </a:txBody>
                  <a:tcPr marL="40804" marR="40804" marT="40804" marB="4080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 gridSpan="3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Select Create Account in Menu</a:t>
                      </a:r>
                      <a:endParaRPr lang="en-US" sz="1200">
                        <a:effectLst/>
                      </a:endParaRPr>
                    </a:p>
                  </a:txBody>
                  <a:tcPr marL="40804" marR="40804" marT="40804" marB="4080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0365933"/>
                  </a:ext>
                </a:extLst>
              </a:tr>
              <a:tr h="434154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Brief description</a:t>
                      </a:r>
                      <a:endParaRPr lang="en-US" sz="1200">
                        <a:effectLst/>
                      </a:endParaRPr>
                    </a:p>
                  </a:txBody>
                  <a:tcPr marL="40804" marR="40804" marT="40804" marB="4080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 gridSpan="3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Users either create a sender-account/rider-account by entering their basic information and vehicle information if necessary.</a:t>
                      </a:r>
                      <a:endParaRPr lang="en-US" sz="1200">
                        <a:effectLst/>
                      </a:endParaRPr>
                    </a:p>
                  </a:txBody>
                  <a:tcPr marL="40804" marR="40804" marT="40804" marB="4080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1352517"/>
                  </a:ext>
                </a:extLst>
              </a:tr>
              <a:tr h="199123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Actors</a:t>
                      </a:r>
                      <a:endParaRPr lang="en-US" sz="1200">
                        <a:effectLst/>
                      </a:endParaRPr>
                    </a:p>
                  </a:txBody>
                  <a:tcPr marL="40804" marR="40804" marT="40804" marB="4080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 gridSpan="3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User, Admin</a:t>
                      </a:r>
                      <a:endParaRPr lang="en-US" sz="1200">
                        <a:effectLst/>
                      </a:endParaRPr>
                    </a:p>
                  </a:txBody>
                  <a:tcPr marL="40804" marR="40804" marT="40804" marB="4080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1906004"/>
                  </a:ext>
                </a:extLst>
              </a:tr>
              <a:tr h="199123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Stakeholders</a:t>
                      </a:r>
                      <a:endParaRPr lang="en-US" sz="1200">
                        <a:effectLst/>
                      </a:endParaRPr>
                    </a:p>
                  </a:txBody>
                  <a:tcPr marL="40804" marR="40804" marT="40804" marB="4080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 gridSpan="3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Platform’s User management, User</a:t>
                      </a:r>
                      <a:endParaRPr lang="en-US" sz="1200" dirty="0">
                        <a:effectLst/>
                      </a:endParaRPr>
                    </a:p>
                  </a:txBody>
                  <a:tcPr marL="40804" marR="40804" marT="40804" marB="4080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0219327"/>
                  </a:ext>
                </a:extLst>
              </a:tr>
              <a:tr h="199123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Preconditions</a:t>
                      </a:r>
                      <a:endParaRPr lang="en-US" sz="1200">
                        <a:effectLst/>
                      </a:endParaRPr>
                    </a:p>
                  </a:txBody>
                  <a:tcPr marL="40804" marR="40804" marT="40804" marB="4080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 gridSpan="3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Make sure user is not repeating the registration</a:t>
                      </a:r>
                      <a:endParaRPr lang="en-US" sz="1200">
                        <a:effectLst/>
                      </a:endParaRPr>
                    </a:p>
                  </a:txBody>
                  <a:tcPr marL="40804" marR="40804" marT="40804" marB="4080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4635677"/>
                  </a:ext>
                </a:extLst>
              </a:tr>
              <a:tr h="316639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Postconditions</a:t>
                      </a:r>
                      <a:endParaRPr lang="en-US" sz="1200">
                        <a:effectLst/>
                      </a:endParaRPr>
                    </a:p>
                  </a:txBody>
                  <a:tcPr marL="40804" marR="40804" marT="40804" marB="4080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 gridSpan="3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New user accounts must be saved in the database.</a:t>
                      </a:r>
                      <a:endParaRPr lang="en-US" sz="120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User information must be validate</a:t>
                      </a:r>
                      <a:endParaRPr lang="en-US" sz="1200">
                        <a:effectLst/>
                      </a:endParaRPr>
                    </a:p>
                  </a:txBody>
                  <a:tcPr marL="40804" marR="40804" marT="40804" marB="4080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6571858"/>
                  </a:ext>
                </a:extLst>
              </a:tr>
              <a:tr h="316639">
                <a:tc rowSpan="4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Flow of activities</a:t>
                      </a:r>
                      <a:endParaRPr lang="en-US" sz="1200">
                        <a:effectLst/>
                      </a:endParaRPr>
                    </a:p>
                  </a:txBody>
                  <a:tcPr marL="40804" marR="40804" marT="40804" marB="4080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User (Actor 1)</a:t>
                      </a:r>
                      <a:endParaRPr lang="en-US" sz="1200">
                        <a:effectLst/>
                      </a:endParaRPr>
                    </a:p>
                  </a:txBody>
                  <a:tcPr marL="40804" marR="40804" marT="40804" marB="4080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Admin (Actor 2)</a:t>
                      </a:r>
                      <a:endParaRPr lang="en-US" sz="1200">
                        <a:effectLst/>
                      </a:endParaRPr>
                    </a:p>
                  </a:txBody>
                  <a:tcPr marL="40804" marR="40804" marT="40804" marB="4080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System</a:t>
                      </a:r>
                      <a:endParaRPr lang="en-US" sz="1200">
                        <a:effectLst/>
                      </a:endParaRPr>
                    </a:p>
                  </a:txBody>
                  <a:tcPr marL="40804" marR="40804" marT="40804" marB="4080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6483385"/>
                  </a:ext>
                </a:extLst>
              </a:tr>
              <a:tr h="43415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User enter basic information</a:t>
                      </a:r>
                    </a:p>
                  </a:txBody>
                  <a:tcPr marL="40804" marR="40804" marT="40804" marB="4080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en-US" sz="1200">
                          <a:effectLst/>
                        </a:rPr>
                      </a:br>
                      <a:endParaRPr lang="en-US" sz="1200">
                        <a:effectLst/>
                      </a:endParaRPr>
                    </a:p>
                  </a:txBody>
                  <a:tcPr marL="40804" marR="40804" marT="40804" marB="4080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1.1 Validate user information</a:t>
                      </a:r>
                      <a:endParaRPr lang="en-US" sz="120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1.2 Check if its rider</a:t>
                      </a:r>
                      <a:endParaRPr lang="en-US" sz="1200">
                        <a:effectLst/>
                      </a:endParaRPr>
                    </a:p>
                  </a:txBody>
                  <a:tcPr marL="40804" marR="40804" marT="40804" marB="4080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0329469"/>
                  </a:ext>
                </a:extLst>
              </a:tr>
              <a:tr h="55167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" indent="-142875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2. User enter vehicle information (only if rider)</a:t>
                      </a:r>
                      <a:endParaRPr lang="en-US" sz="1200">
                        <a:effectLst/>
                      </a:endParaRPr>
                    </a:p>
                  </a:txBody>
                  <a:tcPr marL="40804" marR="40804" marT="40804" marB="4080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en-US" sz="1200">
                          <a:effectLst/>
                        </a:rPr>
                      </a:br>
                      <a:endParaRPr lang="en-US" sz="1200">
                        <a:effectLst/>
                      </a:endParaRPr>
                    </a:p>
                  </a:txBody>
                  <a:tcPr marL="40804" marR="40804" marT="40804" marB="4080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en-US" sz="1200">
                          <a:effectLst/>
                        </a:rPr>
                      </a:br>
                      <a:endParaRPr lang="en-US" sz="1200">
                        <a:effectLst/>
                      </a:endParaRPr>
                    </a:p>
                  </a:txBody>
                  <a:tcPr marL="40804" marR="40804" marT="40804" marB="4080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7751144"/>
                  </a:ext>
                </a:extLst>
              </a:tr>
              <a:tr h="43415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en-US" sz="1200">
                          <a:effectLst/>
                        </a:rPr>
                      </a:br>
                      <a:endParaRPr lang="en-US" sz="1200">
                        <a:effectLst/>
                      </a:endParaRPr>
                    </a:p>
                  </a:txBody>
                  <a:tcPr marL="40804" marR="40804" marT="40804" marB="4080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3. Admin verifies vehicle information</a:t>
                      </a:r>
                      <a:endParaRPr lang="fr-FR" sz="1200">
                        <a:effectLst/>
                      </a:endParaRPr>
                    </a:p>
                  </a:txBody>
                  <a:tcPr marL="40804" marR="40804" marT="40804" marB="4080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3.1 Updates database and save new account information</a:t>
                      </a:r>
                      <a:endParaRPr lang="en-US" sz="1200">
                        <a:effectLst/>
                      </a:endParaRPr>
                    </a:p>
                  </a:txBody>
                  <a:tcPr marL="40804" marR="40804" marT="40804" marB="4080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999770"/>
                  </a:ext>
                </a:extLst>
              </a:tr>
              <a:tr h="316639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Exception Conditions</a:t>
                      </a:r>
                      <a:endParaRPr lang="en-US" sz="1200">
                        <a:effectLst/>
                      </a:endParaRPr>
                    </a:p>
                  </a:txBody>
                  <a:tcPr marL="40804" marR="40804" marT="40804" marB="4080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 gridSpan="3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1.1: User information not valid</a:t>
                      </a:r>
                      <a:endParaRPr lang="en-US" sz="1200" dirty="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3: Admin reject user registration</a:t>
                      </a:r>
                      <a:endParaRPr lang="en-US" sz="1200" dirty="0">
                        <a:effectLst/>
                      </a:endParaRPr>
                    </a:p>
                  </a:txBody>
                  <a:tcPr marL="40804" marR="40804" marT="40804" marB="4080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1912062"/>
                  </a:ext>
                </a:extLst>
              </a:tr>
            </a:tbl>
          </a:graphicData>
        </a:graphic>
      </p:graphicFrame>
      <p:grpSp>
        <p:nvGrpSpPr>
          <p:cNvPr id="118" name="Group 117">
            <a:extLst>
              <a:ext uri="{FF2B5EF4-FFF2-40B4-BE49-F238E27FC236}">
                <a16:creationId xmlns:a16="http://schemas.microsoft.com/office/drawing/2014/main" id="{259431C5-5867-4BB2-AE18-89B313C99121}"/>
              </a:ext>
            </a:extLst>
          </p:cNvPr>
          <p:cNvGrpSpPr/>
          <p:nvPr/>
        </p:nvGrpSpPr>
        <p:grpSpPr>
          <a:xfrm>
            <a:off x="716118" y="2934310"/>
            <a:ext cx="760632" cy="1944105"/>
            <a:chOff x="716118" y="2934310"/>
            <a:chExt cx="760632" cy="1944105"/>
          </a:xfrm>
        </p:grpSpPr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EE114F5D-6BAA-4F79-8140-96B581ED92E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118" y="3390900"/>
              <a:ext cx="0" cy="1487515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458068C5-7A3D-4F75-B509-F47F84AF43B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76750" y="3390900"/>
              <a:ext cx="0" cy="523928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A68C9BCC-AD0C-43E8-9583-4996CC779F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118" y="3392516"/>
              <a:ext cx="756920" cy="1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76920689-CE44-4344-8653-81C658E64D9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2358" y="3002280"/>
              <a:ext cx="0" cy="388620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38" name="Isosceles Triangle 137">
              <a:extLst>
                <a:ext uri="{FF2B5EF4-FFF2-40B4-BE49-F238E27FC236}">
                  <a16:creationId xmlns:a16="http://schemas.microsoft.com/office/drawing/2014/main" id="{DD7C3E90-3A7D-4739-BA4A-3B7017CF9B19}"/>
                </a:ext>
              </a:extLst>
            </p:cNvPr>
            <p:cNvSpPr/>
            <p:nvPr/>
          </p:nvSpPr>
          <p:spPr>
            <a:xfrm>
              <a:off x="1075059" y="2934310"/>
              <a:ext cx="74597" cy="64308"/>
            </a:xfrm>
            <a:prstGeom prst="triangl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07628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2EE616-3E4B-4CD0-B873-27BB3D54D42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362DFE-2F3B-4D20-85C6-AC500B07072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Requirements &amp; Design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207492-A39B-409D-B0E1-91A8762024A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System Modeling</a:t>
            </a: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B1ED182F-B370-4F78-BF57-8DC8CA1FB4F1}"/>
              </a:ext>
            </a:extLst>
          </p:cNvPr>
          <p:cNvGrpSpPr/>
          <p:nvPr/>
        </p:nvGrpSpPr>
        <p:grpSpPr>
          <a:xfrm>
            <a:off x="823572" y="2154568"/>
            <a:ext cx="577570" cy="742312"/>
            <a:chOff x="823572" y="2154568"/>
            <a:chExt cx="577570" cy="742312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7C89A0C6-DC62-48F0-9BEC-A9B3519696C7}"/>
                </a:ext>
              </a:extLst>
            </p:cNvPr>
            <p:cNvGrpSpPr/>
            <p:nvPr/>
          </p:nvGrpSpPr>
          <p:grpSpPr>
            <a:xfrm>
              <a:off x="950599" y="2154568"/>
              <a:ext cx="310732" cy="507653"/>
              <a:chOff x="5014599" y="2968177"/>
              <a:chExt cx="310732" cy="507653"/>
            </a:xfrm>
          </p:grpSpPr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1EFB3BA3-72DD-4DC5-8BA2-F972B151EE61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EE3BF0FE-B5A3-4B4C-AF82-D167D23C6A29}"/>
                  </a:ext>
                </a:extLst>
              </p:cNvPr>
              <p:cNvCxnSpPr>
                <a:cxnSpLocks/>
                <a:stCxn id="4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3D653E4F-AF0C-4091-B5D3-422EB372093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DCD1E347-8503-4715-96C0-D3026BC2BFB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F40DEC5F-49A4-424F-9503-4FFB9948138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33C10C2-6EDA-4F25-82DA-782CACAFC71A}"/>
                </a:ext>
              </a:extLst>
            </p:cNvPr>
            <p:cNvSpPr txBox="1"/>
            <p:nvPr/>
          </p:nvSpPr>
          <p:spPr>
            <a:xfrm>
              <a:off x="823572" y="2635270"/>
              <a:ext cx="577570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User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E1D644B-CD57-43F8-80AE-A83758D51917}"/>
              </a:ext>
            </a:extLst>
          </p:cNvPr>
          <p:cNvGrpSpPr/>
          <p:nvPr/>
        </p:nvGrpSpPr>
        <p:grpSpPr>
          <a:xfrm>
            <a:off x="1125655" y="3993977"/>
            <a:ext cx="694766" cy="758731"/>
            <a:chOff x="1125655" y="3993977"/>
            <a:chExt cx="694766" cy="758731"/>
          </a:xfrm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510CE0FE-1E0A-4033-B229-0845F2670116}"/>
                </a:ext>
              </a:extLst>
            </p:cNvPr>
            <p:cNvGrpSpPr/>
            <p:nvPr/>
          </p:nvGrpSpPr>
          <p:grpSpPr>
            <a:xfrm>
              <a:off x="1311279" y="3993977"/>
              <a:ext cx="310732" cy="507653"/>
              <a:chOff x="5014599" y="2968177"/>
              <a:chExt cx="310732" cy="507653"/>
            </a:xfrm>
          </p:grpSpPr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81002B56-CB69-4C33-B8E1-FAB85B1B3743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DE7407A1-0BF4-4CF6-BA8F-FCC5AB9E7663}"/>
                  </a:ext>
                </a:extLst>
              </p:cNvPr>
              <p:cNvCxnSpPr>
                <a:cxnSpLocks/>
                <a:stCxn id="67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CE0D9DAE-58FC-46A4-A7BC-23F5581CAE2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306F71F0-15D8-49DC-9792-B14C68F88E8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66FA2B41-6F8E-4E5C-9A89-4DE8CF57890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214F13CD-C719-4E8B-B73B-33B9B8F02EB9}"/>
                </a:ext>
              </a:extLst>
            </p:cNvPr>
            <p:cNvSpPr txBox="1"/>
            <p:nvPr/>
          </p:nvSpPr>
          <p:spPr>
            <a:xfrm>
              <a:off x="1125655" y="4491098"/>
              <a:ext cx="694766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Sender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2E1995A0-6031-4680-ABFA-5BFC6A9DDA60}"/>
              </a:ext>
            </a:extLst>
          </p:cNvPr>
          <p:cNvGrpSpPr/>
          <p:nvPr/>
        </p:nvGrpSpPr>
        <p:grpSpPr>
          <a:xfrm>
            <a:off x="368735" y="4938857"/>
            <a:ext cx="694766" cy="785351"/>
            <a:chOff x="368735" y="4938857"/>
            <a:chExt cx="694766" cy="785351"/>
          </a:xfrm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48E49F90-1A2F-4BA7-9070-05180B57628E}"/>
                </a:ext>
              </a:extLst>
            </p:cNvPr>
            <p:cNvGrpSpPr/>
            <p:nvPr/>
          </p:nvGrpSpPr>
          <p:grpSpPr>
            <a:xfrm>
              <a:off x="554359" y="4938857"/>
              <a:ext cx="310732" cy="507653"/>
              <a:chOff x="5014599" y="2968177"/>
              <a:chExt cx="310732" cy="507653"/>
            </a:xfrm>
          </p:grpSpPr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633D17C6-C626-466E-B6A9-A3FEFB1DBA4E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6F39A82F-239E-4FDE-8C68-6ED6399E95D3}"/>
                  </a:ext>
                </a:extLst>
              </p:cNvPr>
              <p:cNvCxnSpPr>
                <a:cxnSpLocks/>
                <a:stCxn id="61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8D7F6C9D-1C7F-458F-958D-15C8B2E0076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A95C5877-A335-4182-BC3E-0A5A415D4F8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B81C4CAA-A71E-4BCA-9338-7C993170D2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211DD8BB-90C0-474C-A2D1-97834FD01038}"/>
                </a:ext>
              </a:extLst>
            </p:cNvPr>
            <p:cNvSpPr txBox="1"/>
            <p:nvPr/>
          </p:nvSpPr>
          <p:spPr>
            <a:xfrm>
              <a:off x="368735" y="5462598"/>
              <a:ext cx="694766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Rider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80" name="Rectangle 79">
            <a:extLst>
              <a:ext uri="{FF2B5EF4-FFF2-40B4-BE49-F238E27FC236}">
                <a16:creationId xmlns:a16="http://schemas.microsoft.com/office/drawing/2014/main" id="{27A38ADA-39A4-4011-BA3A-604E61BD4AD7}"/>
              </a:ext>
            </a:extLst>
          </p:cNvPr>
          <p:cNvSpPr/>
          <p:nvPr/>
        </p:nvSpPr>
        <p:spPr>
          <a:xfrm>
            <a:off x="1820421" y="1891430"/>
            <a:ext cx="2474037" cy="4549991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B4DB0E3A-500F-4F5E-BC85-B9DC97474264}"/>
              </a:ext>
            </a:extLst>
          </p:cNvPr>
          <p:cNvGrpSpPr/>
          <p:nvPr/>
        </p:nvGrpSpPr>
        <p:grpSpPr>
          <a:xfrm>
            <a:off x="4625871" y="2149882"/>
            <a:ext cx="772888" cy="742312"/>
            <a:chOff x="725913" y="2154568"/>
            <a:chExt cx="772888" cy="742312"/>
          </a:xfrm>
        </p:grpSpPr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7448939F-FEA0-4020-9519-726E5A5E3C6F}"/>
                </a:ext>
              </a:extLst>
            </p:cNvPr>
            <p:cNvGrpSpPr/>
            <p:nvPr/>
          </p:nvGrpSpPr>
          <p:grpSpPr>
            <a:xfrm>
              <a:off x="950599" y="2154568"/>
              <a:ext cx="310732" cy="507653"/>
              <a:chOff x="5014599" y="2968177"/>
              <a:chExt cx="310732" cy="507653"/>
            </a:xfrm>
          </p:grpSpPr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FB2A5AF9-61F4-41D5-9E89-C9CAC18D1FA8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87C31AC5-6BEF-461B-ADF7-A8B07D2CB572}"/>
                  </a:ext>
                </a:extLst>
              </p:cNvPr>
              <p:cNvCxnSpPr>
                <a:cxnSpLocks/>
                <a:stCxn id="85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09C2E565-2160-4641-93DA-7F0F42F57EB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A371E36F-AB00-40BA-9185-D0E25F8D6F4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1784EDDE-2652-42FB-906E-583C6EEC9FF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AC070402-5DE9-4B1A-9EEE-56800B2FB93E}"/>
                </a:ext>
              </a:extLst>
            </p:cNvPr>
            <p:cNvSpPr txBox="1"/>
            <p:nvPr/>
          </p:nvSpPr>
          <p:spPr>
            <a:xfrm>
              <a:off x="725913" y="2635270"/>
              <a:ext cx="772888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Admin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26EA6248-9CB9-42CE-9BBB-A4DEE4444EF4}"/>
              </a:ext>
            </a:extLst>
          </p:cNvPr>
          <p:cNvSpPr txBox="1"/>
          <p:nvPr/>
        </p:nvSpPr>
        <p:spPr>
          <a:xfrm>
            <a:off x="1905577" y="1941102"/>
            <a:ext cx="2303723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Delivery Platform for Seller/Riders</a:t>
            </a: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8472DE8E-354A-42C4-AA35-28CC653E77E0}"/>
              </a:ext>
            </a:extLst>
          </p:cNvPr>
          <p:cNvSpPr/>
          <p:nvPr/>
        </p:nvSpPr>
        <p:spPr>
          <a:xfrm>
            <a:off x="2116334" y="2328729"/>
            <a:ext cx="893566" cy="53031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Registration</a:t>
            </a: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18E7B243-23C1-4BB6-885C-491B8A2A69D8}"/>
              </a:ext>
            </a:extLst>
          </p:cNvPr>
          <p:cNvSpPr/>
          <p:nvPr/>
        </p:nvSpPr>
        <p:spPr>
          <a:xfrm>
            <a:off x="2116334" y="3029860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Update 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Personal 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Information</a:t>
            </a: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B5199618-DB6F-49B9-B9E6-5DAA6B0D4CC6}"/>
              </a:ext>
            </a:extLst>
          </p:cNvPr>
          <p:cNvSpPr/>
          <p:nvPr/>
        </p:nvSpPr>
        <p:spPr>
          <a:xfrm>
            <a:off x="2116334" y="3730991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Post Request</a:t>
            </a: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15630CAE-EC85-44E5-B643-975DF5144155}"/>
              </a:ext>
            </a:extLst>
          </p:cNvPr>
          <p:cNvSpPr/>
          <p:nvPr/>
        </p:nvSpPr>
        <p:spPr>
          <a:xfrm>
            <a:off x="2116334" y="4428503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Manage 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Requests</a:t>
            </a: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B388323B-6388-480F-9132-EA6388AF0EE3}"/>
              </a:ext>
            </a:extLst>
          </p:cNvPr>
          <p:cNvSpPr/>
          <p:nvPr/>
        </p:nvSpPr>
        <p:spPr>
          <a:xfrm>
            <a:off x="2116334" y="5090784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Accept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Requests</a:t>
            </a: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34E668A7-1AFD-476B-AB22-B8FC8AE4015D}"/>
              </a:ext>
            </a:extLst>
          </p:cNvPr>
          <p:cNvSpPr/>
          <p:nvPr/>
        </p:nvSpPr>
        <p:spPr>
          <a:xfrm>
            <a:off x="3147828" y="5559055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Complete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Requests</a:t>
            </a: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75D1265E-58C5-4C47-B4D7-251DC70E8596}"/>
              </a:ext>
            </a:extLst>
          </p:cNvPr>
          <p:cNvSpPr/>
          <p:nvPr/>
        </p:nvSpPr>
        <p:spPr>
          <a:xfrm>
            <a:off x="2116334" y="5812145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Cancel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</a:t>
            </a: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9B7CA35A-E0B1-4122-BC80-8D031031BA7A}"/>
              </a:ext>
            </a:extLst>
          </p:cNvPr>
          <p:cNvSpPr/>
          <p:nvPr/>
        </p:nvSpPr>
        <p:spPr>
          <a:xfrm>
            <a:off x="3147828" y="4752708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Remove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</a:t>
            </a: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DBA73FCD-DC9B-4746-9AD1-41F62A7C84B2}"/>
              </a:ext>
            </a:extLst>
          </p:cNvPr>
          <p:cNvSpPr/>
          <p:nvPr/>
        </p:nvSpPr>
        <p:spPr>
          <a:xfrm>
            <a:off x="3147828" y="3996148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Edit Request</a:t>
            </a:r>
          </a:p>
        </p:txBody>
      </p: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C17E6D0B-3C54-4E8E-AF96-09893C6344A8}"/>
              </a:ext>
            </a:extLst>
          </p:cNvPr>
          <p:cNvCxnSpPr>
            <a:cxnSpLocks/>
            <a:stCxn id="103" idx="2"/>
            <a:endCxn id="96" idx="0"/>
          </p:cNvCxnSpPr>
          <p:nvPr/>
        </p:nvCxnSpPr>
        <p:spPr>
          <a:xfrm flipH="1">
            <a:off x="2563117" y="4261305"/>
            <a:ext cx="584711" cy="167198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4557C6FB-1573-4FAE-A822-161557E24E80}"/>
              </a:ext>
            </a:extLst>
          </p:cNvPr>
          <p:cNvCxnSpPr>
            <a:cxnSpLocks/>
            <a:stCxn id="102" idx="2"/>
            <a:endCxn id="96" idx="4"/>
          </p:cNvCxnSpPr>
          <p:nvPr/>
        </p:nvCxnSpPr>
        <p:spPr>
          <a:xfrm flipH="1" flipV="1">
            <a:off x="2563117" y="4958817"/>
            <a:ext cx="584711" cy="59048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>
            <a:extLst>
              <a:ext uri="{FF2B5EF4-FFF2-40B4-BE49-F238E27FC236}">
                <a16:creationId xmlns:a16="http://schemas.microsoft.com/office/drawing/2014/main" id="{44C64F29-8143-4F77-A259-D0D9B96B71D3}"/>
              </a:ext>
            </a:extLst>
          </p:cNvPr>
          <p:cNvSpPr txBox="1"/>
          <p:nvPr/>
        </p:nvSpPr>
        <p:spPr>
          <a:xfrm>
            <a:off x="2758800" y="4276141"/>
            <a:ext cx="55720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&lt;&lt; e &gt;&gt;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6AEAC488-0EE3-430C-90BB-5A37701DB380}"/>
              </a:ext>
            </a:extLst>
          </p:cNvPr>
          <p:cNvSpPr txBox="1"/>
          <p:nvPr/>
        </p:nvSpPr>
        <p:spPr>
          <a:xfrm>
            <a:off x="2758800" y="4819516"/>
            <a:ext cx="55720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&lt;&lt; e &gt;&gt;</a:t>
            </a:r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E6680A1D-61DF-4645-97C3-3B879399E366}"/>
              </a:ext>
            </a:extLst>
          </p:cNvPr>
          <p:cNvSpPr/>
          <p:nvPr/>
        </p:nvSpPr>
        <p:spPr>
          <a:xfrm>
            <a:off x="3166921" y="2947396"/>
            <a:ext cx="893566" cy="53031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Verification of</a:t>
            </a:r>
            <a:br>
              <a:rPr lang="en-US" sz="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Registration</a:t>
            </a:r>
          </a:p>
        </p:txBody>
      </p: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916271D3-96CA-4B1B-B18E-5E56D4B90D71}"/>
              </a:ext>
            </a:extLst>
          </p:cNvPr>
          <p:cNvCxnSpPr>
            <a:stCxn id="119" idx="2"/>
            <a:endCxn id="91" idx="6"/>
          </p:cNvCxnSpPr>
          <p:nvPr/>
        </p:nvCxnSpPr>
        <p:spPr>
          <a:xfrm flipH="1" flipV="1">
            <a:off x="3009900" y="2593886"/>
            <a:ext cx="157021" cy="618667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TextBox 122">
            <a:extLst>
              <a:ext uri="{FF2B5EF4-FFF2-40B4-BE49-F238E27FC236}">
                <a16:creationId xmlns:a16="http://schemas.microsoft.com/office/drawing/2014/main" id="{06EBA0EC-BE95-4DDD-A0B1-0C380C88D152}"/>
              </a:ext>
            </a:extLst>
          </p:cNvPr>
          <p:cNvSpPr txBox="1"/>
          <p:nvPr/>
        </p:nvSpPr>
        <p:spPr>
          <a:xfrm>
            <a:off x="2993363" y="2689161"/>
            <a:ext cx="55720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&lt;&lt; </a:t>
            </a:r>
            <a:r>
              <a:rPr lang="en-US" sz="800" dirty="0" err="1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</a:t>
            </a:r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&gt;&gt;</a:t>
            </a:r>
          </a:p>
        </p:txBody>
      </p: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0476163D-83E3-4B56-8D24-F65665490E37}"/>
              </a:ext>
            </a:extLst>
          </p:cNvPr>
          <p:cNvCxnSpPr>
            <a:cxnSpLocks/>
            <a:endCxn id="119" idx="6"/>
          </p:cNvCxnSpPr>
          <p:nvPr/>
        </p:nvCxnSpPr>
        <p:spPr>
          <a:xfrm flipH="1">
            <a:off x="4060487" y="2537046"/>
            <a:ext cx="565384" cy="675507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978EE192-83B0-4CE1-AA34-5060F1AD8770}"/>
              </a:ext>
            </a:extLst>
          </p:cNvPr>
          <p:cNvCxnSpPr>
            <a:cxnSpLocks/>
            <a:stCxn id="91" idx="2"/>
          </p:cNvCxnSpPr>
          <p:nvPr/>
        </p:nvCxnSpPr>
        <p:spPr>
          <a:xfrm flipH="1" flipV="1">
            <a:off x="1414378" y="2542102"/>
            <a:ext cx="701956" cy="5178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542A6F7C-D76E-403B-A689-8AA9A56EDBD5}"/>
              </a:ext>
            </a:extLst>
          </p:cNvPr>
          <p:cNvCxnSpPr>
            <a:cxnSpLocks/>
            <a:stCxn id="92" idx="2"/>
          </p:cNvCxnSpPr>
          <p:nvPr/>
        </p:nvCxnSpPr>
        <p:spPr>
          <a:xfrm flipH="1" flipV="1">
            <a:off x="1417680" y="2557809"/>
            <a:ext cx="698654" cy="73720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AD7D43CE-E220-485C-86BD-5026E71BEF3E}"/>
              </a:ext>
            </a:extLst>
          </p:cNvPr>
          <p:cNvCxnSpPr>
            <a:cxnSpLocks/>
            <a:stCxn id="95" idx="2"/>
          </p:cNvCxnSpPr>
          <p:nvPr/>
        </p:nvCxnSpPr>
        <p:spPr>
          <a:xfrm flipH="1">
            <a:off x="1715546" y="3996148"/>
            <a:ext cx="400788" cy="27081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0579EEC0-9F85-4583-9DAD-E5FEE1585C66}"/>
              </a:ext>
            </a:extLst>
          </p:cNvPr>
          <p:cNvCxnSpPr>
            <a:cxnSpLocks/>
            <a:stCxn id="96" idx="2"/>
          </p:cNvCxnSpPr>
          <p:nvPr/>
        </p:nvCxnSpPr>
        <p:spPr>
          <a:xfrm flipH="1" flipV="1">
            <a:off x="1721426" y="4265182"/>
            <a:ext cx="394908" cy="42847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AAD12111-8C6C-458A-81AB-BD603400311E}"/>
              </a:ext>
            </a:extLst>
          </p:cNvPr>
          <p:cNvCxnSpPr>
            <a:cxnSpLocks/>
            <a:stCxn id="97" idx="2"/>
          </p:cNvCxnSpPr>
          <p:nvPr/>
        </p:nvCxnSpPr>
        <p:spPr>
          <a:xfrm flipH="1" flipV="1">
            <a:off x="958391" y="5291948"/>
            <a:ext cx="1157943" cy="63993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3C7B28D9-0DFF-433A-9473-5E4D9B7BB521}"/>
              </a:ext>
            </a:extLst>
          </p:cNvPr>
          <p:cNvCxnSpPr>
            <a:cxnSpLocks/>
            <a:stCxn id="98" idx="2"/>
          </p:cNvCxnSpPr>
          <p:nvPr/>
        </p:nvCxnSpPr>
        <p:spPr>
          <a:xfrm flipH="1" flipV="1">
            <a:off x="959958" y="5293898"/>
            <a:ext cx="2187870" cy="53031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09A27349-042C-48FF-897E-E3C7AEE8B65B}"/>
              </a:ext>
            </a:extLst>
          </p:cNvPr>
          <p:cNvCxnSpPr>
            <a:cxnSpLocks/>
            <a:stCxn id="101" idx="2"/>
          </p:cNvCxnSpPr>
          <p:nvPr/>
        </p:nvCxnSpPr>
        <p:spPr>
          <a:xfrm flipH="1" flipV="1">
            <a:off x="959958" y="5293898"/>
            <a:ext cx="1156376" cy="78340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42" descr="A close up of a map&#10;&#10;Description automatically generated">
            <a:extLst>
              <a:ext uri="{FF2B5EF4-FFF2-40B4-BE49-F238E27FC236}">
                <a16:creationId xmlns:a16="http://schemas.microsoft.com/office/drawing/2014/main" id="{F5E60DEF-F3A8-4186-A031-85895758CD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1051" y="1320694"/>
            <a:ext cx="5860074" cy="8476721"/>
          </a:xfrm>
          <a:prstGeom prst="rect">
            <a:avLst/>
          </a:prstGeom>
        </p:spPr>
      </p:pic>
      <p:grpSp>
        <p:nvGrpSpPr>
          <p:cNvPr id="175" name="Group 174">
            <a:extLst>
              <a:ext uri="{FF2B5EF4-FFF2-40B4-BE49-F238E27FC236}">
                <a16:creationId xmlns:a16="http://schemas.microsoft.com/office/drawing/2014/main" id="{6BB4CE50-BDF4-4AF1-80E2-610AAD45260F}"/>
              </a:ext>
            </a:extLst>
          </p:cNvPr>
          <p:cNvGrpSpPr/>
          <p:nvPr/>
        </p:nvGrpSpPr>
        <p:grpSpPr>
          <a:xfrm>
            <a:off x="716118" y="2934310"/>
            <a:ext cx="760632" cy="1944105"/>
            <a:chOff x="716118" y="2934310"/>
            <a:chExt cx="760632" cy="1944105"/>
          </a:xfrm>
        </p:grpSpPr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F44A1A76-E58A-45B8-A728-DBD6297532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118" y="3390900"/>
              <a:ext cx="0" cy="1487515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66063E90-8A1D-49E3-AEC1-1FA25CC011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76750" y="3390900"/>
              <a:ext cx="0" cy="523928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24CB9016-FF46-470C-9460-20DFF019944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118" y="3392516"/>
              <a:ext cx="756920" cy="1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22D54739-38A0-49B4-8F95-A953E18A03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2358" y="3002280"/>
              <a:ext cx="0" cy="388620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80" name="Isosceles Triangle 179">
              <a:extLst>
                <a:ext uri="{FF2B5EF4-FFF2-40B4-BE49-F238E27FC236}">
                  <a16:creationId xmlns:a16="http://schemas.microsoft.com/office/drawing/2014/main" id="{E38199ED-D97E-491B-BD35-4835C2A3A848}"/>
                </a:ext>
              </a:extLst>
            </p:cNvPr>
            <p:cNvSpPr/>
            <p:nvPr/>
          </p:nvSpPr>
          <p:spPr>
            <a:xfrm>
              <a:off x="1075059" y="2934310"/>
              <a:ext cx="74597" cy="64308"/>
            </a:xfrm>
            <a:prstGeom prst="triangl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38824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2A9BCFA0-CCA2-4250-8C7B-ED6D075781DB}"/>
              </a:ext>
            </a:extLst>
          </p:cNvPr>
          <p:cNvSpPr txBox="1"/>
          <p:nvPr/>
        </p:nvSpPr>
        <p:spPr>
          <a:xfrm>
            <a:off x="1977687" y="3384852"/>
            <a:ext cx="734010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Requirements &amp; Design</a:t>
            </a:r>
            <a:br>
              <a:rPr lang="en-US" sz="2400" b="1" dirty="0">
                <a:latin typeface="Roboto Light" panose="02000000000000000000" pitchFamily="2" charset="0"/>
                <a:ea typeface="Roboto Light" panose="02000000000000000000" pitchFamily="2" charset="0"/>
              </a:rPr>
            </a:br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Functional/Non-Functional Requirements, Modeling</a:t>
            </a:r>
            <a:endParaRPr lang="en-US" sz="2400" b="1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pic>
        <p:nvPicPr>
          <p:cNvPr id="16" name="Picture 2" descr="Technical Diagrams Stock Photos, Images &amp; Photography | Shutterstock">
            <a:extLst>
              <a:ext uri="{FF2B5EF4-FFF2-40B4-BE49-F238E27FC236}">
                <a16:creationId xmlns:a16="http://schemas.microsoft.com/office/drawing/2014/main" id="{6B64E078-38FE-4BE5-9266-36DADFC463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12" t="-250" r="17167" b="9489"/>
          <a:stretch/>
        </p:blipFill>
        <p:spPr bwMode="auto">
          <a:xfrm>
            <a:off x="734981" y="3303641"/>
            <a:ext cx="1015139" cy="965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CC8C6E5-A231-436A-B99F-3A22420A1E2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MY" dirty="0"/>
              <a:t>In This Presentation</a:t>
            </a:r>
            <a:endParaRPr lang="en-US" dirty="0"/>
          </a:p>
        </p:txBody>
      </p:sp>
      <p:pic>
        <p:nvPicPr>
          <p:cNvPr id="1026" name="Picture 2" descr="Background information">
            <a:extLst>
              <a:ext uri="{FF2B5EF4-FFF2-40B4-BE49-F238E27FC236}">
                <a16:creationId xmlns:a16="http://schemas.microsoft.com/office/drawing/2014/main" id="{F766AD4B-9B43-4378-8F23-7A892CE2D2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944"/>
                    </a14:imgEffect>
                    <a14:imgEffect>
                      <a14:saturation sat="7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981" y="2046458"/>
            <a:ext cx="987067" cy="965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4197F31-7ABC-4B5A-9E9D-AB0B1E3C8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3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D504EA94-ED2C-4700-A114-C469B0DFC84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r"/>
            <a:r>
              <a:rPr lang="en-US"/>
              <a:t>© 2020 Xuanao Zhao, Ryan Cheah, Yong Liang Poo, Tiew Shou Cheng.</a:t>
            </a:r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5E33C66-F860-4D85-96B8-CC34BFC4E5C4}"/>
              </a:ext>
            </a:extLst>
          </p:cNvPr>
          <p:cNvSpPr txBox="1"/>
          <p:nvPr/>
        </p:nvSpPr>
        <p:spPr>
          <a:xfrm>
            <a:off x="1977687" y="4633146"/>
            <a:ext cx="734010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UI Design</a:t>
            </a:r>
            <a:br>
              <a:rPr lang="en-US" sz="2400" b="1" dirty="0">
                <a:latin typeface="Roboto Light" panose="02000000000000000000" pitchFamily="2" charset="0"/>
                <a:ea typeface="Roboto Light" panose="02000000000000000000" pitchFamily="2" charset="0"/>
              </a:rPr>
            </a:br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UI</a:t>
            </a:r>
            <a:r>
              <a:rPr lang="en-US" sz="2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Concept and Demos</a:t>
            </a:r>
            <a:endParaRPr lang="en-US" sz="2400" b="1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pic>
        <p:nvPicPr>
          <p:cNvPr id="12" name="Picture 8" descr="Moonlight N' Stuff - UX &amp; UI App Design Services">
            <a:extLst>
              <a:ext uri="{FF2B5EF4-FFF2-40B4-BE49-F238E27FC236}">
                <a16:creationId xmlns:a16="http://schemas.microsoft.com/office/drawing/2014/main" id="{0BD6868A-F2F3-4A78-BC8B-1BB9548EB8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1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593" t="1320" r="8041" b="-1320"/>
          <a:stretch/>
        </p:blipFill>
        <p:spPr bwMode="auto">
          <a:xfrm>
            <a:off x="734982" y="4554589"/>
            <a:ext cx="1015138" cy="96503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C729E548-CE55-4AE2-BB6E-82554C0DE754}"/>
              </a:ext>
            </a:extLst>
          </p:cNvPr>
          <p:cNvGrpSpPr/>
          <p:nvPr/>
        </p:nvGrpSpPr>
        <p:grpSpPr>
          <a:xfrm>
            <a:off x="1977687" y="2125014"/>
            <a:ext cx="7340108" cy="824927"/>
            <a:chOff x="1977687" y="2125014"/>
            <a:chExt cx="7340108" cy="824927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1759D40-30CA-4EE2-80FD-1029235EF82A}"/>
                </a:ext>
              </a:extLst>
            </p:cNvPr>
            <p:cNvSpPr txBox="1"/>
            <p:nvPr/>
          </p:nvSpPr>
          <p:spPr>
            <a:xfrm>
              <a:off x="1977687" y="2125014"/>
              <a:ext cx="7340108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Background Information</a:t>
              </a:r>
              <a:endParaRPr lang="en-US" sz="2400" b="1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126364F-71FC-4D17-BD1F-518AC8EFFF00}"/>
                </a:ext>
              </a:extLst>
            </p:cNvPr>
            <p:cNvSpPr txBox="1"/>
            <p:nvPr/>
          </p:nvSpPr>
          <p:spPr>
            <a:xfrm>
              <a:off x="1977687" y="2549831"/>
              <a:ext cx="6094070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000" dirty="0">
                  <a:solidFill>
                    <a:schemeClr val="accent6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Introduction to the project</a:t>
              </a:r>
              <a:endParaRPr 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07957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2EE616-3E4B-4CD0-B873-27BB3D54D42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362DFE-2F3B-4D20-85C6-AC500B07072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Requirements &amp; Design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207492-A39B-409D-B0E1-91A8762024A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System Modeling</a:t>
            </a: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B1ED182F-B370-4F78-BF57-8DC8CA1FB4F1}"/>
              </a:ext>
            </a:extLst>
          </p:cNvPr>
          <p:cNvGrpSpPr/>
          <p:nvPr/>
        </p:nvGrpSpPr>
        <p:grpSpPr>
          <a:xfrm>
            <a:off x="823572" y="2154568"/>
            <a:ext cx="577570" cy="742312"/>
            <a:chOff x="823572" y="2154568"/>
            <a:chExt cx="577570" cy="742312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7C89A0C6-DC62-48F0-9BEC-A9B3519696C7}"/>
                </a:ext>
              </a:extLst>
            </p:cNvPr>
            <p:cNvGrpSpPr/>
            <p:nvPr/>
          </p:nvGrpSpPr>
          <p:grpSpPr>
            <a:xfrm>
              <a:off x="950599" y="2154568"/>
              <a:ext cx="310732" cy="507653"/>
              <a:chOff x="5014599" y="2968177"/>
              <a:chExt cx="310732" cy="507653"/>
            </a:xfrm>
          </p:grpSpPr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1EFB3BA3-72DD-4DC5-8BA2-F972B151EE61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EE3BF0FE-B5A3-4B4C-AF82-D167D23C6A29}"/>
                  </a:ext>
                </a:extLst>
              </p:cNvPr>
              <p:cNvCxnSpPr>
                <a:cxnSpLocks/>
                <a:stCxn id="4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3D653E4F-AF0C-4091-B5D3-422EB372093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DCD1E347-8503-4715-96C0-D3026BC2BFB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F40DEC5F-49A4-424F-9503-4FFB9948138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33C10C2-6EDA-4F25-82DA-782CACAFC71A}"/>
                </a:ext>
              </a:extLst>
            </p:cNvPr>
            <p:cNvSpPr txBox="1"/>
            <p:nvPr/>
          </p:nvSpPr>
          <p:spPr>
            <a:xfrm>
              <a:off x="823572" y="2635270"/>
              <a:ext cx="577570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User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E1D644B-CD57-43F8-80AE-A83758D51917}"/>
              </a:ext>
            </a:extLst>
          </p:cNvPr>
          <p:cNvGrpSpPr/>
          <p:nvPr/>
        </p:nvGrpSpPr>
        <p:grpSpPr>
          <a:xfrm>
            <a:off x="1125655" y="3993977"/>
            <a:ext cx="694766" cy="758731"/>
            <a:chOff x="1125655" y="3993977"/>
            <a:chExt cx="694766" cy="758731"/>
          </a:xfrm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510CE0FE-1E0A-4033-B229-0845F2670116}"/>
                </a:ext>
              </a:extLst>
            </p:cNvPr>
            <p:cNvGrpSpPr/>
            <p:nvPr/>
          </p:nvGrpSpPr>
          <p:grpSpPr>
            <a:xfrm>
              <a:off x="1311279" y="3993977"/>
              <a:ext cx="310732" cy="507653"/>
              <a:chOff x="5014599" y="2968177"/>
              <a:chExt cx="310732" cy="507653"/>
            </a:xfrm>
          </p:grpSpPr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81002B56-CB69-4C33-B8E1-FAB85B1B3743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DE7407A1-0BF4-4CF6-BA8F-FCC5AB9E7663}"/>
                  </a:ext>
                </a:extLst>
              </p:cNvPr>
              <p:cNvCxnSpPr>
                <a:cxnSpLocks/>
                <a:stCxn id="67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CE0D9DAE-58FC-46A4-A7BC-23F5581CAE2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306F71F0-15D8-49DC-9792-B14C68F88E8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66FA2B41-6F8E-4E5C-9A89-4DE8CF57890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214F13CD-C719-4E8B-B73B-33B9B8F02EB9}"/>
                </a:ext>
              </a:extLst>
            </p:cNvPr>
            <p:cNvSpPr txBox="1"/>
            <p:nvPr/>
          </p:nvSpPr>
          <p:spPr>
            <a:xfrm>
              <a:off x="1125655" y="4491098"/>
              <a:ext cx="694766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Sender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2E1995A0-6031-4680-ABFA-5BFC6A9DDA60}"/>
              </a:ext>
            </a:extLst>
          </p:cNvPr>
          <p:cNvGrpSpPr/>
          <p:nvPr/>
        </p:nvGrpSpPr>
        <p:grpSpPr>
          <a:xfrm>
            <a:off x="368735" y="4938857"/>
            <a:ext cx="694766" cy="785351"/>
            <a:chOff x="368735" y="4938857"/>
            <a:chExt cx="694766" cy="785351"/>
          </a:xfrm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48E49F90-1A2F-4BA7-9070-05180B57628E}"/>
                </a:ext>
              </a:extLst>
            </p:cNvPr>
            <p:cNvGrpSpPr/>
            <p:nvPr/>
          </p:nvGrpSpPr>
          <p:grpSpPr>
            <a:xfrm>
              <a:off x="554359" y="4938857"/>
              <a:ext cx="310732" cy="507653"/>
              <a:chOff x="5014599" y="2968177"/>
              <a:chExt cx="310732" cy="507653"/>
            </a:xfrm>
          </p:grpSpPr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633D17C6-C626-466E-B6A9-A3FEFB1DBA4E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6F39A82F-239E-4FDE-8C68-6ED6399E95D3}"/>
                  </a:ext>
                </a:extLst>
              </p:cNvPr>
              <p:cNvCxnSpPr>
                <a:cxnSpLocks/>
                <a:stCxn id="61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8D7F6C9D-1C7F-458F-958D-15C8B2E0076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A95C5877-A335-4182-BC3E-0A5A415D4F8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B81C4CAA-A71E-4BCA-9338-7C993170D2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211DD8BB-90C0-474C-A2D1-97834FD01038}"/>
                </a:ext>
              </a:extLst>
            </p:cNvPr>
            <p:cNvSpPr txBox="1"/>
            <p:nvPr/>
          </p:nvSpPr>
          <p:spPr>
            <a:xfrm>
              <a:off x="368735" y="5462598"/>
              <a:ext cx="694766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Rider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80" name="Rectangle 79">
            <a:extLst>
              <a:ext uri="{FF2B5EF4-FFF2-40B4-BE49-F238E27FC236}">
                <a16:creationId xmlns:a16="http://schemas.microsoft.com/office/drawing/2014/main" id="{27A38ADA-39A4-4011-BA3A-604E61BD4AD7}"/>
              </a:ext>
            </a:extLst>
          </p:cNvPr>
          <p:cNvSpPr/>
          <p:nvPr/>
        </p:nvSpPr>
        <p:spPr>
          <a:xfrm>
            <a:off x="1820421" y="1891430"/>
            <a:ext cx="2474037" cy="4549991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B4DB0E3A-500F-4F5E-BC85-B9DC97474264}"/>
              </a:ext>
            </a:extLst>
          </p:cNvPr>
          <p:cNvGrpSpPr/>
          <p:nvPr/>
        </p:nvGrpSpPr>
        <p:grpSpPr>
          <a:xfrm>
            <a:off x="4625871" y="2149882"/>
            <a:ext cx="772888" cy="742312"/>
            <a:chOff x="725913" y="2154568"/>
            <a:chExt cx="772888" cy="742312"/>
          </a:xfrm>
        </p:grpSpPr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7448939F-FEA0-4020-9519-726E5A5E3C6F}"/>
                </a:ext>
              </a:extLst>
            </p:cNvPr>
            <p:cNvGrpSpPr/>
            <p:nvPr/>
          </p:nvGrpSpPr>
          <p:grpSpPr>
            <a:xfrm>
              <a:off x="950599" y="2154568"/>
              <a:ext cx="310732" cy="507653"/>
              <a:chOff x="5014599" y="2968177"/>
              <a:chExt cx="310732" cy="507653"/>
            </a:xfrm>
          </p:grpSpPr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FB2A5AF9-61F4-41D5-9E89-C9CAC18D1FA8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87C31AC5-6BEF-461B-ADF7-A8B07D2CB572}"/>
                  </a:ext>
                </a:extLst>
              </p:cNvPr>
              <p:cNvCxnSpPr>
                <a:cxnSpLocks/>
                <a:stCxn id="85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09C2E565-2160-4641-93DA-7F0F42F57EB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A371E36F-AB00-40BA-9185-D0E25F8D6F4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1784EDDE-2652-42FB-906E-583C6EEC9FF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AC070402-5DE9-4B1A-9EEE-56800B2FB93E}"/>
                </a:ext>
              </a:extLst>
            </p:cNvPr>
            <p:cNvSpPr txBox="1"/>
            <p:nvPr/>
          </p:nvSpPr>
          <p:spPr>
            <a:xfrm>
              <a:off x="725913" y="2635270"/>
              <a:ext cx="772888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Admin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26EA6248-9CB9-42CE-9BBB-A4DEE4444EF4}"/>
              </a:ext>
            </a:extLst>
          </p:cNvPr>
          <p:cNvSpPr txBox="1"/>
          <p:nvPr/>
        </p:nvSpPr>
        <p:spPr>
          <a:xfrm>
            <a:off x="1905577" y="1941102"/>
            <a:ext cx="2303723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Delivery Platform for Seller/Riders</a:t>
            </a: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8472DE8E-354A-42C4-AA35-28CC653E77E0}"/>
              </a:ext>
            </a:extLst>
          </p:cNvPr>
          <p:cNvSpPr/>
          <p:nvPr/>
        </p:nvSpPr>
        <p:spPr>
          <a:xfrm>
            <a:off x="2116334" y="2328729"/>
            <a:ext cx="893566" cy="53031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Registration</a:t>
            </a: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18E7B243-23C1-4BB6-885C-491B8A2A69D8}"/>
              </a:ext>
            </a:extLst>
          </p:cNvPr>
          <p:cNvSpPr/>
          <p:nvPr/>
        </p:nvSpPr>
        <p:spPr>
          <a:xfrm>
            <a:off x="2116334" y="3029860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Update 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Personal 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Information</a:t>
            </a: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B5199618-DB6F-49B9-B9E6-5DAA6B0D4CC6}"/>
              </a:ext>
            </a:extLst>
          </p:cNvPr>
          <p:cNvSpPr/>
          <p:nvPr/>
        </p:nvSpPr>
        <p:spPr>
          <a:xfrm>
            <a:off x="2116334" y="3730991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Post Request</a:t>
            </a: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15630CAE-EC85-44E5-B643-975DF5144155}"/>
              </a:ext>
            </a:extLst>
          </p:cNvPr>
          <p:cNvSpPr/>
          <p:nvPr/>
        </p:nvSpPr>
        <p:spPr>
          <a:xfrm>
            <a:off x="2116334" y="4428503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Manage 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Requests</a:t>
            </a: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B388323B-6388-480F-9132-EA6388AF0EE3}"/>
              </a:ext>
            </a:extLst>
          </p:cNvPr>
          <p:cNvSpPr/>
          <p:nvPr/>
        </p:nvSpPr>
        <p:spPr>
          <a:xfrm>
            <a:off x="2116334" y="5090784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Accept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Requests</a:t>
            </a: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34E668A7-1AFD-476B-AB22-B8FC8AE4015D}"/>
              </a:ext>
            </a:extLst>
          </p:cNvPr>
          <p:cNvSpPr/>
          <p:nvPr/>
        </p:nvSpPr>
        <p:spPr>
          <a:xfrm>
            <a:off x="3147828" y="5559055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Complete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Requests</a:t>
            </a: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75D1265E-58C5-4C47-B4D7-251DC70E8596}"/>
              </a:ext>
            </a:extLst>
          </p:cNvPr>
          <p:cNvSpPr/>
          <p:nvPr/>
        </p:nvSpPr>
        <p:spPr>
          <a:xfrm>
            <a:off x="2116334" y="5812145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Cancel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</a:t>
            </a: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9B7CA35A-E0B1-4122-BC80-8D031031BA7A}"/>
              </a:ext>
            </a:extLst>
          </p:cNvPr>
          <p:cNvSpPr/>
          <p:nvPr/>
        </p:nvSpPr>
        <p:spPr>
          <a:xfrm>
            <a:off x="3147828" y="4752708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Remove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</a:t>
            </a: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DBA73FCD-DC9B-4746-9AD1-41F62A7C84B2}"/>
              </a:ext>
            </a:extLst>
          </p:cNvPr>
          <p:cNvSpPr/>
          <p:nvPr/>
        </p:nvSpPr>
        <p:spPr>
          <a:xfrm>
            <a:off x="3147828" y="3996148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Edit Request</a:t>
            </a:r>
          </a:p>
        </p:txBody>
      </p: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C17E6D0B-3C54-4E8E-AF96-09893C6344A8}"/>
              </a:ext>
            </a:extLst>
          </p:cNvPr>
          <p:cNvCxnSpPr>
            <a:cxnSpLocks/>
            <a:stCxn id="103" idx="2"/>
            <a:endCxn id="96" idx="0"/>
          </p:cNvCxnSpPr>
          <p:nvPr/>
        </p:nvCxnSpPr>
        <p:spPr>
          <a:xfrm flipH="1">
            <a:off x="2563117" y="4261305"/>
            <a:ext cx="584711" cy="167198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4557C6FB-1573-4FAE-A822-161557E24E80}"/>
              </a:ext>
            </a:extLst>
          </p:cNvPr>
          <p:cNvCxnSpPr>
            <a:cxnSpLocks/>
            <a:stCxn id="102" idx="2"/>
            <a:endCxn id="96" idx="4"/>
          </p:cNvCxnSpPr>
          <p:nvPr/>
        </p:nvCxnSpPr>
        <p:spPr>
          <a:xfrm flipH="1" flipV="1">
            <a:off x="2563117" y="4958817"/>
            <a:ext cx="584711" cy="59048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>
            <a:extLst>
              <a:ext uri="{FF2B5EF4-FFF2-40B4-BE49-F238E27FC236}">
                <a16:creationId xmlns:a16="http://schemas.microsoft.com/office/drawing/2014/main" id="{44C64F29-8143-4F77-A259-D0D9B96B71D3}"/>
              </a:ext>
            </a:extLst>
          </p:cNvPr>
          <p:cNvSpPr txBox="1"/>
          <p:nvPr/>
        </p:nvSpPr>
        <p:spPr>
          <a:xfrm>
            <a:off x="2758800" y="4276141"/>
            <a:ext cx="55720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&lt;&lt; e &gt;&gt;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6AEAC488-0EE3-430C-90BB-5A37701DB380}"/>
              </a:ext>
            </a:extLst>
          </p:cNvPr>
          <p:cNvSpPr txBox="1"/>
          <p:nvPr/>
        </p:nvSpPr>
        <p:spPr>
          <a:xfrm>
            <a:off x="2758800" y="4819516"/>
            <a:ext cx="55720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&lt;&lt; e &gt;&gt;</a:t>
            </a:r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E6680A1D-61DF-4645-97C3-3B879399E366}"/>
              </a:ext>
            </a:extLst>
          </p:cNvPr>
          <p:cNvSpPr/>
          <p:nvPr/>
        </p:nvSpPr>
        <p:spPr>
          <a:xfrm>
            <a:off x="3166921" y="2947396"/>
            <a:ext cx="893566" cy="53031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Verification of</a:t>
            </a:r>
            <a:br>
              <a:rPr lang="en-US" sz="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Registration</a:t>
            </a:r>
          </a:p>
        </p:txBody>
      </p: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916271D3-96CA-4B1B-B18E-5E56D4B90D71}"/>
              </a:ext>
            </a:extLst>
          </p:cNvPr>
          <p:cNvCxnSpPr>
            <a:stCxn id="119" idx="2"/>
            <a:endCxn id="91" idx="6"/>
          </p:cNvCxnSpPr>
          <p:nvPr/>
        </p:nvCxnSpPr>
        <p:spPr>
          <a:xfrm flipH="1" flipV="1">
            <a:off x="3009900" y="2593886"/>
            <a:ext cx="157021" cy="618667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TextBox 122">
            <a:extLst>
              <a:ext uri="{FF2B5EF4-FFF2-40B4-BE49-F238E27FC236}">
                <a16:creationId xmlns:a16="http://schemas.microsoft.com/office/drawing/2014/main" id="{06EBA0EC-BE95-4DDD-A0B1-0C380C88D152}"/>
              </a:ext>
            </a:extLst>
          </p:cNvPr>
          <p:cNvSpPr txBox="1"/>
          <p:nvPr/>
        </p:nvSpPr>
        <p:spPr>
          <a:xfrm>
            <a:off x="2993363" y="2689161"/>
            <a:ext cx="55720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&lt;&lt; </a:t>
            </a:r>
            <a:r>
              <a:rPr lang="en-US" sz="800" dirty="0" err="1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</a:t>
            </a:r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&gt;&gt;</a:t>
            </a:r>
          </a:p>
        </p:txBody>
      </p: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0476163D-83E3-4B56-8D24-F65665490E37}"/>
              </a:ext>
            </a:extLst>
          </p:cNvPr>
          <p:cNvCxnSpPr>
            <a:cxnSpLocks/>
            <a:endCxn id="119" idx="6"/>
          </p:cNvCxnSpPr>
          <p:nvPr/>
        </p:nvCxnSpPr>
        <p:spPr>
          <a:xfrm flipH="1">
            <a:off x="4060487" y="2537046"/>
            <a:ext cx="565384" cy="675507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978EE192-83B0-4CE1-AA34-5060F1AD8770}"/>
              </a:ext>
            </a:extLst>
          </p:cNvPr>
          <p:cNvCxnSpPr>
            <a:cxnSpLocks/>
            <a:stCxn id="91" idx="2"/>
          </p:cNvCxnSpPr>
          <p:nvPr/>
        </p:nvCxnSpPr>
        <p:spPr>
          <a:xfrm flipH="1" flipV="1">
            <a:off x="1414378" y="2542102"/>
            <a:ext cx="701956" cy="5178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542A6F7C-D76E-403B-A689-8AA9A56EDBD5}"/>
              </a:ext>
            </a:extLst>
          </p:cNvPr>
          <p:cNvCxnSpPr>
            <a:cxnSpLocks/>
            <a:stCxn id="92" idx="2"/>
          </p:cNvCxnSpPr>
          <p:nvPr/>
        </p:nvCxnSpPr>
        <p:spPr>
          <a:xfrm flipH="1" flipV="1">
            <a:off x="1417680" y="2557809"/>
            <a:ext cx="698654" cy="73720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AD7D43CE-E220-485C-86BD-5026E71BEF3E}"/>
              </a:ext>
            </a:extLst>
          </p:cNvPr>
          <p:cNvCxnSpPr>
            <a:cxnSpLocks/>
            <a:stCxn id="95" idx="2"/>
          </p:cNvCxnSpPr>
          <p:nvPr/>
        </p:nvCxnSpPr>
        <p:spPr>
          <a:xfrm flipH="1">
            <a:off x="1715546" y="3996148"/>
            <a:ext cx="400788" cy="27081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0579EEC0-9F85-4583-9DAD-E5FEE1585C66}"/>
              </a:ext>
            </a:extLst>
          </p:cNvPr>
          <p:cNvCxnSpPr>
            <a:cxnSpLocks/>
            <a:stCxn id="96" idx="2"/>
          </p:cNvCxnSpPr>
          <p:nvPr/>
        </p:nvCxnSpPr>
        <p:spPr>
          <a:xfrm flipH="1" flipV="1">
            <a:off x="1721426" y="4265182"/>
            <a:ext cx="394908" cy="42847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AAD12111-8C6C-458A-81AB-BD603400311E}"/>
              </a:ext>
            </a:extLst>
          </p:cNvPr>
          <p:cNvCxnSpPr>
            <a:cxnSpLocks/>
            <a:stCxn id="97" idx="2"/>
          </p:cNvCxnSpPr>
          <p:nvPr/>
        </p:nvCxnSpPr>
        <p:spPr>
          <a:xfrm flipH="1" flipV="1">
            <a:off x="958391" y="5291948"/>
            <a:ext cx="1157943" cy="63993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3C7B28D9-0DFF-433A-9473-5E4D9B7BB521}"/>
              </a:ext>
            </a:extLst>
          </p:cNvPr>
          <p:cNvCxnSpPr>
            <a:cxnSpLocks/>
            <a:stCxn id="98" idx="2"/>
          </p:cNvCxnSpPr>
          <p:nvPr/>
        </p:nvCxnSpPr>
        <p:spPr>
          <a:xfrm flipH="1" flipV="1">
            <a:off x="959958" y="5293898"/>
            <a:ext cx="2187870" cy="53031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09A27349-042C-48FF-897E-E3C7AEE8B65B}"/>
              </a:ext>
            </a:extLst>
          </p:cNvPr>
          <p:cNvCxnSpPr>
            <a:cxnSpLocks/>
            <a:stCxn id="101" idx="2"/>
          </p:cNvCxnSpPr>
          <p:nvPr/>
        </p:nvCxnSpPr>
        <p:spPr>
          <a:xfrm flipH="1" flipV="1">
            <a:off x="959958" y="5293898"/>
            <a:ext cx="1156376" cy="78340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42" descr="A close up of a map&#10;&#10;Description automatically generated">
            <a:extLst>
              <a:ext uri="{FF2B5EF4-FFF2-40B4-BE49-F238E27FC236}">
                <a16:creationId xmlns:a16="http://schemas.microsoft.com/office/drawing/2014/main" id="{F5E60DEF-F3A8-4186-A031-85895758CD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1051" y="-2387352"/>
            <a:ext cx="5860074" cy="8476721"/>
          </a:xfrm>
          <a:prstGeom prst="rect">
            <a:avLst/>
          </a:prstGeom>
        </p:spPr>
      </p:pic>
      <p:grpSp>
        <p:nvGrpSpPr>
          <p:cNvPr id="72" name="Group 71">
            <a:extLst>
              <a:ext uri="{FF2B5EF4-FFF2-40B4-BE49-F238E27FC236}">
                <a16:creationId xmlns:a16="http://schemas.microsoft.com/office/drawing/2014/main" id="{F781202A-B608-46B5-B88F-2E8BC7B7AC26}"/>
              </a:ext>
            </a:extLst>
          </p:cNvPr>
          <p:cNvGrpSpPr/>
          <p:nvPr/>
        </p:nvGrpSpPr>
        <p:grpSpPr>
          <a:xfrm>
            <a:off x="716118" y="2934310"/>
            <a:ext cx="760632" cy="1944105"/>
            <a:chOff x="716118" y="2934310"/>
            <a:chExt cx="760632" cy="1944105"/>
          </a:xfrm>
        </p:grpSpPr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CFB5CDE0-DDA4-42D7-922F-00FECA48769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118" y="3390900"/>
              <a:ext cx="0" cy="1487515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F0BF5291-9495-47B5-8C42-E3F670255A2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76750" y="3390900"/>
              <a:ext cx="0" cy="523928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E338040C-4D30-4E07-A4C6-9FC5151274F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118" y="3392516"/>
              <a:ext cx="756920" cy="1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80E1E62F-6DE4-4660-B47A-FE4D61CBF0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2358" y="3002280"/>
              <a:ext cx="0" cy="388620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93" name="Isosceles Triangle 92">
              <a:extLst>
                <a:ext uri="{FF2B5EF4-FFF2-40B4-BE49-F238E27FC236}">
                  <a16:creationId xmlns:a16="http://schemas.microsoft.com/office/drawing/2014/main" id="{8D3BA153-AF1A-421F-A09D-11163D5C0344}"/>
                </a:ext>
              </a:extLst>
            </p:cNvPr>
            <p:cNvSpPr/>
            <p:nvPr/>
          </p:nvSpPr>
          <p:spPr>
            <a:xfrm>
              <a:off x="1075059" y="2934310"/>
              <a:ext cx="74597" cy="64308"/>
            </a:xfrm>
            <a:prstGeom prst="triangl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6407083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2EE616-3E4B-4CD0-B873-27BB3D54D42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362DFE-2F3B-4D20-85C6-AC500B07072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Requirements &amp; Design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207492-A39B-409D-B0E1-91A8762024A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System Modeling</a:t>
            </a: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B1ED182F-B370-4F78-BF57-8DC8CA1FB4F1}"/>
              </a:ext>
            </a:extLst>
          </p:cNvPr>
          <p:cNvGrpSpPr/>
          <p:nvPr/>
        </p:nvGrpSpPr>
        <p:grpSpPr>
          <a:xfrm>
            <a:off x="823572" y="2154568"/>
            <a:ext cx="577570" cy="742312"/>
            <a:chOff x="823572" y="2154568"/>
            <a:chExt cx="577570" cy="742312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7C89A0C6-DC62-48F0-9BEC-A9B3519696C7}"/>
                </a:ext>
              </a:extLst>
            </p:cNvPr>
            <p:cNvGrpSpPr/>
            <p:nvPr/>
          </p:nvGrpSpPr>
          <p:grpSpPr>
            <a:xfrm>
              <a:off x="950599" y="2154568"/>
              <a:ext cx="310732" cy="507653"/>
              <a:chOff x="5014599" y="2968177"/>
              <a:chExt cx="310732" cy="507653"/>
            </a:xfrm>
          </p:grpSpPr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1EFB3BA3-72DD-4DC5-8BA2-F972B151EE61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EE3BF0FE-B5A3-4B4C-AF82-D167D23C6A29}"/>
                  </a:ext>
                </a:extLst>
              </p:cNvPr>
              <p:cNvCxnSpPr>
                <a:cxnSpLocks/>
                <a:stCxn id="4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3D653E4F-AF0C-4091-B5D3-422EB372093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DCD1E347-8503-4715-96C0-D3026BC2BFB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F40DEC5F-49A4-424F-9503-4FFB9948138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33C10C2-6EDA-4F25-82DA-782CACAFC71A}"/>
                </a:ext>
              </a:extLst>
            </p:cNvPr>
            <p:cNvSpPr txBox="1"/>
            <p:nvPr/>
          </p:nvSpPr>
          <p:spPr>
            <a:xfrm>
              <a:off x="823572" y="2635270"/>
              <a:ext cx="577570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User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E1D644B-CD57-43F8-80AE-A83758D51917}"/>
              </a:ext>
            </a:extLst>
          </p:cNvPr>
          <p:cNvGrpSpPr/>
          <p:nvPr/>
        </p:nvGrpSpPr>
        <p:grpSpPr>
          <a:xfrm>
            <a:off x="1125655" y="3993977"/>
            <a:ext cx="694766" cy="758731"/>
            <a:chOff x="1125655" y="3993977"/>
            <a:chExt cx="694766" cy="758731"/>
          </a:xfrm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510CE0FE-1E0A-4033-B229-0845F2670116}"/>
                </a:ext>
              </a:extLst>
            </p:cNvPr>
            <p:cNvGrpSpPr/>
            <p:nvPr/>
          </p:nvGrpSpPr>
          <p:grpSpPr>
            <a:xfrm>
              <a:off x="1311279" y="3993977"/>
              <a:ext cx="310732" cy="507653"/>
              <a:chOff x="5014599" y="2968177"/>
              <a:chExt cx="310732" cy="507653"/>
            </a:xfrm>
          </p:grpSpPr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81002B56-CB69-4C33-B8E1-FAB85B1B3743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DE7407A1-0BF4-4CF6-BA8F-FCC5AB9E7663}"/>
                  </a:ext>
                </a:extLst>
              </p:cNvPr>
              <p:cNvCxnSpPr>
                <a:cxnSpLocks/>
                <a:stCxn id="67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CE0D9DAE-58FC-46A4-A7BC-23F5581CAE2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306F71F0-15D8-49DC-9792-B14C68F88E8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66FA2B41-6F8E-4E5C-9A89-4DE8CF57890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214F13CD-C719-4E8B-B73B-33B9B8F02EB9}"/>
                </a:ext>
              </a:extLst>
            </p:cNvPr>
            <p:cNvSpPr txBox="1"/>
            <p:nvPr/>
          </p:nvSpPr>
          <p:spPr>
            <a:xfrm>
              <a:off x="1125655" y="4491098"/>
              <a:ext cx="694766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Sender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2E1995A0-6031-4680-ABFA-5BFC6A9DDA60}"/>
              </a:ext>
            </a:extLst>
          </p:cNvPr>
          <p:cNvGrpSpPr/>
          <p:nvPr/>
        </p:nvGrpSpPr>
        <p:grpSpPr>
          <a:xfrm>
            <a:off x="368735" y="4938857"/>
            <a:ext cx="694766" cy="785351"/>
            <a:chOff x="368735" y="4938857"/>
            <a:chExt cx="694766" cy="785351"/>
          </a:xfrm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48E49F90-1A2F-4BA7-9070-05180B57628E}"/>
                </a:ext>
              </a:extLst>
            </p:cNvPr>
            <p:cNvGrpSpPr/>
            <p:nvPr/>
          </p:nvGrpSpPr>
          <p:grpSpPr>
            <a:xfrm>
              <a:off x="554359" y="4938857"/>
              <a:ext cx="310732" cy="507653"/>
              <a:chOff x="5014599" y="2968177"/>
              <a:chExt cx="310732" cy="507653"/>
            </a:xfrm>
          </p:grpSpPr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633D17C6-C626-466E-B6A9-A3FEFB1DBA4E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6F39A82F-239E-4FDE-8C68-6ED6399E95D3}"/>
                  </a:ext>
                </a:extLst>
              </p:cNvPr>
              <p:cNvCxnSpPr>
                <a:cxnSpLocks/>
                <a:stCxn id="61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8D7F6C9D-1C7F-458F-958D-15C8B2E0076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A95C5877-A335-4182-BC3E-0A5A415D4F8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B81C4CAA-A71E-4BCA-9338-7C993170D2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211DD8BB-90C0-474C-A2D1-97834FD01038}"/>
                </a:ext>
              </a:extLst>
            </p:cNvPr>
            <p:cNvSpPr txBox="1"/>
            <p:nvPr/>
          </p:nvSpPr>
          <p:spPr>
            <a:xfrm>
              <a:off x="368735" y="5462598"/>
              <a:ext cx="694766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Rider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80" name="Rectangle 79">
            <a:extLst>
              <a:ext uri="{FF2B5EF4-FFF2-40B4-BE49-F238E27FC236}">
                <a16:creationId xmlns:a16="http://schemas.microsoft.com/office/drawing/2014/main" id="{27A38ADA-39A4-4011-BA3A-604E61BD4AD7}"/>
              </a:ext>
            </a:extLst>
          </p:cNvPr>
          <p:cNvSpPr/>
          <p:nvPr/>
        </p:nvSpPr>
        <p:spPr>
          <a:xfrm>
            <a:off x="1820421" y="1891430"/>
            <a:ext cx="2474037" cy="4549991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B4DB0E3A-500F-4F5E-BC85-B9DC97474264}"/>
              </a:ext>
            </a:extLst>
          </p:cNvPr>
          <p:cNvGrpSpPr/>
          <p:nvPr/>
        </p:nvGrpSpPr>
        <p:grpSpPr>
          <a:xfrm>
            <a:off x="4625871" y="2149882"/>
            <a:ext cx="772888" cy="742312"/>
            <a:chOff x="725913" y="2154568"/>
            <a:chExt cx="772888" cy="742312"/>
          </a:xfrm>
        </p:grpSpPr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7448939F-FEA0-4020-9519-726E5A5E3C6F}"/>
                </a:ext>
              </a:extLst>
            </p:cNvPr>
            <p:cNvGrpSpPr/>
            <p:nvPr/>
          </p:nvGrpSpPr>
          <p:grpSpPr>
            <a:xfrm>
              <a:off x="950599" y="2154568"/>
              <a:ext cx="310732" cy="507653"/>
              <a:chOff x="5014599" y="2968177"/>
              <a:chExt cx="310732" cy="507653"/>
            </a:xfrm>
          </p:grpSpPr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FB2A5AF9-61F4-41D5-9E89-C9CAC18D1FA8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87C31AC5-6BEF-461B-ADF7-A8B07D2CB572}"/>
                  </a:ext>
                </a:extLst>
              </p:cNvPr>
              <p:cNvCxnSpPr>
                <a:cxnSpLocks/>
                <a:stCxn id="85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09C2E565-2160-4641-93DA-7F0F42F57EB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A371E36F-AB00-40BA-9185-D0E25F8D6F4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1784EDDE-2652-42FB-906E-583C6EEC9FF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AC070402-5DE9-4B1A-9EEE-56800B2FB93E}"/>
                </a:ext>
              </a:extLst>
            </p:cNvPr>
            <p:cNvSpPr txBox="1"/>
            <p:nvPr/>
          </p:nvSpPr>
          <p:spPr>
            <a:xfrm>
              <a:off x="725913" y="2635270"/>
              <a:ext cx="772888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Admin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26EA6248-9CB9-42CE-9BBB-A4DEE4444EF4}"/>
              </a:ext>
            </a:extLst>
          </p:cNvPr>
          <p:cNvSpPr txBox="1"/>
          <p:nvPr/>
        </p:nvSpPr>
        <p:spPr>
          <a:xfrm>
            <a:off x="1905577" y="1941102"/>
            <a:ext cx="2303723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Delivery Platform for Seller/Riders</a:t>
            </a: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8472DE8E-354A-42C4-AA35-28CC653E77E0}"/>
              </a:ext>
            </a:extLst>
          </p:cNvPr>
          <p:cNvSpPr/>
          <p:nvPr/>
        </p:nvSpPr>
        <p:spPr>
          <a:xfrm>
            <a:off x="2116334" y="2328729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Registration</a:t>
            </a: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18E7B243-23C1-4BB6-885C-491B8A2A69D8}"/>
              </a:ext>
            </a:extLst>
          </p:cNvPr>
          <p:cNvSpPr/>
          <p:nvPr/>
        </p:nvSpPr>
        <p:spPr>
          <a:xfrm>
            <a:off x="2116334" y="3029860"/>
            <a:ext cx="893566" cy="53031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Update </a:t>
            </a:r>
            <a:br>
              <a:rPr lang="en-US" sz="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Personal </a:t>
            </a:r>
            <a:br>
              <a:rPr lang="en-US" sz="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Information</a:t>
            </a: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B5199618-DB6F-49B9-B9E6-5DAA6B0D4CC6}"/>
              </a:ext>
            </a:extLst>
          </p:cNvPr>
          <p:cNvSpPr/>
          <p:nvPr/>
        </p:nvSpPr>
        <p:spPr>
          <a:xfrm>
            <a:off x="2116334" y="3730991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Post Request</a:t>
            </a: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15630CAE-EC85-44E5-B643-975DF5144155}"/>
              </a:ext>
            </a:extLst>
          </p:cNvPr>
          <p:cNvSpPr/>
          <p:nvPr/>
        </p:nvSpPr>
        <p:spPr>
          <a:xfrm>
            <a:off x="2116334" y="4428503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Manage 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Requests</a:t>
            </a: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B388323B-6388-480F-9132-EA6388AF0EE3}"/>
              </a:ext>
            </a:extLst>
          </p:cNvPr>
          <p:cNvSpPr/>
          <p:nvPr/>
        </p:nvSpPr>
        <p:spPr>
          <a:xfrm>
            <a:off x="2116334" y="5090784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Accept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Requests</a:t>
            </a: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34E668A7-1AFD-476B-AB22-B8FC8AE4015D}"/>
              </a:ext>
            </a:extLst>
          </p:cNvPr>
          <p:cNvSpPr/>
          <p:nvPr/>
        </p:nvSpPr>
        <p:spPr>
          <a:xfrm>
            <a:off x="3147828" y="5559055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Complete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Requests</a:t>
            </a: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75D1265E-58C5-4C47-B4D7-251DC70E8596}"/>
              </a:ext>
            </a:extLst>
          </p:cNvPr>
          <p:cNvSpPr/>
          <p:nvPr/>
        </p:nvSpPr>
        <p:spPr>
          <a:xfrm>
            <a:off x="2116334" y="5812145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Cancel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</a:t>
            </a: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9B7CA35A-E0B1-4122-BC80-8D031031BA7A}"/>
              </a:ext>
            </a:extLst>
          </p:cNvPr>
          <p:cNvSpPr/>
          <p:nvPr/>
        </p:nvSpPr>
        <p:spPr>
          <a:xfrm>
            <a:off x="3147828" y="4752708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Remove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</a:t>
            </a: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DBA73FCD-DC9B-4746-9AD1-41F62A7C84B2}"/>
              </a:ext>
            </a:extLst>
          </p:cNvPr>
          <p:cNvSpPr/>
          <p:nvPr/>
        </p:nvSpPr>
        <p:spPr>
          <a:xfrm>
            <a:off x="3147828" y="3996148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Edit Request</a:t>
            </a:r>
          </a:p>
        </p:txBody>
      </p: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C17E6D0B-3C54-4E8E-AF96-09893C6344A8}"/>
              </a:ext>
            </a:extLst>
          </p:cNvPr>
          <p:cNvCxnSpPr>
            <a:cxnSpLocks/>
            <a:stCxn id="103" idx="2"/>
            <a:endCxn id="96" idx="0"/>
          </p:cNvCxnSpPr>
          <p:nvPr/>
        </p:nvCxnSpPr>
        <p:spPr>
          <a:xfrm flipH="1">
            <a:off x="2563117" y="4261305"/>
            <a:ext cx="584711" cy="167198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4557C6FB-1573-4FAE-A822-161557E24E80}"/>
              </a:ext>
            </a:extLst>
          </p:cNvPr>
          <p:cNvCxnSpPr>
            <a:cxnSpLocks/>
            <a:stCxn id="102" idx="2"/>
            <a:endCxn id="96" idx="4"/>
          </p:cNvCxnSpPr>
          <p:nvPr/>
        </p:nvCxnSpPr>
        <p:spPr>
          <a:xfrm flipH="1" flipV="1">
            <a:off x="2563117" y="4958817"/>
            <a:ext cx="584711" cy="59048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>
            <a:extLst>
              <a:ext uri="{FF2B5EF4-FFF2-40B4-BE49-F238E27FC236}">
                <a16:creationId xmlns:a16="http://schemas.microsoft.com/office/drawing/2014/main" id="{44C64F29-8143-4F77-A259-D0D9B96B71D3}"/>
              </a:ext>
            </a:extLst>
          </p:cNvPr>
          <p:cNvSpPr txBox="1"/>
          <p:nvPr/>
        </p:nvSpPr>
        <p:spPr>
          <a:xfrm>
            <a:off x="2758800" y="4276141"/>
            <a:ext cx="55720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&lt;&lt; e &gt;&gt;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6AEAC488-0EE3-430C-90BB-5A37701DB380}"/>
              </a:ext>
            </a:extLst>
          </p:cNvPr>
          <p:cNvSpPr txBox="1"/>
          <p:nvPr/>
        </p:nvSpPr>
        <p:spPr>
          <a:xfrm>
            <a:off x="2758800" y="4819516"/>
            <a:ext cx="55720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&lt;&lt; e &gt;&gt;</a:t>
            </a:r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E6680A1D-61DF-4645-97C3-3B879399E366}"/>
              </a:ext>
            </a:extLst>
          </p:cNvPr>
          <p:cNvSpPr/>
          <p:nvPr/>
        </p:nvSpPr>
        <p:spPr>
          <a:xfrm>
            <a:off x="3166921" y="2947396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Verification of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Registration</a:t>
            </a:r>
          </a:p>
        </p:txBody>
      </p: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916271D3-96CA-4B1B-B18E-5E56D4B90D71}"/>
              </a:ext>
            </a:extLst>
          </p:cNvPr>
          <p:cNvCxnSpPr>
            <a:stCxn id="119" idx="2"/>
            <a:endCxn id="91" idx="6"/>
          </p:cNvCxnSpPr>
          <p:nvPr/>
        </p:nvCxnSpPr>
        <p:spPr>
          <a:xfrm flipH="1" flipV="1">
            <a:off x="3009900" y="2593886"/>
            <a:ext cx="157021" cy="618667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TextBox 122">
            <a:extLst>
              <a:ext uri="{FF2B5EF4-FFF2-40B4-BE49-F238E27FC236}">
                <a16:creationId xmlns:a16="http://schemas.microsoft.com/office/drawing/2014/main" id="{06EBA0EC-BE95-4DDD-A0B1-0C380C88D152}"/>
              </a:ext>
            </a:extLst>
          </p:cNvPr>
          <p:cNvSpPr txBox="1"/>
          <p:nvPr/>
        </p:nvSpPr>
        <p:spPr>
          <a:xfrm>
            <a:off x="2993363" y="2689161"/>
            <a:ext cx="55720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&lt;&lt; </a:t>
            </a:r>
            <a:r>
              <a:rPr lang="en-US" sz="800" dirty="0" err="1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</a:t>
            </a:r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&gt;&gt;</a:t>
            </a:r>
          </a:p>
        </p:txBody>
      </p: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0476163D-83E3-4B56-8D24-F65665490E37}"/>
              </a:ext>
            </a:extLst>
          </p:cNvPr>
          <p:cNvCxnSpPr>
            <a:cxnSpLocks/>
            <a:endCxn id="119" idx="6"/>
          </p:cNvCxnSpPr>
          <p:nvPr/>
        </p:nvCxnSpPr>
        <p:spPr>
          <a:xfrm flipH="1">
            <a:off x="4060487" y="2537046"/>
            <a:ext cx="565384" cy="675507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978EE192-83B0-4CE1-AA34-5060F1AD8770}"/>
              </a:ext>
            </a:extLst>
          </p:cNvPr>
          <p:cNvCxnSpPr>
            <a:cxnSpLocks/>
            <a:stCxn id="91" idx="2"/>
          </p:cNvCxnSpPr>
          <p:nvPr/>
        </p:nvCxnSpPr>
        <p:spPr>
          <a:xfrm flipH="1" flipV="1">
            <a:off x="1414378" y="2542102"/>
            <a:ext cx="701956" cy="5178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542A6F7C-D76E-403B-A689-8AA9A56EDBD5}"/>
              </a:ext>
            </a:extLst>
          </p:cNvPr>
          <p:cNvCxnSpPr>
            <a:cxnSpLocks/>
            <a:stCxn id="92" idx="2"/>
          </p:cNvCxnSpPr>
          <p:nvPr/>
        </p:nvCxnSpPr>
        <p:spPr>
          <a:xfrm flipH="1" flipV="1">
            <a:off x="1417680" y="2557809"/>
            <a:ext cx="698654" cy="73720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AD7D43CE-E220-485C-86BD-5026E71BEF3E}"/>
              </a:ext>
            </a:extLst>
          </p:cNvPr>
          <p:cNvCxnSpPr>
            <a:cxnSpLocks/>
            <a:stCxn id="95" idx="2"/>
          </p:cNvCxnSpPr>
          <p:nvPr/>
        </p:nvCxnSpPr>
        <p:spPr>
          <a:xfrm flipH="1">
            <a:off x="1715546" y="3996148"/>
            <a:ext cx="400788" cy="27081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0579EEC0-9F85-4583-9DAD-E5FEE1585C66}"/>
              </a:ext>
            </a:extLst>
          </p:cNvPr>
          <p:cNvCxnSpPr>
            <a:cxnSpLocks/>
            <a:stCxn id="96" idx="2"/>
          </p:cNvCxnSpPr>
          <p:nvPr/>
        </p:nvCxnSpPr>
        <p:spPr>
          <a:xfrm flipH="1" flipV="1">
            <a:off x="1721426" y="4265182"/>
            <a:ext cx="394908" cy="42847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AAD12111-8C6C-458A-81AB-BD603400311E}"/>
              </a:ext>
            </a:extLst>
          </p:cNvPr>
          <p:cNvCxnSpPr>
            <a:cxnSpLocks/>
            <a:stCxn id="97" idx="2"/>
          </p:cNvCxnSpPr>
          <p:nvPr/>
        </p:nvCxnSpPr>
        <p:spPr>
          <a:xfrm flipH="1" flipV="1">
            <a:off x="958391" y="5291948"/>
            <a:ext cx="1157943" cy="63993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3C7B28D9-0DFF-433A-9473-5E4D9B7BB521}"/>
              </a:ext>
            </a:extLst>
          </p:cNvPr>
          <p:cNvCxnSpPr>
            <a:cxnSpLocks/>
            <a:stCxn id="98" idx="2"/>
          </p:cNvCxnSpPr>
          <p:nvPr/>
        </p:nvCxnSpPr>
        <p:spPr>
          <a:xfrm flipH="1" flipV="1">
            <a:off x="959958" y="5293898"/>
            <a:ext cx="2187870" cy="53031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09A27349-042C-48FF-897E-E3C7AEE8B65B}"/>
              </a:ext>
            </a:extLst>
          </p:cNvPr>
          <p:cNvCxnSpPr>
            <a:cxnSpLocks/>
            <a:stCxn id="101" idx="2"/>
          </p:cNvCxnSpPr>
          <p:nvPr/>
        </p:nvCxnSpPr>
        <p:spPr>
          <a:xfrm flipH="1" flipV="1">
            <a:off x="959958" y="5293898"/>
            <a:ext cx="1156376" cy="78340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845CB0D0-2040-4FDB-9CFD-27EA563D4D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3625290"/>
              </p:ext>
            </p:extLst>
          </p:nvPr>
        </p:nvGraphicFramePr>
        <p:xfrm>
          <a:off x="5621864" y="1891430"/>
          <a:ext cx="5746559" cy="4055271"/>
        </p:xfrm>
        <a:graphic>
          <a:graphicData uri="http://schemas.openxmlformats.org/drawingml/2006/table">
            <a:tbl>
              <a:tblPr/>
              <a:tblGrid>
                <a:gridCol w="1261665">
                  <a:extLst>
                    <a:ext uri="{9D8B030D-6E8A-4147-A177-3AD203B41FA5}">
                      <a16:colId xmlns:a16="http://schemas.microsoft.com/office/drawing/2014/main" val="2275961056"/>
                    </a:ext>
                  </a:extLst>
                </a:gridCol>
                <a:gridCol w="2108913">
                  <a:extLst>
                    <a:ext uri="{9D8B030D-6E8A-4147-A177-3AD203B41FA5}">
                      <a16:colId xmlns:a16="http://schemas.microsoft.com/office/drawing/2014/main" val="272234819"/>
                    </a:ext>
                  </a:extLst>
                </a:gridCol>
                <a:gridCol w="2375981">
                  <a:extLst>
                    <a:ext uri="{9D8B030D-6E8A-4147-A177-3AD203B41FA5}">
                      <a16:colId xmlns:a16="http://schemas.microsoft.com/office/drawing/2014/main" val="717646435"/>
                    </a:ext>
                  </a:extLst>
                </a:gridCol>
              </a:tblGrid>
              <a:tr h="32345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Use case name</a:t>
                      </a:r>
                      <a:endParaRPr lang="en-US" sz="1500">
                        <a:effectLst/>
                      </a:endParaRPr>
                    </a:p>
                  </a:txBody>
                  <a:tcPr marL="51507" marR="51507" marT="51507" marB="5150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 gridSpan="2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Update personal information.</a:t>
                      </a:r>
                      <a:endParaRPr lang="en-US" sz="1500" dirty="0">
                        <a:effectLst/>
                      </a:endParaRPr>
                    </a:p>
                  </a:txBody>
                  <a:tcPr marL="51507" marR="51507" marT="51507" marB="5150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6816803"/>
                  </a:ext>
                </a:extLst>
              </a:tr>
              <a:tr h="279353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Scenario</a:t>
                      </a:r>
                      <a:endParaRPr lang="en-US" sz="1500">
                        <a:effectLst/>
                      </a:endParaRPr>
                    </a:p>
                  </a:txBody>
                  <a:tcPr marL="51507" marR="51507" marT="51507" marB="5150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 gridSpan="2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When a user wishes to update their personal information (name, email, password etc).</a:t>
                      </a:r>
                      <a:endParaRPr lang="en-US" sz="1500">
                        <a:effectLst/>
                      </a:endParaRPr>
                    </a:p>
                  </a:txBody>
                  <a:tcPr marL="51507" marR="51507" marT="51507" marB="5150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70470"/>
                  </a:ext>
                </a:extLst>
              </a:tr>
              <a:tr h="255576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Triggering Event</a:t>
                      </a:r>
                      <a:endParaRPr lang="en-US" sz="1500">
                        <a:effectLst/>
                      </a:endParaRPr>
                    </a:p>
                  </a:txBody>
                  <a:tcPr marL="51507" marR="51507" marT="51507" marB="5150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 gridSpan="2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User selects Update My Information in the settings menu.</a:t>
                      </a:r>
                      <a:endParaRPr lang="en-US" sz="1500">
                        <a:effectLst/>
                      </a:endParaRPr>
                    </a:p>
                  </a:txBody>
                  <a:tcPr marL="51507" marR="51507" marT="51507" marB="5150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2914022"/>
                  </a:ext>
                </a:extLst>
              </a:tr>
              <a:tr h="399697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Brief description</a:t>
                      </a:r>
                      <a:endParaRPr lang="en-US" sz="1500">
                        <a:effectLst/>
                      </a:endParaRPr>
                    </a:p>
                  </a:txBody>
                  <a:tcPr marL="51507" marR="51507" marT="51507" marB="5150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 gridSpan="2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Users update their personal information by entering new information.</a:t>
                      </a:r>
                      <a:endParaRPr lang="en-US" sz="1500">
                        <a:effectLst/>
                      </a:endParaRPr>
                    </a:p>
                  </a:txBody>
                  <a:tcPr marL="51507" marR="51507" marT="51507" marB="5150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4640334"/>
                  </a:ext>
                </a:extLst>
              </a:tr>
              <a:tr h="251356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Actors</a:t>
                      </a:r>
                      <a:endParaRPr lang="en-US" sz="1500">
                        <a:effectLst/>
                      </a:endParaRPr>
                    </a:p>
                  </a:txBody>
                  <a:tcPr marL="51507" marR="51507" marT="51507" marB="5150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 gridSpan="2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User</a:t>
                      </a:r>
                      <a:endParaRPr lang="en-US" sz="1500">
                        <a:effectLst/>
                      </a:endParaRPr>
                    </a:p>
                  </a:txBody>
                  <a:tcPr marL="51507" marR="51507" marT="51507" marB="5150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3175034"/>
                  </a:ext>
                </a:extLst>
              </a:tr>
              <a:tr h="251356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Stakeholders</a:t>
                      </a:r>
                      <a:endParaRPr lang="en-US" sz="1500">
                        <a:effectLst/>
                      </a:endParaRPr>
                    </a:p>
                  </a:txBody>
                  <a:tcPr marL="51507" marR="51507" marT="51507" marB="5150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 gridSpan="2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Platform’s User Management, User</a:t>
                      </a:r>
                      <a:endParaRPr lang="en-US" sz="1500" dirty="0">
                        <a:effectLst/>
                      </a:endParaRPr>
                    </a:p>
                  </a:txBody>
                  <a:tcPr marL="51507" marR="51507" marT="51507" marB="5150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1924258"/>
                  </a:ext>
                </a:extLst>
              </a:tr>
              <a:tr h="251356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Preconditions</a:t>
                      </a:r>
                      <a:endParaRPr lang="en-US" sz="1500">
                        <a:effectLst/>
                      </a:endParaRPr>
                    </a:p>
                  </a:txBody>
                  <a:tcPr marL="51507" marR="51507" marT="51507" marB="5150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 gridSpan="2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None</a:t>
                      </a:r>
                      <a:endParaRPr lang="en-US" sz="1500">
                        <a:effectLst/>
                      </a:endParaRPr>
                    </a:p>
                  </a:txBody>
                  <a:tcPr marL="51507" marR="51507" marT="51507" marB="5150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5382231"/>
                  </a:ext>
                </a:extLst>
              </a:tr>
              <a:tr h="399697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Postconditions</a:t>
                      </a:r>
                      <a:endParaRPr lang="en-US" sz="1500">
                        <a:effectLst/>
                      </a:endParaRPr>
                    </a:p>
                  </a:txBody>
                  <a:tcPr marL="51507" marR="51507" marT="51507" marB="5150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 gridSpan="2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New information has to be valid</a:t>
                      </a:r>
                      <a:endParaRPr lang="en-US" sz="150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New information must be updated in the database.</a:t>
                      </a:r>
                      <a:endParaRPr lang="en-US" sz="1500">
                        <a:effectLst/>
                      </a:endParaRPr>
                    </a:p>
                  </a:txBody>
                  <a:tcPr marL="51507" marR="51507" marT="51507" marB="5150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693759"/>
                  </a:ext>
                </a:extLst>
              </a:tr>
              <a:tr h="251356">
                <a:tc rowSpan="3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Flow of activities</a:t>
                      </a:r>
                      <a:endParaRPr lang="en-US" sz="1500">
                        <a:effectLst/>
                      </a:endParaRPr>
                    </a:p>
                  </a:txBody>
                  <a:tcPr marL="51507" marR="51507" marT="51507" marB="5150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User (Actor)</a:t>
                      </a:r>
                      <a:endParaRPr lang="en-US" sz="1500">
                        <a:effectLst/>
                      </a:endParaRPr>
                    </a:p>
                  </a:txBody>
                  <a:tcPr marL="51507" marR="51507" marT="51507" marB="5150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System</a:t>
                      </a:r>
                      <a:endParaRPr lang="en-US" sz="1500">
                        <a:effectLst/>
                      </a:endParaRPr>
                    </a:p>
                  </a:txBody>
                  <a:tcPr marL="51507" marR="51507" marT="51507" marB="5150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9952997"/>
                  </a:ext>
                </a:extLst>
              </a:tr>
              <a:tr h="54803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1. Select an information to change</a:t>
                      </a:r>
                      <a:endParaRPr lang="en-US" sz="1500">
                        <a:effectLst/>
                      </a:endParaRPr>
                    </a:p>
                  </a:txBody>
                  <a:tcPr marL="51507" marR="51507" marT="51507" marB="5150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en-US" sz="1500">
                          <a:effectLst/>
                        </a:rPr>
                      </a:br>
                      <a:endParaRPr lang="en-US" sz="1500">
                        <a:effectLst/>
                      </a:endParaRPr>
                    </a:p>
                  </a:txBody>
                  <a:tcPr marL="51507" marR="51507" marT="51507" marB="5150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2627640"/>
                  </a:ext>
                </a:extLst>
              </a:tr>
              <a:tr h="39969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" indent="-142875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2. Enter a new information</a:t>
                      </a:r>
                      <a:endParaRPr lang="en-US" sz="1500">
                        <a:effectLst/>
                      </a:endParaRPr>
                    </a:p>
                  </a:txBody>
                  <a:tcPr marL="51507" marR="51507" marT="51507" marB="5150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2.1 Validate entered information</a:t>
                      </a:r>
                      <a:endParaRPr lang="en-US" sz="1500">
                        <a:effectLst/>
                      </a:endParaRPr>
                    </a:p>
                  </a:txBody>
                  <a:tcPr marL="51507" marR="51507" marT="51507" marB="5150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1761631"/>
                  </a:ext>
                </a:extLst>
              </a:tr>
              <a:tr h="399697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Exception Conditions</a:t>
                      </a:r>
                      <a:endParaRPr lang="en-US" sz="1500">
                        <a:effectLst/>
                      </a:endParaRPr>
                    </a:p>
                  </a:txBody>
                  <a:tcPr marL="51507" marR="51507" marT="51507" marB="5150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 gridSpan="2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1. Information unchangeable (Date of birth, IC Number)</a:t>
                      </a:r>
                      <a:endParaRPr lang="en-US" sz="1500" dirty="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2.1 Information invalid</a:t>
                      </a:r>
                      <a:endParaRPr lang="en-US" sz="1500" dirty="0">
                        <a:effectLst/>
                      </a:endParaRPr>
                    </a:p>
                  </a:txBody>
                  <a:tcPr marL="51507" marR="51507" marT="51507" marB="5150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1273607"/>
                  </a:ext>
                </a:extLst>
              </a:tr>
            </a:tbl>
          </a:graphicData>
        </a:graphic>
      </p:graphicFrame>
      <p:grpSp>
        <p:nvGrpSpPr>
          <p:cNvPr id="72" name="Group 71">
            <a:extLst>
              <a:ext uri="{FF2B5EF4-FFF2-40B4-BE49-F238E27FC236}">
                <a16:creationId xmlns:a16="http://schemas.microsoft.com/office/drawing/2014/main" id="{0E33CFEC-5498-41AB-95D4-C3482D8660D3}"/>
              </a:ext>
            </a:extLst>
          </p:cNvPr>
          <p:cNvGrpSpPr/>
          <p:nvPr/>
        </p:nvGrpSpPr>
        <p:grpSpPr>
          <a:xfrm>
            <a:off x="716118" y="2934310"/>
            <a:ext cx="760632" cy="1944105"/>
            <a:chOff x="716118" y="2934310"/>
            <a:chExt cx="760632" cy="1944105"/>
          </a:xfrm>
        </p:grpSpPr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03B66FA6-EC48-4A1C-995E-9383ADAC7D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118" y="3390900"/>
              <a:ext cx="0" cy="1487515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4207E92C-E724-458D-8EAD-34FD6B3FBB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76750" y="3390900"/>
              <a:ext cx="0" cy="523928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7BF24502-C08C-4F02-B5CB-DD0FE3ABC7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118" y="3392516"/>
              <a:ext cx="756920" cy="1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D77F2FC9-2A88-455F-9631-1666B4CB73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2358" y="3002280"/>
              <a:ext cx="0" cy="388620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93" name="Isosceles Triangle 92">
              <a:extLst>
                <a:ext uri="{FF2B5EF4-FFF2-40B4-BE49-F238E27FC236}">
                  <a16:creationId xmlns:a16="http://schemas.microsoft.com/office/drawing/2014/main" id="{853DC751-B945-45AB-87A8-4AFC82D2DCDF}"/>
                </a:ext>
              </a:extLst>
            </p:cNvPr>
            <p:cNvSpPr/>
            <p:nvPr/>
          </p:nvSpPr>
          <p:spPr>
            <a:xfrm>
              <a:off x="1075059" y="2934310"/>
              <a:ext cx="74597" cy="64308"/>
            </a:xfrm>
            <a:prstGeom prst="triangl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47351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2EE616-3E4B-4CD0-B873-27BB3D54D42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362DFE-2F3B-4D20-85C6-AC500B07072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Requirements &amp; Design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207492-A39B-409D-B0E1-91A8762024A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System Modeling</a:t>
            </a: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B1ED182F-B370-4F78-BF57-8DC8CA1FB4F1}"/>
              </a:ext>
            </a:extLst>
          </p:cNvPr>
          <p:cNvGrpSpPr/>
          <p:nvPr/>
        </p:nvGrpSpPr>
        <p:grpSpPr>
          <a:xfrm>
            <a:off x="823572" y="2154568"/>
            <a:ext cx="577570" cy="742312"/>
            <a:chOff x="823572" y="2154568"/>
            <a:chExt cx="577570" cy="742312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7C89A0C6-DC62-48F0-9BEC-A9B3519696C7}"/>
                </a:ext>
              </a:extLst>
            </p:cNvPr>
            <p:cNvGrpSpPr/>
            <p:nvPr/>
          </p:nvGrpSpPr>
          <p:grpSpPr>
            <a:xfrm>
              <a:off x="950599" y="2154568"/>
              <a:ext cx="310732" cy="507653"/>
              <a:chOff x="5014599" y="2968177"/>
              <a:chExt cx="310732" cy="507653"/>
            </a:xfrm>
          </p:grpSpPr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1EFB3BA3-72DD-4DC5-8BA2-F972B151EE61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EE3BF0FE-B5A3-4B4C-AF82-D167D23C6A29}"/>
                  </a:ext>
                </a:extLst>
              </p:cNvPr>
              <p:cNvCxnSpPr>
                <a:cxnSpLocks/>
                <a:stCxn id="4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3D653E4F-AF0C-4091-B5D3-422EB372093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DCD1E347-8503-4715-96C0-D3026BC2BFB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F40DEC5F-49A4-424F-9503-4FFB9948138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33C10C2-6EDA-4F25-82DA-782CACAFC71A}"/>
                </a:ext>
              </a:extLst>
            </p:cNvPr>
            <p:cNvSpPr txBox="1"/>
            <p:nvPr/>
          </p:nvSpPr>
          <p:spPr>
            <a:xfrm>
              <a:off x="823572" y="2635270"/>
              <a:ext cx="577570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User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E1D644B-CD57-43F8-80AE-A83758D51917}"/>
              </a:ext>
            </a:extLst>
          </p:cNvPr>
          <p:cNvGrpSpPr/>
          <p:nvPr/>
        </p:nvGrpSpPr>
        <p:grpSpPr>
          <a:xfrm>
            <a:off x="1125655" y="3993977"/>
            <a:ext cx="694766" cy="758731"/>
            <a:chOff x="1125655" y="3993977"/>
            <a:chExt cx="694766" cy="758731"/>
          </a:xfrm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510CE0FE-1E0A-4033-B229-0845F2670116}"/>
                </a:ext>
              </a:extLst>
            </p:cNvPr>
            <p:cNvGrpSpPr/>
            <p:nvPr/>
          </p:nvGrpSpPr>
          <p:grpSpPr>
            <a:xfrm>
              <a:off x="1311279" y="3993977"/>
              <a:ext cx="310732" cy="507653"/>
              <a:chOff x="5014599" y="2968177"/>
              <a:chExt cx="310732" cy="507653"/>
            </a:xfrm>
          </p:grpSpPr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81002B56-CB69-4C33-B8E1-FAB85B1B3743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DE7407A1-0BF4-4CF6-BA8F-FCC5AB9E7663}"/>
                  </a:ext>
                </a:extLst>
              </p:cNvPr>
              <p:cNvCxnSpPr>
                <a:cxnSpLocks/>
                <a:stCxn id="67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CE0D9DAE-58FC-46A4-A7BC-23F5581CAE2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306F71F0-15D8-49DC-9792-B14C68F88E8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66FA2B41-6F8E-4E5C-9A89-4DE8CF57890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214F13CD-C719-4E8B-B73B-33B9B8F02EB9}"/>
                </a:ext>
              </a:extLst>
            </p:cNvPr>
            <p:cNvSpPr txBox="1"/>
            <p:nvPr/>
          </p:nvSpPr>
          <p:spPr>
            <a:xfrm>
              <a:off x="1125655" y="4491098"/>
              <a:ext cx="694766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Sender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2E1995A0-6031-4680-ABFA-5BFC6A9DDA60}"/>
              </a:ext>
            </a:extLst>
          </p:cNvPr>
          <p:cNvGrpSpPr/>
          <p:nvPr/>
        </p:nvGrpSpPr>
        <p:grpSpPr>
          <a:xfrm>
            <a:off x="368735" y="4938857"/>
            <a:ext cx="694766" cy="785351"/>
            <a:chOff x="368735" y="4938857"/>
            <a:chExt cx="694766" cy="785351"/>
          </a:xfrm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48E49F90-1A2F-4BA7-9070-05180B57628E}"/>
                </a:ext>
              </a:extLst>
            </p:cNvPr>
            <p:cNvGrpSpPr/>
            <p:nvPr/>
          </p:nvGrpSpPr>
          <p:grpSpPr>
            <a:xfrm>
              <a:off x="554359" y="4938857"/>
              <a:ext cx="310732" cy="507653"/>
              <a:chOff x="5014599" y="2968177"/>
              <a:chExt cx="310732" cy="507653"/>
            </a:xfrm>
          </p:grpSpPr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633D17C6-C626-466E-B6A9-A3FEFB1DBA4E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6F39A82F-239E-4FDE-8C68-6ED6399E95D3}"/>
                  </a:ext>
                </a:extLst>
              </p:cNvPr>
              <p:cNvCxnSpPr>
                <a:cxnSpLocks/>
                <a:stCxn id="61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8D7F6C9D-1C7F-458F-958D-15C8B2E0076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A95C5877-A335-4182-BC3E-0A5A415D4F8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B81C4CAA-A71E-4BCA-9338-7C993170D2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211DD8BB-90C0-474C-A2D1-97834FD01038}"/>
                </a:ext>
              </a:extLst>
            </p:cNvPr>
            <p:cNvSpPr txBox="1"/>
            <p:nvPr/>
          </p:nvSpPr>
          <p:spPr>
            <a:xfrm>
              <a:off x="368735" y="5462598"/>
              <a:ext cx="694766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Rider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80" name="Rectangle 79">
            <a:extLst>
              <a:ext uri="{FF2B5EF4-FFF2-40B4-BE49-F238E27FC236}">
                <a16:creationId xmlns:a16="http://schemas.microsoft.com/office/drawing/2014/main" id="{27A38ADA-39A4-4011-BA3A-604E61BD4AD7}"/>
              </a:ext>
            </a:extLst>
          </p:cNvPr>
          <p:cNvSpPr/>
          <p:nvPr/>
        </p:nvSpPr>
        <p:spPr>
          <a:xfrm>
            <a:off x="1820421" y="1891430"/>
            <a:ext cx="2474037" cy="4549991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B4DB0E3A-500F-4F5E-BC85-B9DC97474264}"/>
              </a:ext>
            </a:extLst>
          </p:cNvPr>
          <p:cNvGrpSpPr/>
          <p:nvPr/>
        </p:nvGrpSpPr>
        <p:grpSpPr>
          <a:xfrm>
            <a:off x="4625871" y="2149882"/>
            <a:ext cx="772888" cy="742312"/>
            <a:chOff x="725913" y="2154568"/>
            <a:chExt cx="772888" cy="742312"/>
          </a:xfrm>
        </p:grpSpPr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7448939F-FEA0-4020-9519-726E5A5E3C6F}"/>
                </a:ext>
              </a:extLst>
            </p:cNvPr>
            <p:cNvGrpSpPr/>
            <p:nvPr/>
          </p:nvGrpSpPr>
          <p:grpSpPr>
            <a:xfrm>
              <a:off x="950599" y="2154568"/>
              <a:ext cx="310732" cy="507653"/>
              <a:chOff x="5014599" y="2968177"/>
              <a:chExt cx="310732" cy="507653"/>
            </a:xfrm>
          </p:grpSpPr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FB2A5AF9-61F4-41D5-9E89-C9CAC18D1FA8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87C31AC5-6BEF-461B-ADF7-A8B07D2CB572}"/>
                  </a:ext>
                </a:extLst>
              </p:cNvPr>
              <p:cNvCxnSpPr>
                <a:cxnSpLocks/>
                <a:stCxn id="85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09C2E565-2160-4641-93DA-7F0F42F57EB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A371E36F-AB00-40BA-9185-D0E25F8D6F4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1784EDDE-2652-42FB-906E-583C6EEC9FF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AC070402-5DE9-4B1A-9EEE-56800B2FB93E}"/>
                </a:ext>
              </a:extLst>
            </p:cNvPr>
            <p:cNvSpPr txBox="1"/>
            <p:nvPr/>
          </p:nvSpPr>
          <p:spPr>
            <a:xfrm>
              <a:off x="725913" y="2635270"/>
              <a:ext cx="772888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Admin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26EA6248-9CB9-42CE-9BBB-A4DEE4444EF4}"/>
              </a:ext>
            </a:extLst>
          </p:cNvPr>
          <p:cNvSpPr txBox="1"/>
          <p:nvPr/>
        </p:nvSpPr>
        <p:spPr>
          <a:xfrm>
            <a:off x="1905577" y="1941102"/>
            <a:ext cx="2303723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Delivery Platform for Seller/Riders</a:t>
            </a: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8472DE8E-354A-42C4-AA35-28CC653E77E0}"/>
              </a:ext>
            </a:extLst>
          </p:cNvPr>
          <p:cNvSpPr/>
          <p:nvPr/>
        </p:nvSpPr>
        <p:spPr>
          <a:xfrm>
            <a:off x="2116334" y="2328729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Registration</a:t>
            </a: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18E7B243-23C1-4BB6-885C-491B8A2A69D8}"/>
              </a:ext>
            </a:extLst>
          </p:cNvPr>
          <p:cNvSpPr/>
          <p:nvPr/>
        </p:nvSpPr>
        <p:spPr>
          <a:xfrm>
            <a:off x="2116334" y="3029860"/>
            <a:ext cx="893566" cy="53031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Update </a:t>
            </a:r>
            <a:br>
              <a:rPr lang="en-US" sz="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Personal </a:t>
            </a:r>
            <a:br>
              <a:rPr lang="en-US" sz="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Information</a:t>
            </a: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B5199618-DB6F-49B9-B9E6-5DAA6B0D4CC6}"/>
              </a:ext>
            </a:extLst>
          </p:cNvPr>
          <p:cNvSpPr/>
          <p:nvPr/>
        </p:nvSpPr>
        <p:spPr>
          <a:xfrm>
            <a:off x="2116334" y="3730991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Post Request</a:t>
            </a: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15630CAE-EC85-44E5-B643-975DF5144155}"/>
              </a:ext>
            </a:extLst>
          </p:cNvPr>
          <p:cNvSpPr/>
          <p:nvPr/>
        </p:nvSpPr>
        <p:spPr>
          <a:xfrm>
            <a:off x="2116334" y="4428503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Manage 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Requests</a:t>
            </a: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B388323B-6388-480F-9132-EA6388AF0EE3}"/>
              </a:ext>
            </a:extLst>
          </p:cNvPr>
          <p:cNvSpPr/>
          <p:nvPr/>
        </p:nvSpPr>
        <p:spPr>
          <a:xfrm>
            <a:off x="2116334" y="5090784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Accept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Requests</a:t>
            </a: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34E668A7-1AFD-476B-AB22-B8FC8AE4015D}"/>
              </a:ext>
            </a:extLst>
          </p:cNvPr>
          <p:cNvSpPr/>
          <p:nvPr/>
        </p:nvSpPr>
        <p:spPr>
          <a:xfrm>
            <a:off x="3147828" y="5559055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Complete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Requests</a:t>
            </a: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75D1265E-58C5-4C47-B4D7-251DC70E8596}"/>
              </a:ext>
            </a:extLst>
          </p:cNvPr>
          <p:cNvSpPr/>
          <p:nvPr/>
        </p:nvSpPr>
        <p:spPr>
          <a:xfrm>
            <a:off x="2116334" y="5812145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Cancel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</a:t>
            </a: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9B7CA35A-E0B1-4122-BC80-8D031031BA7A}"/>
              </a:ext>
            </a:extLst>
          </p:cNvPr>
          <p:cNvSpPr/>
          <p:nvPr/>
        </p:nvSpPr>
        <p:spPr>
          <a:xfrm>
            <a:off x="3147828" y="4752708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Remove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</a:t>
            </a: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DBA73FCD-DC9B-4746-9AD1-41F62A7C84B2}"/>
              </a:ext>
            </a:extLst>
          </p:cNvPr>
          <p:cNvSpPr/>
          <p:nvPr/>
        </p:nvSpPr>
        <p:spPr>
          <a:xfrm>
            <a:off x="3147828" y="3996148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Edit Request</a:t>
            </a:r>
          </a:p>
        </p:txBody>
      </p: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C17E6D0B-3C54-4E8E-AF96-09893C6344A8}"/>
              </a:ext>
            </a:extLst>
          </p:cNvPr>
          <p:cNvCxnSpPr>
            <a:cxnSpLocks/>
            <a:stCxn id="103" idx="2"/>
            <a:endCxn id="96" idx="0"/>
          </p:cNvCxnSpPr>
          <p:nvPr/>
        </p:nvCxnSpPr>
        <p:spPr>
          <a:xfrm flipH="1">
            <a:off x="2563117" y="4261305"/>
            <a:ext cx="584711" cy="167198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4557C6FB-1573-4FAE-A822-161557E24E80}"/>
              </a:ext>
            </a:extLst>
          </p:cNvPr>
          <p:cNvCxnSpPr>
            <a:cxnSpLocks/>
            <a:stCxn id="102" idx="2"/>
            <a:endCxn id="96" idx="4"/>
          </p:cNvCxnSpPr>
          <p:nvPr/>
        </p:nvCxnSpPr>
        <p:spPr>
          <a:xfrm flipH="1" flipV="1">
            <a:off x="2563117" y="4958817"/>
            <a:ext cx="584711" cy="59048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>
            <a:extLst>
              <a:ext uri="{FF2B5EF4-FFF2-40B4-BE49-F238E27FC236}">
                <a16:creationId xmlns:a16="http://schemas.microsoft.com/office/drawing/2014/main" id="{44C64F29-8143-4F77-A259-D0D9B96B71D3}"/>
              </a:ext>
            </a:extLst>
          </p:cNvPr>
          <p:cNvSpPr txBox="1"/>
          <p:nvPr/>
        </p:nvSpPr>
        <p:spPr>
          <a:xfrm>
            <a:off x="2758800" y="4276141"/>
            <a:ext cx="55720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&lt;&lt; e &gt;&gt;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6AEAC488-0EE3-430C-90BB-5A37701DB380}"/>
              </a:ext>
            </a:extLst>
          </p:cNvPr>
          <p:cNvSpPr txBox="1"/>
          <p:nvPr/>
        </p:nvSpPr>
        <p:spPr>
          <a:xfrm>
            <a:off x="2758800" y="4819516"/>
            <a:ext cx="55720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&lt;&lt; e &gt;&gt;</a:t>
            </a:r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E6680A1D-61DF-4645-97C3-3B879399E366}"/>
              </a:ext>
            </a:extLst>
          </p:cNvPr>
          <p:cNvSpPr/>
          <p:nvPr/>
        </p:nvSpPr>
        <p:spPr>
          <a:xfrm>
            <a:off x="3166921" y="2947396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Verification of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Registration</a:t>
            </a:r>
          </a:p>
        </p:txBody>
      </p: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916271D3-96CA-4B1B-B18E-5E56D4B90D71}"/>
              </a:ext>
            </a:extLst>
          </p:cNvPr>
          <p:cNvCxnSpPr>
            <a:stCxn id="119" idx="2"/>
            <a:endCxn id="91" idx="6"/>
          </p:cNvCxnSpPr>
          <p:nvPr/>
        </p:nvCxnSpPr>
        <p:spPr>
          <a:xfrm flipH="1" flipV="1">
            <a:off x="3009900" y="2593886"/>
            <a:ext cx="157021" cy="618667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TextBox 122">
            <a:extLst>
              <a:ext uri="{FF2B5EF4-FFF2-40B4-BE49-F238E27FC236}">
                <a16:creationId xmlns:a16="http://schemas.microsoft.com/office/drawing/2014/main" id="{06EBA0EC-BE95-4DDD-A0B1-0C380C88D152}"/>
              </a:ext>
            </a:extLst>
          </p:cNvPr>
          <p:cNvSpPr txBox="1"/>
          <p:nvPr/>
        </p:nvSpPr>
        <p:spPr>
          <a:xfrm>
            <a:off x="2993363" y="2689161"/>
            <a:ext cx="55720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&lt;&lt; </a:t>
            </a:r>
            <a:r>
              <a:rPr lang="en-US" sz="800" dirty="0" err="1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</a:t>
            </a:r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&gt;&gt;</a:t>
            </a:r>
          </a:p>
        </p:txBody>
      </p: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0476163D-83E3-4B56-8D24-F65665490E37}"/>
              </a:ext>
            </a:extLst>
          </p:cNvPr>
          <p:cNvCxnSpPr>
            <a:cxnSpLocks/>
            <a:endCxn id="119" idx="6"/>
          </p:cNvCxnSpPr>
          <p:nvPr/>
        </p:nvCxnSpPr>
        <p:spPr>
          <a:xfrm flipH="1">
            <a:off x="4060487" y="2537046"/>
            <a:ext cx="565384" cy="675507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978EE192-83B0-4CE1-AA34-5060F1AD8770}"/>
              </a:ext>
            </a:extLst>
          </p:cNvPr>
          <p:cNvCxnSpPr>
            <a:cxnSpLocks/>
            <a:stCxn id="91" idx="2"/>
          </p:cNvCxnSpPr>
          <p:nvPr/>
        </p:nvCxnSpPr>
        <p:spPr>
          <a:xfrm flipH="1" flipV="1">
            <a:off x="1414378" y="2542102"/>
            <a:ext cx="701956" cy="5178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542A6F7C-D76E-403B-A689-8AA9A56EDBD5}"/>
              </a:ext>
            </a:extLst>
          </p:cNvPr>
          <p:cNvCxnSpPr>
            <a:cxnSpLocks/>
            <a:stCxn id="92" idx="2"/>
          </p:cNvCxnSpPr>
          <p:nvPr/>
        </p:nvCxnSpPr>
        <p:spPr>
          <a:xfrm flipH="1" flipV="1">
            <a:off x="1417680" y="2557809"/>
            <a:ext cx="698654" cy="73720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AD7D43CE-E220-485C-86BD-5026E71BEF3E}"/>
              </a:ext>
            </a:extLst>
          </p:cNvPr>
          <p:cNvCxnSpPr>
            <a:cxnSpLocks/>
            <a:stCxn id="95" idx="2"/>
          </p:cNvCxnSpPr>
          <p:nvPr/>
        </p:nvCxnSpPr>
        <p:spPr>
          <a:xfrm flipH="1">
            <a:off x="1715546" y="3996148"/>
            <a:ext cx="400788" cy="27081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0579EEC0-9F85-4583-9DAD-E5FEE1585C66}"/>
              </a:ext>
            </a:extLst>
          </p:cNvPr>
          <p:cNvCxnSpPr>
            <a:cxnSpLocks/>
            <a:stCxn id="96" idx="2"/>
          </p:cNvCxnSpPr>
          <p:nvPr/>
        </p:nvCxnSpPr>
        <p:spPr>
          <a:xfrm flipH="1" flipV="1">
            <a:off x="1721426" y="4265182"/>
            <a:ext cx="394908" cy="42847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AAD12111-8C6C-458A-81AB-BD603400311E}"/>
              </a:ext>
            </a:extLst>
          </p:cNvPr>
          <p:cNvCxnSpPr>
            <a:cxnSpLocks/>
            <a:stCxn id="97" idx="2"/>
          </p:cNvCxnSpPr>
          <p:nvPr/>
        </p:nvCxnSpPr>
        <p:spPr>
          <a:xfrm flipH="1" flipV="1">
            <a:off x="958391" y="5291948"/>
            <a:ext cx="1157943" cy="63993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3C7B28D9-0DFF-433A-9473-5E4D9B7BB521}"/>
              </a:ext>
            </a:extLst>
          </p:cNvPr>
          <p:cNvCxnSpPr>
            <a:cxnSpLocks/>
            <a:stCxn id="98" idx="2"/>
          </p:cNvCxnSpPr>
          <p:nvPr/>
        </p:nvCxnSpPr>
        <p:spPr>
          <a:xfrm flipH="1" flipV="1">
            <a:off x="959958" y="5293898"/>
            <a:ext cx="2187870" cy="53031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09A27349-042C-48FF-897E-E3C7AEE8B65B}"/>
              </a:ext>
            </a:extLst>
          </p:cNvPr>
          <p:cNvCxnSpPr>
            <a:cxnSpLocks/>
            <a:stCxn id="101" idx="2"/>
          </p:cNvCxnSpPr>
          <p:nvPr/>
        </p:nvCxnSpPr>
        <p:spPr>
          <a:xfrm flipH="1" flipV="1">
            <a:off x="959958" y="5293898"/>
            <a:ext cx="1156376" cy="78340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4C429592-E064-4F82-9A4D-0277937998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0965" y="1192903"/>
            <a:ext cx="5077463" cy="6858000"/>
          </a:xfrm>
          <a:prstGeom prst="rect">
            <a:avLst/>
          </a:prstGeom>
        </p:spPr>
      </p:pic>
      <p:grpSp>
        <p:nvGrpSpPr>
          <p:cNvPr id="72" name="Group 71">
            <a:extLst>
              <a:ext uri="{FF2B5EF4-FFF2-40B4-BE49-F238E27FC236}">
                <a16:creationId xmlns:a16="http://schemas.microsoft.com/office/drawing/2014/main" id="{2C3F3CDB-2D7B-486A-95A5-FB88CEED4C72}"/>
              </a:ext>
            </a:extLst>
          </p:cNvPr>
          <p:cNvGrpSpPr/>
          <p:nvPr/>
        </p:nvGrpSpPr>
        <p:grpSpPr>
          <a:xfrm>
            <a:off x="716118" y="2934310"/>
            <a:ext cx="760632" cy="1944105"/>
            <a:chOff x="716118" y="2934310"/>
            <a:chExt cx="760632" cy="1944105"/>
          </a:xfrm>
        </p:grpSpPr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FC09535-E925-459F-8114-5231C7B0008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118" y="3390900"/>
              <a:ext cx="0" cy="1487515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408A978-5000-47AA-9A0A-1AE958593E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76750" y="3390900"/>
              <a:ext cx="0" cy="523928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68CAA8F9-E2D1-4E2C-977B-5B09788D85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118" y="3392516"/>
              <a:ext cx="756920" cy="1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EB7D105E-6491-4983-8E06-4545BA50A9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2358" y="3002280"/>
              <a:ext cx="0" cy="388620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93" name="Isosceles Triangle 92">
              <a:extLst>
                <a:ext uri="{FF2B5EF4-FFF2-40B4-BE49-F238E27FC236}">
                  <a16:creationId xmlns:a16="http://schemas.microsoft.com/office/drawing/2014/main" id="{E260E1CE-FFCE-4F73-B546-A1546E2AD233}"/>
                </a:ext>
              </a:extLst>
            </p:cNvPr>
            <p:cNvSpPr/>
            <p:nvPr/>
          </p:nvSpPr>
          <p:spPr>
            <a:xfrm>
              <a:off x="1075059" y="2934310"/>
              <a:ext cx="74597" cy="64308"/>
            </a:xfrm>
            <a:prstGeom prst="triangl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85449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2EE616-3E4B-4CD0-B873-27BB3D54D42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362DFE-2F3B-4D20-85C6-AC500B07072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Requirements &amp; Design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207492-A39B-409D-B0E1-91A8762024A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System Modeling</a:t>
            </a:r>
          </a:p>
        </p:txBody>
      </p:sp>
      <p:pic>
        <p:nvPicPr>
          <p:cNvPr id="2" name="Picture 1" descr="A close up of a map&#10;&#10;Description automatically generated">
            <a:extLst>
              <a:ext uri="{FF2B5EF4-FFF2-40B4-BE49-F238E27FC236}">
                <a16:creationId xmlns:a16="http://schemas.microsoft.com/office/drawing/2014/main" id="{63668AE1-B3E4-44AF-913A-2BEF7C3B18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0965" y="-746776"/>
            <a:ext cx="5077463" cy="6858000"/>
          </a:xfrm>
          <a:prstGeom prst="rect">
            <a:avLst/>
          </a:prstGeom>
        </p:spPr>
      </p:pic>
      <p:grpSp>
        <p:nvGrpSpPr>
          <p:cNvPr id="73" name="Group 72">
            <a:extLst>
              <a:ext uri="{FF2B5EF4-FFF2-40B4-BE49-F238E27FC236}">
                <a16:creationId xmlns:a16="http://schemas.microsoft.com/office/drawing/2014/main" id="{864D814D-4B04-4A9A-B07A-51D99364C252}"/>
              </a:ext>
            </a:extLst>
          </p:cNvPr>
          <p:cNvGrpSpPr/>
          <p:nvPr/>
        </p:nvGrpSpPr>
        <p:grpSpPr>
          <a:xfrm>
            <a:off x="823572" y="2154568"/>
            <a:ext cx="577570" cy="742312"/>
            <a:chOff x="823572" y="2154568"/>
            <a:chExt cx="577570" cy="742312"/>
          </a:xfrm>
        </p:grpSpPr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B02CB92F-D1A8-4EB5-967C-9ABC801848A5}"/>
                </a:ext>
              </a:extLst>
            </p:cNvPr>
            <p:cNvGrpSpPr/>
            <p:nvPr/>
          </p:nvGrpSpPr>
          <p:grpSpPr>
            <a:xfrm>
              <a:off x="950599" y="2154568"/>
              <a:ext cx="310732" cy="507653"/>
              <a:chOff x="5014599" y="2968177"/>
              <a:chExt cx="310732" cy="507653"/>
            </a:xfrm>
          </p:grpSpPr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BE0C1DEF-44D2-424F-BDEE-685EB01AE7B1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168D116D-1CCA-4830-B7E5-E91C435F7F77}"/>
                  </a:ext>
                </a:extLst>
              </p:cNvPr>
              <p:cNvCxnSpPr>
                <a:cxnSpLocks/>
                <a:stCxn id="90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BA061D5F-F9D7-450B-8CA5-B4C310F9940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99" name="Straight Connector 98">
                <a:extLst>
                  <a:ext uri="{FF2B5EF4-FFF2-40B4-BE49-F238E27FC236}">
                    <a16:creationId xmlns:a16="http://schemas.microsoft.com/office/drawing/2014/main" id="{DDCC3968-282A-460D-A60B-FA252CC087E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00" name="Straight Connector 99">
                <a:extLst>
                  <a:ext uri="{FF2B5EF4-FFF2-40B4-BE49-F238E27FC236}">
                    <a16:creationId xmlns:a16="http://schemas.microsoft.com/office/drawing/2014/main" id="{46C69922-A402-4A3C-A372-29D290E66EF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0B9AA32D-8BB9-46DD-9FBA-3DAAB49E7EB6}"/>
                </a:ext>
              </a:extLst>
            </p:cNvPr>
            <p:cNvSpPr txBox="1"/>
            <p:nvPr/>
          </p:nvSpPr>
          <p:spPr>
            <a:xfrm>
              <a:off x="823572" y="2635270"/>
              <a:ext cx="577570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User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BE1ECF7E-A814-4012-937C-CD322F3B4FB7}"/>
              </a:ext>
            </a:extLst>
          </p:cNvPr>
          <p:cNvGrpSpPr/>
          <p:nvPr/>
        </p:nvGrpSpPr>
        <p:grpSpPr>
          <a:xfrm>
            <a:off x="1125655" y="3993977"/>
            <a:ext cx="694766" cy="758731"/>
            <a:chOff x="1125655" y="3993977"/>
            <a:chExt cx="694766" cy="758731"/>
          </a:xfrm>
        </p:grpSpPr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F6E75080-C92E-4C55-A6DC-6821FE4D8FC9}"/>
                </a:ext>
              </a:extLst>
            </p:cNvPr>
            <p:cNvGrpSpPr/>
            <p:nvPr/>
          </p:nvGrpSpPr>
          <p:grpSpPr>
            <a:xfrm>
              <a:off x="1311279" y="3993977"/>
              <a:ext cx="310732" cy="507653"/>
              <a:chOff x="5014599" y="2968177"/>
              <a:chExt cx="310732" cy="507653"/>
            </a:xfrm>
          </p:grpSpPr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id="{43DF9499-621A-48F0-9386-E28FF7281918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15EC8D4B-8EFE-4D99-B4E4-EC59762913D3}"/>
                  </a:ext>
                </a:extLst>
              </p:cNvPr>
              <p:cNvCxnSpPr>
                <a:cxnSpLocks/>
                <a:stCxn id="108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B5911B50-576B-41E3-8BDF-1441025E90C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13" name="Straight Connector 112">
                <a:extLst>
                  <a:ext uri="{FF2B5EF4-FFF2-40B4-BE49-F238E27FC236}">
                    <a16:creationId xmlns:a16="http://schemas.microsoft.com/office/drawing/2014/main" id="{B7787461-0FF3-4A0D-BB76-A98E6769E33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35F9D19F-A90A-4C26-AE13-EE761A14F02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B54E6029-3F22-43A1-B750-E15765581B68}"/>
                </a:ext>
              </a:extLst>
            </p:cNvPr>
            <p:cNvSpPr txBox="1"/>
            <p:nvPr/>
          </p:nvSpPr>
          <p:spPr>
            <a:xfrm>
              <a:off x="1125655" y="4491098"/>
              <a:ext cx="694766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Sender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2447769C-BBF7-4539-B079-519D2C1DD574}"/>
              </a:ext>
            </a:extLst>
          </p:cNvPr>
          <p:cNvGrpSpPr/>
          <p:nvPr/>
        </p:nvGrpSpPr>
        <p:grpSpPr>
          <a:xfrm>
            <a:off x="368735" y="4938857"/>
            <a:ext cx="694766" cy="785351"/>
            <a:chOff x="368735" y="4938857"/>
            <a:chExt cx="694766" cy="785351"/>
          </a:xfrm>
        </p:grpSpPr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B513CA11-A43B-482D-BE2B-ACB1B9ADFB84}"/>
                </a:ext>
              </a:extLst>
            </p:cNvPr>
            <p:cNvGrpSpPr/>
            <p:nvPr/>
          </p:nvGrpSpPr>
          <p:grpSpPr>
            <a:xfrm>
              <a:off x="554359" y="4938857"/>
              <a:ext cx="310732" cy="507653"/>
              <a:chOff x="5014599" y="2968177"/>
              <a:chExt cx="310732" cy="507653"/>
            </a:xfrm>
          </p:grpSpPr>
          <p:sp>
            <p:nvSpPr>
              <p:cNvPr id="121" name="Oval 120">
                <a:extLst>
                  <a:ext uri="{FF2B5EF4-FFF2-40B4-BE49-F238E27FC236}">
                    <a16:creationId xmlns:a16="http://schemas.microsoft.com/office/drawing/2014/main" id="{75E5F365-C795-4EDD-8CFA-F5AA0ECA2A41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0AB4F03A-3D35-455D-9774-7DDEE16759E8}"/>
                  </a:ext>
                </a:extLst>
              </p:cNvPr>
              <p:cNvCxnSpPr>
                <a:cxnSpLocks/>
                <a:stCxn id="121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25" name="Straight Connector 124">
                <a:extLst>
                  <a:ext uri="{FF2B5EF4-FFF2-40B4-BE49-F238E27FC236}">
                    <a16:creationId xmlns:a16="http://schemas.microsoft.com/office/drawing/2014/main" id="{74AAFE87-77B6-4862-B09E-72A015033BF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26" name="Straight Connector 125">
                <a:extLst>
                  <a:ext uri="{FF2B5EF4-FFF2-40B4-BE49-F238E27FC236}">
                    <a16:creationId xmlns:a16="http://schemas.microsoft.com/office/drawing/2014/main" id="{DA751143-25FF-46D7-967A-E7F901CC7C9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28" name="Straight Connector 127">
                <a:extLst>
                  <a:ext uri="{FF2B5EF4-FFF2-40B4-BE49-F238E27FC236}">
                    <a16:creationId xmlns:a16="http://schemas.microsoft.com/office/drawing/2014/main" id="{21EC1E2B-4EA2-4507-9939-8B1A8F61871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5DD76577-6920-4D4D-9943-732F4C726934}"/>
                </a:ext>
              </a:extLst>
            </p:cNvPr>
            <p:cNvSpPr txBox="1"/>
            <p:nvPr/>
          </p:nvSpPr>
          <p:spPr>
            <a:xfrm>
              <a:off x="368735" y="5462598"/>
              <a:ext cx="694766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Rider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130" name="Rectangle 129">
            <a:extLst>
              <a:ext uri="{FF2B5EF4-FFF2-40B4-BE49-F238E27FC236}">
                <a16:creationId xmlns:a16="http://schemas.microsoft.com/office/drawing/2014/main" id="{C61EBF50-77B5-49E0-BA3B-6B3C70B4762E}"/>
              </a:ext>
            </a:extLst>
          </p:cNvPr>
          <p:cNvSpPr/>
          <p:nvPr/>
        </p:nvSpPr>
        <p:spPr>
          <a:xfrm>
            <a:off x="1820421" y="1891430"/>
            <a:ext cx="2474037" cy="4549991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5DDE4097-850E-4A7E-B7F5-B61466794426}"/>
              </a:ext>
            </a:extLst>
          </p:cNvPr>
          <p:cNvGrpSpPr/>
          <p:nvPr/>
        </p:nvGrpSpPr>
        <p:grpSpPr>
          <a:xfrm>
            <a:off x="4625871" y="2149882"/>
            <a:ext cx="772888" cy="742312"/>
            <a:chOff x="725913" y="2154568"/>
            <a:chExt cx="772888" cy="742312"/>
          </a:xfrm>
        </p:grpSpPr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20DABB96-3F92-4302-8394-D3D18ACE321B}"/>
                </a:ext>
              </a:extLst>
            </p:cNvPr>
            <p:cNvGrpSpPr/>
            <p:nvPr/>
          </p:nvGrpSpPr>
          <p:grpSpPr>
            <a:xfrm>
              <a:off x="950599" y="2154568"/>
              <a:ext cx="310732" cy="507653"/>
              <a:chOff x="5014599" y="2968177"/>
              <a:chExt cx="310732" cy="507653"/>
            </a:xfrm>
          </p:grpSpPr>
          <p:sp>
            <p:nvSpPr>
              <p:cNvPr id="136" name="Oval 135">
                <a:extLst>
                  <a:ext uri="{FF2B5EF4-FFF2-40B4-BE49-F238E27FC236}">
                    <a16:creationId xmlns:a16="http://schemas.microsoft.com/office/drawing/2014/main" id="{6F634101-DC6B-4866-BF22-E7D8C6C1EAE7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C071BCE1-46A0-4688-90CB-AA1E1186E2C6}"/>
                  </a:ext>
                </a:extLst>
              </p:cNvPr>
              <p:cNvCxnSpPr>
                <a:cxnSpLocks/>
                <a:stCxn id="136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226B59CA-A9E5-4F86-A358-E3C1B150837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E63120D2-5538-4026-A982-525A338661A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FAA64407-C1E2-4030-A41C-AD6C10DA6EF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EFF154F7-E07B-460B-8C07-969BCF5597B1}"/>
                </a:ext>
              </a:extLst>
            </p:cNvPr>
            <p:cNvSpPr txBox="1"/>
            <p:nvPr/>
          </p:nvSpPr>
          <p:spPr>
            <a:xfrm>
              <a:off x="725913" y="2635270"/>
              <a:ext cx="772888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Admin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144" name="TextBox 143">
            <a:extLst>
              <a:ext uri="{FF2B5EF4-FFF2-40B4-BE49-F238E27FC236}">
                <a16:creationId xmlns:a16="http://schemas.microsoft.com/office/drawing/2014/main" id="{65BCE8A9-F59A-4FE2-9031-F253C2C37CDB}"/>
              </a:ext>
            </a:extLst>
          </p:cNvPr>
          <p:cNvSpPr txBox="1"/>
          <p:nvPr/>
        </p:nvSpPr>
        <p:spPr>
          <a:xfrm>
            <a:off x="1905577" y="1941102"/>
            <a:ext cx="2303723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Delivery Platform for Seller/Riders</a:t>
            </a:r>
          </a:p>
        </p:txBody>
      </p:sp>
      <p:sp>
        <p:nvSpPr>
          <p:cNvPr id="145" name="Oval 144">
            <a:extLst>
              <a:ext uri="{FF2B5EF4-FFF2-40B4-BE49-F238E27FC236}">
                <a16:creationId xmlns:a16="http://schemas.microsoft.com/office/drawing/2014/main" id="{FFAAB696-4181-43ED-A51A-56B9DF551CD8}"/>
              </a:ext>
            </a:extLst>
          </p:cNvPr>
          <p:cNvSpPr/>
          <p:nvPr/>
        </p:nvSpPr>
        <p:spPr>
          <a:xfrm>
            <a:off x="2116334" y="2328729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Registration</a:t>
            </a:r>
          </a:p>
        </p:txBody>
      </p:sp>
      <p:sp>
        <p:nvSpPr>
          <p:cNvPr id="146" name="Oval 145">
            <a:extLst>
              <a:ext uri="{FF2B5EF4-FFF2-40B4-BE49-F238E27FC236}">
                <a16:creationId xmlns:a16="http://schemas.microsoft.com/office/drawing/2014/main" id="{20AD4FDA-7B50-4E98-AE41-5A8D17D1D1B7}"/>
              </a:ext>
            </a:extLst>
          </p:cNvPr>
          <p:cNvSpPr/>
          <p:nvPr/>
        </p:nvSpPr>
        <p:spPr>
          <a:xfrm>
            <a:off x="2116334" y="3029860"/>
            <a:ext cx="893566" cy="53031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Update </a:t>
            </a:r>
            <a:br>
              <a:rPr lang="en-US" sz="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Personal </a:t>
            </a:r>
            <a:br>
              <a:rPr lang="en-US" sz="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Information</a:t>
            </a:r>
          </a:p>
        </p:txBody>
      </p:sp>
      <p:sp>
        <p:nvSpPr>
          <p:cNvPr id="147" name="Oval 146">
            <a:extLst>
              <a:ext uri="{FF2B5EF4-FFF2-40B4-BE49-F238E27FC236}">
                <a16:creationId xmlns:a16="http://schemas.microsoft.com/office/drawing/2014/main" id="{68FC6058-33DA-4257-906F-C876D24DD550}"/>
              </a:ext>
            </a:extLst>
          </p:cNvPr>
          <p:cNvSpPr/>
          <p:nvPr/>
        </p:nvSpPr>
        <p:spPr>
          <a:xfrm>
            <a:off x="2116334" y="3730991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Post Request</a:t>
            </a:r>
          </a:p>
        </p:txBody>
      </p:sp>
      <p:sp>
        <p:nvSpPr>
          <p:cNvPr id="148" name="Oval 147">
            <a:extLst>
              <a:ext uri="{FF2B5EF4-FFF2-40B4-BE49-F238E27FC236}">
                <a16:creationId xmlns:a16="http://schemas.microsoft.com/office/drawing/2014/main" id="{3087FCE9-B681-4F8F-9D95-96C1155AF623}"/>
              </a:ext>
            </a:extLst>
          </p:cNvPr>
          <p:cNvSpPr/>
          <p:nvPr/>
        </p:nvSpPr>
        <p:spPr>
          <a:xfrm>
            <a:off x="2116334" y="4428503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Manage 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Requests</a:t>
            </a:r>
          </a:p>
        </p:txBody>
      </p:sp>
      <p:sp>
        <p:nvSpPr>
          <p:cNvPr id="149" name="Oval 148">
            <a:extLst>
              <a:ext uri="{FF2B5EF4-FFF2-40B4-BE49-F238E27FC236}">
                <a16:creationId xmlns:a16="http://schemas.microsoft.com/office/drawing/2014/main" id="{0348FC58-B590-413A-9E23-0142AF72B436}"/>
              </a:ext>
            </a:extLst>
          </p:cNvPr>
          <p:cNvSpPr/>
          <p:nvPr/>
        </p:nvSpPr>
        <p:spPr>
          <a:xfrm>
            <a:off x="2116334" y="5090784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Accept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Requests</a:t>
            </a:r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7CE76523-DA9D-494E-8192-CF207663CD32}"/>
              </a:ext>
            </a:extLst>
          </p:cNvPr>
          <p:cNvSpPr/>
          <p:nvPr/>
        </p:nvSpPr>
        <p:spPr>
          <a:xfrm>
            <a:off x="3147828" y="5559055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Complete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Requests</a:t>
            </a:r>
          </a:p>
        </p:txBody>
      </p:sp>
      <p:sp>
        <p:nvSpPr>
          <p:cNvPr id="151" name="Oval 150">
            <a:extLst>
              <a:ext uri="{FF2B5EF4-FFF2-40B4-BE49-F238E27FC236}">
                <a16:creationId xmlns:a16="http://schemas.microsoft.com/office/drawing/2014/main" id="{5A61640E-3D3A-415D-A6F3-14C36750DD11}"/>
              </a:ext>
            </a:extLst>
          </p:cNvPr>
          <p:cNvSpPr/>
          <p:nvPr/>
        </p:nvSpPr>
        <p:spPr>
          <a:xfrm>
            <a:off x="2116334" y="5812145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Cancel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</a:t>
            </a:r>
          </a:p>
        </p:txBody>
      </p:sp>
      <p:sp>
        <p:nvSpPr>
          <p:cNvPr id="152" name="Oval 151">
            <a:extLst>
              <a:ext uri="{FF2B5EF4-FFF2-40B4-BE49-F238E27FC236}">
                <a16:creationId xmlns:a16="http://schemas.microsoft.com/office/drawing/2014/main" id="{45C05A0C-3DC1-4445-BB94-35681540A78A}"/>
              </a:ext>
            </a:extLst>
          </p:cNvPr>
          <p:cNvSpPr/>
          <p:nvPr/>
        </p:nvSpPr>
        <p:spPr>
          <a:xfrm>
            <a:off x="3147828" y="4752708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Remove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</a:t>
            </a:r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CE2CA3B3-5EAF-44D2-BA67-63E97CA900AC}"/>
              </a:ext>
            </a:extLst>
          </p:cNvPr>
          <p:cNvSpPr/>
          <p:nvPr/>
        </p:nvSpPr>
        <p:spPr>
          <a:xfrm>
            <a:off x="3147828" y="3996148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Edit Request</a:t>
            </a:r>
          </a:p>
        </p:txBody>
      </p: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E259B4CE-9FD9-41A1-9636-9C552057526C}"/>
              </a:ext>
            </a:extLst>
          </p:cNvPr>
          <p:cNvCxnSpPr>
            <a:cxnSpLocks/>
            <a:stCxn id="153" idx="2"/>
            <a:endCxn id="148" idx="0"/>
          </p:cNvCxnSpPr>
          <p:nvPr/>
        </p:nvCxnSpPr>
        <p:spPr>
          <a:xfrm flipH="1">
            <a:off x="2563117" y="4261305"/>
            <a:ext cx="584711" cy="167198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Arrow Connector 160">
            <a:extLst>
              <a:ext uri="{FF2B5EF4-FFF2-40B4-BE49-F238E27FC236}">
                <a16:creationId xmlns:a16="http://schemas.microsoft.com/office/drawing/2014/main" id="{286F7C3C-298B-4A88-9A39-AA4CB2A6BC07}"/>
              </a:ext>
            </a:extLst>
          </p:cNvPr>
          <p:cNvCxnSpPr>
            <a:cxnSpLocks/>
            <a:stCxn id="152" idx="2"/>
            <a:endCxn id="148" idx="4"/>
          </p:cNvCxnSpPr>
          <p:nvPr/>
        </p:nvCxnSpPr>
        <p:spPr>
          <a:xfrm flipH="1" flipV="1">
            <a:off x="2563117" y="4958817"/>
            <a:ext cx="584711" cy="59048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C29CFB54-8386-4CF0-9E28-B57B391AA111}"/>
              </a:ext>
            </a:extLst>
          </p:cNvPr>
          <p:cNvSpPr txBox="1"/>
          <p:nvPr/>
        </p:nvSpPr>
        <p:spPr>
          <a:xfrm>
            <a:off x="2758800" y="4276141"/>
            <a:ext cx="55720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&lt;&lt; e &gt;&gt;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A06A9E60-5B7C-4D0B-9A5A-478B226A3E15}"/>
              </a:ext>
            </a:extLst>
          </p:cNvPr>
          <p:cNvSpPr txBox="1"/>
          <p:nvPr/>
        </p:nvSpPr>
        <p:spPr>
          <a:xfrm>
            <a:off x="2758800" y="4819516"/>
            <a:ext cx="55720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&lt;&lt; e &gt;&gt;</a:t>
            </a:r>
          </a:p>
        </p:txBody>
      </p:sp>
      <p:sp>
        <p:nvSpPr>
          <p:cNvPr id="164" name="Oval 163">
            <a:extLst>
              <a:ext uri="{FF2B5EF4-FFF2-40B4-BE49-F238E27FC236}">
                <a16:creationId xmlns:a16="http://schemas.microsoft.com/office/drawing/2014/main" id="{1C901109-EB9F-439F-91D5-2D847A679265}"/>
              </a:ext>
            </a:extLst>
          </p:cNvPr>
          <p:cNvSpPr/>
          <p:nvPr/>
        </p:nvSpPr>
        <p:spPr>
          <a:xfrm>
            <a:off x="3166921" y="2947396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Verification of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Registration</a:t>
            </a:r>
          </a:p>
        </p:txBody>
      </p: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F2167DCE-3251-47DE-B2EA-7CFAD2B327FA}"/>
              </a:ext>
            </a:extLst>
          </p:cNvPr>
          <p:cNvCxnSpPr>
            <a:stCxn id="164" idx="2"/>
            <a:endCxn id="145" idx="6"/>
          </p:cNvCxnSpPr>
          <p:nvPr/>
        </p:nvCxnSpPr>
        <p:spPr>
          <a:xfrm flipH="1" flipV="1">
            <a:off x="3009900" y="2593886"/>
            <a:ext cx="157021" cy="618667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TextBox 165">
            <a:extLst>
              <a:ext uri="{FF2B5EF4-FFF2-40B4-BE49-F238E27FC236}">
                <a16:creationId xmlns:a16="http://schemas.microsoft.com/office/drawing/2014/main" id="{514EFF34-10C9-4BF3-BDFA-FA74BBF74596}"/>
              </a:ext>
            </a:extLst>
          </p:cNvPr>
          <p:cNvSpPr txBox="1"/>
          <p:nvPr/>
        </p:nvSpPr>
        <p:spPr>
          <a:xfrm>
            <a:off x="2993363" y="2689161"/>
            <a:ext cx="55720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&lt;&lt; </a:t>
            </a:r>
            <a:r>
              <a:rPr lang="en-US" sz="800" dirty="0" err="1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</a:t>
            </a:r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&gt;&gt;</a:t>
            </a:r>
          </a:p>
        </p:txBody>
      </p: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3AE7CDBC-3B5C-405A-A7A2-51134CA6CAED}"/>
              </a:ext>
            </a:extLst>
          </p:cNvPr>
          <p:cNvCxnSpPr>
            <a:cxnSpLocks/>
            <a:endCxn id="164" idx="6"/>
          </p:cNvCxnSpPr>
          <p:nvPr/>
        </p:nvCxnSpPr>
        <p:spPr>
          <a:xfrm flipH="1">
            <a:off x="4060487" y="2537046"/>
            <a:ext cx="565384" cy="675507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B905E086-1F8D-475C-BEDD-706AC9E6B8F1}"/>
              </a:ext>
            </a:extLst>
          </p:cNvPr>
          <p:cNvCxnSpPr>
            <a:cxnSpLocks/>
            <a:stCxn id="145" idx="2"/>
          </p:cNvCxnSpPr>
          <p:nvPr/>
        </p:nvCxnSpPr>
        <p:spPr>
          <a:xfrm flipH="1" flipV="1">
            <a:off x="1414378" y="2542102"/>
            <a:ext cx="701956" cy="5178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>
            <a:extLst>
              <a:ext uri="{FF2B5EF4-FFF2-40B4-BE49-F238E27FC236}">
                <a16:creationId xmlns:a16="http://schemas.microsoft.com/office/drawing/2014/main" id="{6D96E56A-06ED-466A-97B6-2E7712CCD5FF}"/>
              </a:ext>
            </a:extLst>
          </p:cNvPr>
          <p:cNvCxnSpPr>
            <a:cxnSpLocks/>
            <a:stCxn id="146" idx="2"/>
          </p:cNvCxnSpPr>
          <p:nvPr/>
        </p:nvCxnSpPr>
        <p:spPr>
          <a:xfrm flipH="1" flipV="1">
            <a:off x="1417680" y="2557809"/>
            <a:ext cx="698654" cy="73720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E5C4CAE6-7632-4C89-98D0-F9E567295128}"/>
              </a:ext>
            </a:extLst>
          </p:cNvPr>
          <p:cNvCxnSpPr>
            <a:cxnSpLocks/>
            <a:stCxn id="147" idx="2"/>
          </p:cNvCxnSpPr>
          <p:nvPr/>
        </p:nvCxnSpPr>
        <p:spPr>
          <a:xfrm flipH="1">
            <a:off x="1715546" y="3996148"/>
            <a:ext cx="400788" cy="27081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FAC6017F-4051-47D9-B519-7E308FFCF11A}"/>
              </a:ext>
            </a:extLst>
          </p:cNvPr>
          <p:cNvCxnSpPr>
            <a:cxnSpLocks/>
            <a:stCxn id="148" idx="2"/>
          </p:cNvCxnSpPr>
          <p:nvPr/>
        </p:nvCxnSpPr>
        <p:spPr>
          <a:xfrm flipH="1" flipV="1">
            <a:off x="1721426" y="4265182"/>
            <a:ext cx="394908" cy="42847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56376BC1-D2E2-4796-BD95-5B47ACC2DC2B}"/>
              </a:ext>
            </a:extLst>
          </p:cNvPr>
          <p:cNvCxnSpPr>
            <a:cxnSpLocks/>
            <a:stCxn id="149" idx="2"/>
          </p:cNvCxnSpPr>
          <p:nvPr/>
        </p:nvCxnSpPr>
        <p:spPr>
          <a:xfrm flipH="1" flipV="1">
            <a:off x="958391" y="5291948"/>
            <a:ext cx="1157943" cy="63993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id="{2237F5D0-67E6-4B22-855E-71D84AF71F0A}"/>
              </a:ext>
            </a:extLst>
          </p:cNvPr>
          <p:cNvCxnSpPr>
            <a:cxnSpLocks/>
            <a:stCxn id="150" idx="2"/>
          </p:cNvCxnSpPr>
          <p:nvPr/>
        </p:nvCxnSpPr>
        <p:spPr>
          <a:xfrm flipH="1" flipV="1">
            <a:off x="959958" y="5293898"/>
            <a:ext cx="2187870" cy="53031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>
            <a:extLst>
              <a:ext uri="{FF2B5EF4-FFF2-40B4-BE49-F238E27FC236}">
                <a16:creationId xmlns:a16="http://schemas.microsoft.com/office/drawing/2014/main" id="{04DF82E3-232E-470A-B055-76577AE3CD6A}"/>
              </a:ext>
            </a:extLst>
          </p:cNvPr>
          <p:cNvCxnSpPr>
            <a:cxnSpLocks/>
            <a:stCxn id="151" idx="2"/>
          </p:cNvCxnSpPr>
          <p:nvPr/>
        </p:nvCxnSpPr>
        <p:spPr>
          <a:xfrm flipH="1" flipV="1">
            <a:off x="959958" y="5293898"/>
            <a:ext cx="1156376" cy="78340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1" name="Group 180">
            <a:extLst>
              <a:ext uri="{FF2B5EF4-FFF2-40B4-BE49-F238E27FC236}">
                <a16:creationId xmlns:a16="http://schemas.microsoft.com/office/drawing/2014/main" id="{86794AB7-59B0-4197-8E57-FCE32EE576E5}"/>
              </a:ext>
            </a:extLst>
          </p:cNvPr>
          <p:cNvGrpSpPr/>
          <p:nvPr/>
        </p:nvGrpSpPr>
        <p:grpSpPr>
          <a:xfrm>
            <a:off x="716118" y="2934310"/>
            <a:ext cx="760632" cy="1944105"/>
            <a:chOff x="716118" y="2934310"/>
            <a:chExt cx="760632" cy="1944105"/>
          </a:xfrm>
        </p:grpSpPr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93E9C40B-EC9E-4834-BBC5-D0EAE5F7894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118" y="3390900"/>
              <a:ext cx="0" cy="1487515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60272331-21B4-46F5-89FD-C223DB5B0F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76750" y="3390900"/>
              <a:ext cx="0" cy="523928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id="{228C4511-0B2D-49B2-97CB-61B3363B7B2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118" y="3392516"/>
              <a:ext cx="756920" cy="1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6F889157-E2B5-4684-B66E-1FCAB9BF8A0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2358" y="3002280"/>
              <a:ext cx="0" cy="388620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86" name="Isosceles Triangle 185">
              <a:extLst>
                <a:ext uri="{FF2B5EF4-FFF2-40B4-BE49-F238E27FC236}">
                  <a16:creationId xmlns:a16="http://schemas.microsoft.com/office/drawing/2014/main" id="{9D4E7F21-7D91-4D42-ACD4-EDE7594E10F8}"/>
                </a:ext>
              </a:extLst>
            </p:cNvPr>
            <p:cNvSpPr/>
            <p:nvPr/>
          </p:nvSpPr>
          <p:spPr>
            <a:xfrm>
              <a:off x="1075059" y="2934310"/>
              <a:ext cx="74597" cy="64308"/>
            </a:xfrm>
            <a:prstGeom prst="triangl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396768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2EE616-3E4B-4CD0-B873-27BB3D54D42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362DFE-2F3B-4D20-85C6-AC500B07072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Requirements &amp; Design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207492-A39B-409D-B0E1-91A8762024A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System Modeling</a:t>
            </a: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B1ED182F-B370-4F78-BF57-8DC8CA1FB4F1}"/>
              </a:ext>
            </a:extLst>
          </p:cNvPr>
          <p:cNvGrpSpPr/>
          <p:nvPr/>
        </p:nvGrpSpPr>
        <p:grpSpPr>
          <a:xfrm>
            <a:off x="823572" y="2154568"/>
            <a:ext cx="577570" cy="742312"/>
            <a:chOff x="823572" y="2154568"/>
            <a:chExt cx="577570" cy="742312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7C89A0C6-DC62-48F0-9BEC-A9B3519696C7}"/>
                </a:ext>
              </a:extLst>
            </p:cNvPr>
            <p:cNvGrpSpPr/>
            <p:nvPr/>
          </p:nvGrpSpPr>
          <p:grpSpPr>
            <a:xfrm>
              <a:off x="950599" y="2154568"/>
              <a:ext cx="310732" cy="507653"/>
              <a:chOff x="5014599" y="2968177"/>
              <a:chExt cx="310732" cy="507653"/>
            </a:xfrm>
          </p:grpSpPr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1EFB3BA3-72DD-4DC5-8BA2-F972B151EE61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EE3BF0FE-B5A3-4B4C-AF82-D167D23C6A29}"/>
                  </a:ext>
                </a:extLst>
              </p:cNvPr>
              <p:cNvCxnSpPr>
                <a:cxnSpLocks/>
                <a:stCxn id="4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3D653E4F-AF0C-4091-B5D3-422EB372093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DCD1E347-8503-4715-96C0-D3026BC2BFB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F40DEC5F-49A4-424F-9503-4FFB9948138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33C10C2-6EDA-4F25-82DA-782CACAFC71A}"/>
                </a:ext>
              </a:extLst>
            </p:cNvPr>
            <p:cNvSpPr txBox="1"/>
            <p:nvPr/>
          </p:nvSpPr>
          <p:spPr>
            <a:xfrm>
              <a:off x="823572" y="2635270"/>
              <a:ext cx="577570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User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E1D644B-CD57-43F8-80AE-A83758D51917}"/>
              </a:ext>
            </a:extLst>
          </p:cNvPr>
          <p:cNvGrpSpPr/>
          <p:nvPr/>
        </p:nvGrpSpPr>
        <p:grpSpPr>
          <a:xfrm>
            <a:off x="1125655" y="3993977"/>
            <a:ext cx="694766" cy="758731"/>
            <a:chOff x="1125655" y="3993977"/>
            <a:chExt cx="694766" cy="758731"/>
          </a:xfrm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510CE0FE-1E0A-4033-B229-0845F2670116}"/>
                </a:ext>
              </a:extLst>
            </p:cNvPr>
            <p:cNvGrpSpPr/>
            <p:nvPr/>
          </p:nvGrpSpPr>
          <p:grpSpPr>
            <a:xfrm>
              <a:off x="1311279" y="3993977"/>
              <a:ext cx="310732" cy="507653"/>
              <a:chOff x="5014599" y="2968177"/>
              <a:chExt cx="310732" cy="507653"/>
            </a:xfrm>
          </p:grpSpPr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81002B56-CB69-4C33-B8E1-FAB85B1B3743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DE7407A1-0BF4-4CF6-BA8F-FCC5AB9E7663}"/>
                  </a:ext>
                </a:extLst>
              </p:cNvPr>
              <p:cNvCxnSpPr>
                <a:cxnSpLocks/>
                <a:stCxn id="67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CE0D9DAE-58FC-46A4-A7BC-23F5581CAE2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306F71F0-15D8-49DC-9792-B14C68F88E8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66FA2B41-6F8E-4E5C-9A89-4DE8CF57890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214F13CD-C719-4E8B-B73B-33B9B8F02EB9}"/>
                </a:ext>
              </a:extLst>
            </p:cNvPr>
            <p:cNvSpPr txBox="1"/>
            <p:nvPr/>
          </p:nvSpPr>
          <p:spPr>
            <a:xfrm>
              <a:off x="1125655" y="4491098"/>
              <a:ext cx="694766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Sender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2E1995A0-6031-4680-ABFA-5BFC6A9DDA60}"/>
              </a:ext>
            </a:extLst>
          </p:cNvPr>
          <p:cNvGrpSpPr/>
          <p:nvPr/>
        </p:nvGrpSpPr>
        <p:grpSpPr>
          <a:xfrm>
            <a:off x="368735" y="4938857"/>
            <a:ext cx="694766" cy="785351"/>
            <a:chOff x="368735" y="4938857"/>
            <a:chExt cx="694766" cy="785351"/>
          </a:xfrm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48E49F90-1A2F-4BA7-9070-05180B57628E}"/>
                </a:ext>
              </a:extLst>
            </p:cNvPr>
            <p:cNvGrpSpPr/>
            <p:nvPr/>
          </p:nvGrpSpPr>
          <p:grpSpPr>
            <a:xfrm>
              <a:off x="554359" y="4938857"/>
              <a:ext cx="310732" cy="507653"/>
              <a:chOff x="5014599" y="2968177"/>
              <a:chExt cx="310732" cy="507653"/>
            </a:xfrm>
          </p:grpSpPr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633D17C6-C626-466E-B6A9-A3FEFB1DBA4E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6F39A82F-239E-4FDE-8C68-6ED6399E95D3}"/>
                  </a:ext>
                </a:extLst>
              </p:cNvPr>
              <p:cNvCxnSpPr>
                <a:cxnSpLocks/>
                <a:stCxn id="61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8D7F6C9D-1C7F-458F-958D-15C8B2E0076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A95C5877-A335-4182-BC3E-0A5A415D4F8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B81C4CAA-A71E-4BCA-9338-7C993170D2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211DD8BB-90C0-474C-A2D1-97834FD01038}"/>
                </a:ext>
              </a:extLst>
            </p:cNvPr>
            <p:cNvSpPr txBox="1"/>
            <p:nvPr/>
          </p:nvSpPr>
          <p:spPr>
            <a:xfrm>
              <a:off x="368735" y="5462598"/>
              <a:ext cx="694766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Rider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80" name="Rectangle 79">
            <a:extLst>
              <a:ext uri="{FF2B5EF4-FFF2-40B4-BE49-F238E27FC236}">
                <a16:creationId xmlns:a16="http://schemas.microsoft.com/office/drawing/2014/main" id="{27A38ADA-39A4-4011-BA3A-604E61BD4AD7}"/>
              </a:ext>
            </a:extLst>
          </p:cNvPr>
          <p:cNvSpPr/>
          <p:nvPr/>
        </p:nvSpPr>
        <p:spPr>
          <a:xfrm>
            <a:off x="1820421" y="1891430"/>
            <a:ext cx="2474037" cy="4549991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B4DB0E3A-500F-4F5E-BC85-B9DC97474264}"/>
              </a:ext>
            </a:extLst>
          </p:cNvPr>
          <p:cNvGrpSpPr/>
          <p:nvPr/>
        </p:nvGrpSpPr>
        <p:grpSpPr>
          <a:xfrm>
            <a:off x="4625871" y="2149882"/>
            <a:ext cx="772888" cy="742312"/>
            <a:chOff x="725913" y="2154568"/>
            <a:chExt cx="772888" cy="742312"/>
          </a:xfrm>
        </p:grpSpPr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7448939F-FEA0-4020-9519-726E5A5E3C6F}"/>
                </a:ext>
              </a:extLst>
            </p:cNvPr>
            <p:cNvGrpSpPr/>
            <p:nvPr/>
          </p:nvGrpSpPr>
          <p:grpSpPr>
            <a:xfrm>
              <a:off x="950599" y="2154568"/>
              <a:ext cx="310732" cy="507653"/>
              <a:chOff x="5014599" y="2968177"/>
              <a:chExt cx="310732" cy="507653"/>
            </a:xfrm>
          </p:grpSpPr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FB2A5AF9-61F4-41D5-9E89-C9CAC18D1FA8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87C31AC5-6BEF-461B-ADF7-A8B07D2CB572}"/>
                  </a:ext>
                </a:extLst>
              </p:cNvPr>
              <p:cNvCxnSpPr>
                <a:cxnSpLocks/>
                <a:stCxn id="85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09C2E565-2160-4641-93DA-7F0F42F57EB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A371E36F-AB00-40BA-9185-D0E25F8D6F4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1784EDDE-2652-42FB-906E-583C6EEC9FF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AC070402-5DE9-4B1A-9EEE-56800B2FB93E}"/>
                </a:ext>
              </a:extLst>
            </p:cNvPr>
            <p:cNvSpPr txBox="1"/>
            <p:nvPr/>
          </p:nvSpPr>
          <p:spPr>
            <a:xfrm>
              <a:off x="725913" y="2635270"/>
              <a:ext cx="772888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Admin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26EA6248-9CB9-42CE-9BBB-A4DEE4444EF4}"/>
              </a:ext>
            </a:extLst>
          </p:cNvPr>
          <p:cNvSpPr txBox="1"/>
          <p:nvPr/>
        </p:nvSpPr>
        <p:spPr>
          <a:xfrm>
            <a:off x="1905577" y="1941102"/>
            <a:ext cx="2303723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Delivery Platform for Seller/Riders</a:t>
            </a: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8472DE8E-354A-42C4-AA35-28CC653E77E0}"/>
              </a:ext>
            </a:extLst>
          </p:cNvPr>
          <p:cNvSpPr/>
          <p:nvPr/>
        </p:nvSpPr>
        <p:spPr>
          <a:xfrm>
            <a:off x="2116334" y="2328729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Registration</a:t>
            </a: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18E7B243-23C1-4BB6-885C-491B8A2A69D8}"/>
              </a:ext>
            </a:extLst>
          </p:cNvPr>
          <p:cNvSpPr/>
          <p:nvPr/>
        </p:nvSpPr>
        <p:spPr>
          <a:xfrm>
            <a:off x="2116334" y="3029860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Update 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Personal </a:t>
            </a:r>
            <a:b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Information</a:t>
            </a:r>
            <a:endParaRPr lang="en-US" sz="9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B5199618-DB6F-49B9-B9E6-5DAA6B0D4CC6}"/>
              </a:ext>
            </a:extLst>
          </p:cNvPr>
          <p:cNvSpPr/>
          <p:nvPr/>
        </p:nvSpPr>
        <p:spPr>
          <a:xfrm>
            <a:off x="2116334" y="3730991"/>
            <a:ext cx="893566" cy="53031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Post Request</a:t>
            </a:r>
            <a:endParaRPr lang="en-US" sz="9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15630CAE-EC85-44E5-B643-975DF5144155}"/>
              </a:ext>
            </a:extLst>
          </p:cNvPr>
          <p:cNvSpPr/>
          <p:nvPr/>
        </p:nvSpPr>
        <p:spPr>
          <a:xfrm>
            <a:off x="2116334" y="4428503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Manage 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Requests</a:t>
            </a: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B388323B-6388-480F-9132-EA6388AF0EE3}"/>
              </a:ext>
            </a:extLst>
          </p:cNvPr>
          <p:cNvSpPr/>
          <p:nvPr/>
        </p:nvSpPr>
        <p:spPr>
          <a:xfrm>
            <a:off x="2116334" y="5090784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Accept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Requests</a:t>
            </a: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34E668A7-1AFD-476B-AB22-B8FC8AE4015D}"/>
              </a:ext>
            </a:extLst>
          </p:cNvPr>
          <p:cNvSpPr/>
          <p:nvPr/>
        </p:nvSpPr>
        <p:spPr>
          <a:xfrm>
            <a:off x="3147828" y="5559055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Complete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Requests</a:t>
            </a: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75D1265E-58C5-4C47-B4D7-251DC70E8596}"/>
              </a:ext>
            </a:extLst>
          </p:cNvPr>
          <p:cNvSpPr/>
          <p:nvPr/>
        </p:nvSpPr>
        <p:spPr>
          <a:xfrm>
            <a:off x="2116334" y="5812145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Cancel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</a:t>
            </a: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9B7CA35A-E0B1-4122-BC80-8D031031BA7A}"/>
              </a:ext>
            </a:extLst>
          </p:cNvPr>
          <p:cNvSpPr/>
          <p:nvPr/>
        </p:nvSpPr>
        <p:spPr>
          <a:xfrm>
            <a:off x="3147828" y="4752708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Remove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</a:t>
            </a: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DBA73FCD-DC9B-4746-9AD1-41F62A7C84B2}"/>
              </a:ext>
            </a:extLst>
          </p:cNvPr>
          <p:cNvSpPr/>
          <p:nvPr/>
        </p:nvSpPr>
        <p:spPr>
          <a:xfrm>
            <a:off x="3147828" y="3996148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Edit Request</a:t>
            </a:r>
          </a:p>
        </p:txBody>
      </p: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C17E6D0B-3C54-4E8E-AF96-09893C6344A8}"/>
              </a:ext>
            </a:extLst>
          </p:cNvPr>
          <p:cNvCxnSpPr>
            <a:cxnSpLocks/>
            <a:stCxn id="103" idx="2"/>
            <a:endCxn id="96" idx="0"/>
          </p:cNvCxnSpPr>
          <p:nvPr/>
        </p:nvCxnSpPr>
        <p:spPr>
          <a:xfrm flipH="1">
            <a:off x="2563117" y="4261305"/>
            <a:ext cx="584711" cy="167198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4557C6FB-1573-4FAE-A822-161557E24E80}"/>
              </a:ext>
            </a:extLst>
          </p:cNvPr>
          <p:cNvCxnSpPr>
            <a:cxnSpLocks/>
            <a:stCxn id="102" idx="2"/>
            <a:endCxn id="96" idx="4"/>
          </p:cNvCxnSpPr>
          <p:nvPr/>
        </p:nvCxnSpPr>
        <p:spPr>
          <a:xfrm flipH="1" flipV="1">
            <a:off x="2563117" y="4958817"/>
            <a:ext cx="584711" cy="59048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>
            <a:extLst>
              <a:ext uri="{FF2B5EF4-FFF2-40B4-BE49-F238E27FC236}">
                <a16:creationId xmlns:a16="http://schemas.microsoft.com/office/drawing/2014/main" id="{44C64F29-8143-4F77-A259-D0D9B96B71D3}"/>
              </a:ext>
            </a:extLst>
          </p:cNvPr>
          <p:cNvSpPr txBox="1"/>
          <p:nvPr/>
        </p:nvSpPr>
        <p:spPr>
          <a:xfrm>
            <a:off x="2758800" y="4276141"/>
            <a:ext cx="55720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&lt;&lt; e &gt;&gt;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6AEAC488-0EE3-430C-90BB-5A37701DB380}"/>
              </a:ext>
            </a:extLst>
          </p:cNvPr>
          <p:cNvSpPr txBox="1"/>
          <p:nvPr/>
        </p:nvSpPr>
        <p:spPr>
          <a:xfrm>
            <a:off x="2758800" y="4819516"/>
            <a:ext cx="55720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&lt;&lt; e &gt;&gt;</a:t>
            </a:r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E6680A1D-61DF-4645-97C3-3B879399E366}"/>
              </a:ext>
            </a:extLst>
          </p:cNvPr>
          <p:cNvSpPr/>
          <p:nvPr/>
        </p:nvSpPr>
        <p:spPr>
          <a:xfrm>
            <a:off x="3166921" y="2947396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Verification of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Registration</a:t>
            </a:r>
          </a:p>
        </p:txBody>
      </p: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916271D3-96CA-4B1B-B18E-5E56D4B90D71}"/>
              </a:ext>
            </a:extLst>
          </p:cNvPr>
          <p:cNvCxnSpPr>
            <a:stCxn id="119" idx="2"/>
            <a:endCxn id="91" idx="6"/>
          </p:cNvCxnSpPr>
          <p:nvPr/>
        </p:nvCxnSpPr>
        <p:spPr>
          <a:xfrm flipH="1" flipV="1">
            <a:off x="3009900" y="2593886"/>
            <a:ext cx="157021" cy="618667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TextBox 122">
            <a:extLst>
              <a:ext uri="{FF2B5EF4-FFF2-40B4-BE49-F238E27FC236}">
                <a16:creationId xmlns:a16="http://schemas.microsoft.com/office/drawing/2014/main" id="{06EBA0EC-BE95-4DDD-A0B1-0C380C88D152}"/>
              </a:ext>
            </a:extLst>
          </p:cNvPr>
          <p:cNvSpPr txBox="1"/>
          <p:nvPr/>
        </p:nvSpPr>
        <p:spPr>
          <a:xfrm>
            <a:off x="2993363" y="2689161"/>
            <a:ext cx="55720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&lt;&lt; </a:t>
            </a:r>
            <a:r>
              <a:rPr lang="en-US" sz="800" dirty="0" err="1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</a:t>
            </a:r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&gt;&gt;</a:t>
            </a:r>
          </a:p>
        </p:txBody>
      </p: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0476163D-83E3-4B56-8D24-F65665490E37}"/>
              </a:ext>
            </a:extLst>
          </p:cNvPr>
          <p:cNvCxnSpPr>
            <a:cxnSpLocks/>
            <a:endCxn id="119" idx="6"/>
          </p:cNvCxnSpPr>
          <p:nvPr/>
        </p:nvCxnSpPr>
        <p:spPr>
          <a:xfrm flipH="1">
            <a:off x="4060487" y="2537046"/>
            <a:ext cx="565384" cy="675507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978EE192-83B0-4CE1-AA34-5060F1AD8770}"/>
              </a:ext>
            </a:extLst>
          </p:cNvPr>
          <p:cNvCxnSpPr>
            <a:cxnSpLocks/>
            <a:stCxn id="91" idx="2"/>
          </p:cNvCxnSpPr>
          <p:nvPr/>
        </p:nvCxnSpPr>
        <p:spPr>
          <a:xfrm flipH="1" flipV="1">
            <a:off x="1414378" y="2542102"/>
            <a:ext cx="701956" cy="5178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542A6F7C-D76E-403B-A689-8AA9A56EDBD5}"/>
              </a:ext>
            </a:extLst>
          </p:cNvPr>
          <p:cNvCxnSpPr>
            <a:cxnSpLocks/>
            <a:stCxn id="92" idx="2"/>
          </p:cNvCxnSpPr>
          <p:nvPr/>
        </p:nvCxnSpPr>
        <p:spPr>
          <a:xfrm flipH="1" flipV="1">
            <a:off x="1417680" y="2557809"/>
            <a:ext cx="698654" cy="73720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AD7D43CE-E220-485C-86BD-5026E71BEF3E}"/>
              </a:ext>
            </a:extLst>
          </p:cNvPr>
          <p:cNvCxnSpPr>
            <a:cxnSpLocks/>
            <a:stCxn id="95" idx="2"/>
          </p:cNvCxnSpPr>
          <p:nvPr/>
        </p:nvCxnSpPr>
        <p:spPr>
          <a:xfrm flipH="1">
            <a:off x="1715546" y="3996148"/>
            <a:ext cx="400788" cy="27081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0579EEC0-9F85-4583-9DAD-E5FEE1585C66}"/>
              </a:ext>
            </a:extLst>
          </p:cNvPr>
          <p:cNvCxnSpPr>
            <a:cxnSpLocks/>
            <a:stCxn id="96" idx="2"/>
          </p:cNvCxnSpPr>
          <p:nvPr/>
        </p:nvCxnSpPr>
        <p:spPr>
          <a:xfrm flipH="1" flipV="1">
            <a:off x="1721426" y="4265182"/>
            <a:ext cx="394908" cy="42847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AAD12111-8C6C-458A-81AB-BD603400311E}"/>
              </a:ext>
            </a:extLst>
          </p:cNvPr>
          <p:cNvCxnSpPr>
            <a:cxnSpLocks/>
            <a:stCxn id="97" idx="2"/>
          </p:cNvCxnSpPr>
          <p:nvPr/>
        </p:nvCxnSpPr>
        <p:spPr>
          <a:xfrm flipH="1" flipV="1">
            <a:off x="958391" y="5291948"/>
            <a:ext cx="1157943" cy="63993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3C7B28D9-0DFF-433A-9473-5E4D9B7BB521}"/>
              </a:ext>
            </a:extLst>
          </p:cNvPr>
          <p:cNvCxnSpPr>
            <a:cxnSpLocks/>
            <a:stCxn id="98" idx="2"/>
          </p:cNvCxnSpPr>
          <p:nvPr/>
        </p:nvCxnSpPr>
        <p:spPr>
          <a:xfrm flipH="1" flipV="1">
            <a:off x="959958" y="5293898"/>
            <a:ext cx="2187870" cy="53031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09A27349-042C-48FF-897E-E3C7AEE8B65B}"/>
              </a:ext>
            </a:extLst>
          </p:cNvPr>
          <p:cNvCxnSpPr>
            <a:cxnSpLocks/>
            <a:stCxn id="101" idx="2"/>
          </p:cNvCxnSpPr>
          <p:nvPr/>
        </p:nvCxnSpPr>
        <p:spPr>
          <a:xfrm flipH="1" flipV="1">
            <a:off x="959958" y="5293898"/>
            <a:ext cx="1156376" cy="78340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" name="Group 71">
            <a:extLst>
              <a:ext uri="{FF2B5EF4-FFF2-40B4-BE49-F238E27FC236}">
                <a16:creationId xmlns:a16="http://schemas.microsoft.com/office/drawing/2014/main" id="{0E33CFEC-5498-41AB-95D4-C3482D8660D3}"/>
              </a:ext>
            </a:extLst>
          </p:cNvPr>
          <p:cNvGrpSpPr/>
          <p:nvPr/>
        </p:nvGrpSpPr>
        <p:grpSpPr>
          <a:xfrm>
            <a:off x="716118" y="2934310"/>
            <a:ext cx="760632" cy="1944105"/>
            <a:chOff x="716118" y="2934310"/>
            <a:chExt cx="760632" cy="1944105"/>
          </a:xfrm>
        </p:grpSpPr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03B66FA6-EC48-4A1C-995E-9383ADAC7D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118" y="3390900"/>
              <a:ext cx="0" cy="1487515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4207E92C-E724-458D-8EAD-34FD6B3FBB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76750" y="3390900"/>
              <a:ext cx="0" cy="523928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7BF24502-C08C-4F02-B5CB-DD0FE3ABC7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118" y="3392516"/>
              <a:ext cx="756920" cy="1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D77F2FC9-2A88-455F-9631-1666B4CB73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2358" y="3002280"/>
              <a:ext cx="0" cy="388620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93" name="Isosceles Triangle 92">
              <a:extLst>
                <a:ext uri="{FF2B5EF4-FFF2-40B4-BE49-F238E27FC236}">
                  <a16:creationId xmlns:a16="http://schemas.microsoft.com/office/drawing/2014/main" id="{853DC751-B945-45AB-87A8-4AFC82D2DCDF}"/>
                </a:ext>
              </a:extLst>
            </p:cNvPr>
            <p:cNvSpPr/>
            <p:nvPr/>
          </p:nvSpPr>
          <p:spPr>
            <a:xfrm>
              <a:off x="1075059" y="2934310"/>
              <a:ext cx="74597" cy="64308"/>
            </a:xfrm>
            <a:prstGeom prst="triangl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B6CD7407-5E74-4FFE-B20A-B4E6BAFF4B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7727817"/>
              </p:ext>
            </p:extLst>
          </p:nvPr>
        </p:nvGraphicFramePr>
        <p:xfrm>
          <a:off x="5785204" y="2007247"/>
          <a:ext cx="5632339" cy="3852373"/>
        </p:xfrm>
        <a:graphic>
          <a:graphicData uri="http://schemas.openxmlformats.org/drawingml/2006/table">
            <a:tbl>
              <a:tblPr/>
              <a:tblGrid>
                <a:gridCol w="1137299">
                  <a:extLst>
                    <a:ext uri="{9D8B030D-6E8A-4147-A177-3AD203B41FA5}">
                      <a16:colId xmlns:a16="http://schemas.microsoft.com/office/drawing/2014/main" val="3945192181"/>
                    </a:ext>
                  </a:extLst>
                </a:gridCol>
                <a:gridCol w="2166284">
                  <a:extLst>
                    <a:ext uri="{9D8B030D-6E8A-4147-A177-3AD203B41FA5}">
                      <a16:colId xmlns:a16="http://schemas.microsoft.com/office/drawing/2014/main" val="1907670976"/>
                    </a:ext>
                  </a:extLst>
                </a:gridCol>
                <a:gridCol w="2328756">
                  <a:extLst>
                    <a:ext uri="{9D8B030D-6E8A-4147-A177-3AD203B41FA5}">
                      <a16:colId xmlns:a16="http://schemas.microsoft.com/office/drawing/2014/main" val="822601889"/>
                    </a:ext>
                  </a:extLst>
                </a:gridCol>
              </a:tblGrid>
              <a:tr h="236937"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Use case name</a:t>
                      </a:r>
                      <a:endParaRPr lang="en-US" sz="2100">
                        <a:effectLst/>
                      </a:endParaRPr>
                    </a:p>
                  </a:txBody>
                  <a:tcPr marL="10831" marR="10831" marT="10831" marB="1083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Post Requests</a:t>
                      </a:r>
                      <a:endParaRPr lang="en-US" sz="2100">
                        <a:effectLst/>
                      </a:endParaRPr>
                    </a:p>
                  </a:txBody>
                  <a:tcPr marL="108314" marR="108314" marT="54157" marB="5415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8286094"/>
                  </a:ext>
                </a:extLst>
              </a:tr>
              <a:tr h="346605"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Scenario</a:t>
                      </a:r>
                      <a:endParaRPr lang="en-US" sz="2100">
                        <a:effectLst/>
                      </a:endParaRPr>
                    </a:p>
                  </a:txBody>
                  <a:tcPr marL="10831" marR="10831" marT="10831" marB="1083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When a user wishes a rider can come and pick up some items and deliver to a relatively nearby destination</a:t>
                      </a:r>
                      <a:endParaRPr lang="en-US" sz="2100">
                        <a:effectLst/>
                      </a:endParaRPr>
                    </a:p>
                  </a:txBody>
                  <a:tcPr marL="108314" marR="108314" marT="54157" marB="5415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2631480"/>
                  </a:ext>
                </a:extLst>
              </a:tr>
              <a:tr h="346605"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Triggering Event</a:t>
                      </a:r>
                      <a:endParaRPr lang="en-US" sz="2100">
                        <a:effectLst/>
                      </a:endParaRPr>
                    </a:p>
                  </a:txBody>
                  <a:tcPr marL="10831" marR="10831" marT="10831" marB="1083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Sender selects the Post Request button from the menu.</a:t>
                      </a:r>
                      <a:endParaRPr lang="en-US" sz="2100">
                        <a:effectLst/>
                      </a:endParaRPr>
                    </a:p>
                  </a:txBody>
                  <a:tcPr marL="108314" marR="108314" marT="54157" marB="5415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1428978"/>
                  </a:ext>
                </a:extLst>
              </a:tr>
              <a:tr h="346605"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Brief description</a:t>
                      </a:r>
                      <a:endParaRPr lang="en-US" sz="2100">
                        <a:effectLst/>
                      </a:endParaRPr>
                    </a:p>
                  </a:txBody>
                  <a:tcPr marL="10831" marR="10831" marT="10831" marB="1083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Senders post a “Delivery Request” by selecting a start point (a store) and entering a destination address.</a:t>
                      </a:r>
                      <a:endParaRPr lang="en-US" sz="2100">
                        <a:effectLst/>
                      </a:endParaRPr>
                    </a:p>
                  </a:txBody>
                  <a:tcPr marL="108314" marR="108314" marT="54157" marB="5415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7068551"/>
                  </a:ext>
                </a:extLst>
              </a:tr>
              <a:tr h="191806"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Actors</a:t>
                      </a:r>
                      <a:endParaRPr lang="en-US" sz="2100">
                        <a:effectLst/>
                      </a:endParaRPr>
                    </a:p>
                  </a:txBody>
                  <a:tcPr marL="10831" marR="10831" marT="10831" marB="1083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Sender</a:t>
                      </a:r>
                      <a:endParaRPr lang="en-US" sz="2100">
                        <a:effectLst/>
                      </a:endParaRPr>
                    </a:p>
                  </a:txBody>
                  <a:tcPr marL="108314" marR="108314" marT="54157" marB="5415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2966140"/>
                  </a:ext>
                </a:extLst>
              </a:tr>
              <a:tr h="330960"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Stakeholders</a:t>
                      </a:r>
                      <a:endParaRPr lang="en-US" sz="2100">
                        <a:effectLst/>
                      </a:endParaRPr>
                    </a:p>
                  </a:txBody>
                  <a:tcPr marL="10831" marR="10831" marT="10831" marB="1083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User (Sender, Rider)</a:t>
                      </a:r>
                      <a:endParaRPr lang="en-US" sz="2100">
                        <a:effectLst/>
                      </a:endParaRPr>
                    </a:p>
                  </a:txBody>
                  <a:tcPr marL="108314" marR="108314" marT="54157" marB="5415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6660189"/>
                  </a:ext>
                </a:extLst>
              </a:tr>
              <a:tr h="330960"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Preconditions</a:t>
                      </a:r>
                      <a:endParaRPr lang="en-US" sz="2100">
                        <a:effectLst/>
                      </a:endParaRPr>
                    </a:p>
                  </a:txBody>
                  <a:tcPr marL="10831" marR="10831" marT="10831" marB="1083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None</a:t>
                      </a:r>
                      <a:endParaRPr lang="en-US" sz="2100">
                        <a:effectLst/>
                      </a:endParaRPr>
                    </a:p>
                  </a:txBody>
                  <a:tcPr marL="108314" marR="108314" marT="54157" marB="5415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3657448"/>
                  </a:ext>
                </a:extLst>
              </a:tr>
              <a:tr h="330960"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Postconditions</a:t>
                      </a:r>
                      <a:endParaRPr lang="en-US" sz="2100">
                        <a:effectLst/>
                      </a:endParaRPr>
                    </a:p>
                  </a:txBody>
                  <a:tcPr marL="10831" marR="10831" marT="10831" marB="1083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Requests should be open for riders who are nearby the selected starting point.</a:t>
                      </a:r>
                      <a:endParaRPr lang="en-US" sz="2100">
                        <a:effectLst/>
                      </a:endParaRPr>
                    </a:p>
                  </a:txBody>
                  <a:tcPr marL="108314" marR="108314" marT="54157" marB="5415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2237567"/>
                  </a:ext>
                </a:extLst>
              </a:tr>
              <a:tr h="236937">
                <a:tc rowSpan="2"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Flow of activities</a:t>
                      </a:r>
                      <a:endParaRPr lang="en-US" sz="2100">
                        <a:effectLst/>
                      </a:endParaRPr>
                    </a:p>
                  </a:txBody>
                  <a:tcPr marL="108314" marR="108314" marT="54157" marB="5415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Sender (Actor)</a:t>
                      </a:r>
                      <a:endParaRPr lang="en-US" sz="2100">
                        <a:effectLst/>
                      </a:endParaRPr>
                    </a:p>
                  </a:txBody>
                  <a:tcPr marL="10831" marR="10831" marT="10831" marB="1083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System (Actor)</a:t>
                      </a:r>
                      <a:endParaRPr lang="en-US" sz="2100">
                        <a:effectLst/>
                      </a:endParaRPr>
                    </a:p>
                  </a:txBody>
                  <a:tcPr marL="10831" marR="10831" marT="10831" marB="1083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8121235"/>
                  </a:ext>
                </a:extLst>
              </a:tr>
              <a:tr h="34660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1. Select a starting point and destination address</a:t>
                      </a:r>
                      <a:endParaRPr lang="en-US" sz="2100">
                        <a:effectLst/>
                      </a:endParaRPr>
                    </a:p>
                  </a:txBody>
                  <a:tcPr marL="10831" marR="10831" marT="10831" marB="1083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1.1 Validate destination address</a:t>
                      </a:r>
                      <a:endParaRPr lang="en-US" sz="2100">
                        <a:effectLst/>
                      </a:endParaRPr>
                    </a:p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1.2 Generate a new request</a:t>
                      </a:r>
                      <a:endParaRPr lang="en-US" sz="2100">
                        <a:effectLst/>
                      </a:endParaRPr>
                    </a:p>
                  </a:txBody>
                  <a:tcPr marL="10831" marR="10831" marT="10831" marB="1083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29088874"/>
                  </a:ext>
                </a:extLst>
              </a:tr>
              <a:tr h="346605"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 dirty="0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Exception Conditions</a:t>
                      </a:r>
                      <a:endParaRPr lang="en-US" sz="2100" dirty="0">
                        <a:effectLst/>
                      </a:endParaRPr>
                    </a:p>
                  </a:txBody>
                  <a:tcPr marL="10831" marR="10831" marT="10831" marB="1083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1.1 Destination address invalid</a:t>
                      </a:r>
                      <a:endParaRPr lang="en-US" sz="2100" dirty="0">
                        <a:effectLst/>
                      </a:endParaRPr>
                    </a:p>
                  </a:txBody>
                  <a:tcPr marL="108314" marR="108314" marT="54157" marB="5415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02976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07787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32129BA-A3C1-4AE8-84F5-4582F51F5652}"/>
              </a:ext>
            </a:extLst>
          </p:cNvPr>
          <p:cNvSpPr/>
          <p:nvPr/>
        </p:nvSpPr>
        <p:spPr>
          <a:xfrm>
            <a:off x="6607903" y="1285599"/>
            <a:ext cx="3862671" cy="47907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2EE616-3E4B-4CD0-B873-27BB3D54D42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362DFE-2F3B-4D20-85C6-AC500B07072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Requirements &amp; Design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207492-A39B-409D-B0E1-91A8762024A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System Modeling</a:t>
            </a:r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C10C2407-6661-4950-BC43-E4DE450133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472" r="49497" b="30000"/>
          <a:stretch/>
        </p:blipFill>
        <p:spPr bwMode="auto">
          <a:xfrm>
            <a:off x="6730199" y="1388264"/>
            <a:ext cx="3591089" cy="4614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9" name="Group 98">
            <a:extLst>
              <a:ext uri="{FF2B5EF4-FFF2-40B4-BE49-F238E27FC236}">
                <a16:creationId xmlns:a16="http://schemas.microsoft.com/office/drawing/2014/main" id="{DBA73FCC-E572-46F8-9CCA-FE3325ECB3B6}"/>
              </a:ext>
            </a:extLst>
          </p:cNvPr>
          <p:cNvGrpSpPr/>
          <p:nvPr/>
        </p:nvGrpSpPr>
        <p:grpSpPr>
          <a:xfrm>
            <a:off x="823572" y="2154568"/>
            <a:ext cx="577570" cy="742312"/>
            <a:chOff x="823572" y="2154568"/>
            <a:chExt cx="577570" cy="742312"/>
          </a:xfrm>
        </p:grpSpPr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72C2DA51-5858-435A-AB40-6021FE54DB63}"/>
                </a:ext>
              </a:extLst>
            </p:cNvPr>
            <p:cNvGrpSpPr/>
            <p:nvPr/>
          </p:nvGrpSpPr>
          <p:grpSpPr>
            <a:xfrm>
              <a:off x="950599" y="2154568"/>
              <a:ext cx="310732" cy="507653"/>
              <a:chOff x="5014599" y="2968177"/>
              <a:chExt cx="310732" cy="507653"/>
            </a:xfrm>
          </p:grpSpPr>
          <p:sp>
            <p:nvSpPr>
              <p:cNvPr id="106" name="Oval 105">
                <a:extLst>
                  <a:ext uri="{FF2B5EF4-FFF2-40B4-BE49-F238E27FC236}">
                    <a16:creationId xmlns:a16="http://schemas.microsoft.com/office/drawing/2014/main" id="{391A8665-2386-4849-8188-B2F6AD14F82F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7" name="Straight Connector 106">
                <a:extLst>
                  <a:ext uri="{FF2B5EF4-FFF2-40B4-BE49-F238E27FC236}">
                    <a16:creationId xmlns:a16="http://schemas.microsoft.com/office/drawing/2014/main" id="{684FC8F2-5BEE-44DE-9E81-ACA0D45617CF}"/>
                  </a:ext>
                </a:extLst>
              </p:cNvPr>
              <p:cNvCxnSpPr>
                <a:cxnSpLocks/>
                <a:stCxn id="106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08" name="Straight Connector 107">
                <a:extLst>
                  <a:ext uri="{FF2B5EF4-FFF2-40B4-BE49-F238E27FC236}">
                    <a16:creationId xmlns:a16="http://schemas.microsoft.com/office/drawing/2014/main" id="{083166EF-AE52-41D6-B050-177418A2624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C0DA5B67-128B-4D6B-99BD-E7C2FAC66BD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81DDC608-2F52-428E-ADFF-65D37101400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4D9323DB-09E6-4DB8-A0FA-C5B7FAC262C0}"/>
                </a:ext>
              </a:extLst>
            </p:cNvPr>
            <p:cNvSpPr txBox="1"/>
            <p:nvPr/>
          </p:nvSpPr>
          <p:spPr>
            <a:xfrm>
              <a:off x="823572" y="2635270"/>
              <a:ext cx="577570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User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BC11ED09-EAF1-4902-B549-AB44AF53B781}"/>
              </a:ext>
            </a:extLst>
          </p:cNvPr>
          <p:cNvGrpSpPr/>
          <p:nvPr/>
        </p:nvGrpSpPr>
        <p:grpSpPr>
          <a:xfrm>
            <a:off x="1125655" y="3993977"/>
            <a:ext cx="694766" cy="758731"/>
            <a:chOff x="1125655" y="3993977"/>
            <a:chExt cx="694766" cy="758731"/>
          </a:xfrm>
        </p:grpSpPr>
        <p:grpSp>
          <p:nvGrpSpPr>
            <p:cNvPr id="114" name="Group 113">
              <a:extLst>
                <a:ext uri="{FF2B5EF4-FFF2-40B4-BE49-F238E27FC236}">
                  <a16:creationId xmlns:a16="http://schemas.microsoft.com/office/drawing/2014/main" id="{63A92931-CFFE-4DDF-A4E4-D91554AAD40F}"/>
                </a:ext>
              </a:extLst>
            </p:cNvPr>
            <p:cNvGrpSpPr/>
            <p:nvPr/>
          </p:nvGrpSpPr>
          <p:grpSpPr>
            <a:xfrm>
              <a:off x="1311279" y="3993977"/>
              <a:ext cx="310732" cy="507653"/>
              <a:chOff x="5014599" y="2968177"/>
              <a:chExt cx="310732" cy="507653"/>
            </a:xfrm>
          </p:grpSpPr>
          <p:sp>
            <p:nvSpPr>
              <p:cNvPr id="117" name="Oval 116">
                <a:extLst>
                  <a:ext uri="{FF2B5EF4-FFF2-40B4-BE49-F238E27FC236}">
                    <a16:creationId xmlns:a16="http://schemas.microsoft.com/office/drawing/2014/main" id="{041B9342-CA5E-46A4-B189-2BFE04B7DC43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8" name="Straight Connector 117">
                <a:extLst>
                  <a:ext uri="{FF2B5EF4-FFF2-40B4-BE49-F238E27FC236}">
                    <a16:creationId xmlns:a16="http://schemas.microsoft.com/office/drawing/2014/main" id="{07C3D99F-F8B7-4B53-A281-C499CD4C6790}"/>
                  </a:ext>
                </a:extLst>
              </p:cNvPr>
              <p:cNvCxnSpPr>
                <a:cxnSpLocks/>
                <a:stCxn id="117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21" name="Straight Connector 120">
                <a:extLst>
                  <a:ext uri="{FF2B5EF4-FFF2-40B4-BE49-F238E27FC236}">
                    <a16:creationId xmlns:a16="http://schemas.microsoft.com/office/drawing/2014/main" id="{421D50CE-9D5C-4594-A19A-872C63008A2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F734403D-9C74-47B3-89F7-96E29F332A0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25" name="Straight Connector 124">
                <a:extLst>
                  <a:ext uri="{FF2B5EF4-FFF2-40B4-BE49-F238E27FC236}">
                    <a16:creationId xmlns:a16="http://schemas.microsoft.com/office/drawing/2014/main" id="{66F27E63-2F45-4413-A585-9EAC0D5DEF4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EC723917-5DFE-48BE-9589-6891E5B415FF}"/>
                </a:ext>
              </a:extLst>
            </p:cNvPr>
            <p:cNvSpPr txBox="1"/>
            <p:nvPr/>
          </p:nvSpPr>
          <p:spPr>
            <a:xfrm>
              <a:off x="1125655" y="4491098"/>
              <a:ext cx="694766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Sender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E9D41B35-BEED-40B9-8CCE-684BA3266CFB}"/>
              </a:ext>
            </a:extLst>
          </p:cNvPr>
          <p:cNvGrpSpPr/>
          <p:nvPr/>
        </p:nvGrpSpPr>
        <p:grpSpPr>
          <a:xfrm>
            <a:off x="368735" y="4938857"/>
            <a:ext cx="694766" cy="785351"/>
            <a:chOff x="368735" y="4938857"/>
            <a:chExt cx="694766" cy="785351"/>
          </a:xfrm>
        </p:grpSpPr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CFEE1A0C-F75F-4E20-8411-1E452E448F8C}"/>
                </a:ext>
              </a:extLst>
            </p:cNvPr>
            <p:cNvGrpSpPr/>
            <p:nvPr/>
          </p:nvGrpSpPr>
          <p:grpSpPr>
            <a:xfrm>
              <a:off x="554359" y="4938857"/>
              <a:ext cx="310732" cy="507653"/>
              <a:chOff x="5014599" y="2968177"/>
              <a:chExt cx="310732" cy="507653"/>
            </a:xfrm>
          </p:grpSpPr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38F6F37B-5946-4507-BC9F-0168C5D46DE3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3" name="Straight Connector 132">
                <a:extLst>
                  <a:ext uri="{FF2B5EF4-FFF2-40B4-BE49-F238E27FC236}">
                    <a16:creationId xmlns:a16="http://schemas.microsoft.com/office/drawing/2014/main" id="{69A3EFCF-3CF3-4CE9-9A68-EF75B93C2C01}"/>
                  </a:ext>
                </a:extLst>
              </p:cNvPr>
              <p:cNvCxnSpPr>
                <a:cxnSpLocks/>
                <a:stCxn id="131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35" name="Straight Connector 134">
                <a:extLst>
                  <a:ext uri="{FF2B5EF4-FFF2-40B4-BE49-F238E27FC236}">
                    <a16:creationId xmlns:a16="http://schemas.microsoft.com/office/drawing/2014/main" id="{0E14A36A-070D-4EC5-8BC6-0950C8E3960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36" name="Straight Connector 135">
                <a:extLst>
                  <a:ext uri="{FF2B5EF4-FFF2-40B4-BE49-F238E27FC236}">
                    <a16:creationId xmlns:a16="http://schemas.microsoft.com/office/drawing/2014/main" id="{274989B0-2649-4AF4-82F8-701CE8A2BC0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AD453FC6-F504-4E16-8E1F-A1F63AA2BDA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FD4AC509-8D7B-4D04-B691-A58025104504}"/>
                </a:ext>
              </a:extLst>
            </p:cNvPr>
            <p:cNvSpPr txBox="1"/>
            <p:nvPr/>
          </p:nvSpPr>
          <p:spPr>
            <a:xfrm>
              <a:off x="368735" y="5462598"/>
              <a:ext cx="694766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Rider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140" name="Rectangle 139">
            <a:extLst>
              <a:ext uri="{FF2B5EF4-FFF2-40B4-BE49-F238E27FC236}">
                <a16:creationId xmlns:a16="http://schemas.microsoft.com/office/drawing/2014/main" id="{D9F02F4C-15C1-4658-9872-ED1BAEB37FA4}"/>
              </a:ext>
            </a:extLst>
          </p:cNvPr>
          <p:cNvSpPr/>
          <p:nvPr/>
        </p:nvSpPr>
        <p:spPr>
          <a:xfrm>
            <a:off x="1820421" y="1891430"/>
            <a:ext cx="2474037" cy="4549991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BD8AE9DE-6344-4A90-821D-6FDCD88531A1}"/>
              </a:ext>
            </a:extLst>
          </p:cNvPr>
          <p:cNvGrpSpPr/>
          <p:nvPr/>
        </p:nvGrpSpPr>
        <p:grpSpPr>
          <a:xfrm>
            <a:off x="4625871" y="2149882"/>
            <a:ext cx="772888" cy="742312"/>
            <a:chOff x="725913" y="2154568"/>
            <a:chExt cx="772888" cy="742312"/>
          </a:xfrm>
        </p:grpSpPr>
        <p:grpSp>
          <p:nvGrpSpPr>
            <p:cNvPr id="143" name="Group 142">
              <a:extLst>
                <a:ext uri="{FF2B5EF4-FFF2-40B4-BE49-F238E27FC236}">
                  <a16:creationId xmlns:a16="http://schemas.microsoft.com/office/drawing/2014/main" id="{21258C72-B7A5-4B4F-8D94-341837FAAEAE}"/>
                </a:ext>
              </a:extLst>
            </p:cNvPr>
            <p:cNvGrpSpPr/>
            <p:nvPr/>
          </p:nvGrpSpPr>
          <p:grpSpPr>
            <a:xfrm>
              <a:off x="950599" y="2154568"/>
              <a:ext cx="310732" cy="507653"/>
              <a:chOff x="5014599" y="2968177"/>
              <a:chExt cx="310732" cy="507653"/>
            </a:xfrm>
          </p:grpSpPr>
          <p:sp>
            <p:nvSpPr>
              <p:cNvPr id="145" name="Oval 144">
                <a:extLst>
                  <a:ext uri="{FF2B5EF4-FFF2-40B4-BE49-F238E27FC236}">
                    <a16:creationId xmlns:a16="http://schemas.microsoft.com/office/drawing/2014/main" id="{B447D1B7-7B7F-4195-BE25-06A6009D6C61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C0833B11-1AC2-4EEF-9A0D-B6C82E4E548F}"/>
                  </a:ext>
                </a:extLst>
              </p:cNvPr>
              <p:cNvCxnSpPr>
                <a:cxnSpLocks/>
                <a:stCxn id="145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05AE713B-68C4-4A3C-AB4B-7996A788413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C0C648F9-31C8-40A7-90FB-66AE0190FAD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B3010330-D4B7-43FD-8D69-69E9AF52F76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75D15D20-A075-4C16-8850-5C359F377930}"/>
                </a:ext>
              </a:extLst>
            </p:cNvPr>
            <p:cNvSpPr txBox="1"/>
            <p:nvPr/>
          </p:nvSpPr>
          <p:spPr>
            <a:xfrm>
              <a:off x="725913" y="2635270"/>
              <a:ext cx="772888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Admin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150" name="TextBox 149">
            <a:extLst>
              <a:ext uri="{FF2B5EF4-FFF2-40B4-BE49-F238E27FC236}">
                <a16:creationId xmlns:a16="http://schemas.microsoft.com/office/drawing/2014/main" id="{55980B58-29D3-4558-AD35-AAD261B7736A}"/>
              </a:ext>
            </a:extLst>
          </p:cNvPr>
          <p:cNvSpPr txBox="1"/>
          <p:nvPr/>
        </p:nvSpPr>
        <p:spPr>
          <a:xfrm>
            <a:off x="1905577" y="1941102"/>
            <a:ext cx="2303723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Delivery Platform for Seller/Riders</a:t>
            </a:r>
          </a:p>
        </p:txBody>
      </p:sp>
      <p:sp>
        <p:nvSpPr>
          <p:cNvPr id="151" name="Oval 150">
            <a:extLst>
              <a:ext uri="{FF2B5EF4-FFF2-40B4-BE49-F238E27FC236}">
                <a16:creationId xmlns:a16="http://schemas.microsoft.com/office/drawing/2014/main" id="{606857AF-8677-4EE2-A3EA-5CB8E96589F5}"/>
              </a:ext>
            </a:extLst>
          </p:cNvPr>
          <p:cNvSpPr/>
          <p:nvPr/>
        </p:nvSpPr>
        <p:spPr>
          <a:xfrm>
            <a:off x="2116334" y="2328729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Registration</a:t>
            </a:r>
          </a:p>
        </p:txBody>
      </p:sp>
      <p:sp>
        <p:nvSpPr>
          <p:cNvPr id="152" name="Oval 151">
            <a:extLst>
              <a:ext uri="{FF2B5EF4-FFF2-40B4-BE49-F238E27FC236}">
                <a16:creationId xmlns:a16="http://schemas.microsoft.com/office/drawing/2014/main" id="{27AC48D2-0674-4EBE-82E7-47CF5D0CABC6}"/>
              </a:ext>
            </a:extLst>
          </p:cNvPr>
          <p:cNvSpPr/>
          <p:nvPr/>
        </p:nvSpPr>
        <p:spPr>
          <a:xfrm>
            <a:off x="2116334" y="3029860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Update 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Personal </a:t>
            </a:r>
            <a:b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Information</a:t>
            </a:r>
            <a:endParaRPr lang="en-US" sz="9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EF398B71-D3ED-4C3E-AD0A-DCAD07D03D63}"/>
              </a:ext>
            </a:extLst>
          </p:cNvPr>
          <p:cNvSpPr/>
          <p:nvPr/>
        </p:nvSpPr>
        <p:spPr>
          <a:xfrm>
            <a:off x="2116334" y="3730991"/>
            <a:ext cx="893566" cy="53031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Post Request</a:t>
            </a:r>
            <a:endParaRPr lang="en-US" sz="9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54" name="Oval 153">
            <a:extLst>
              <a:ext uri="{FF2B5EF4-FFF2-40B4-BE49-F238E27FC236}">
                <a16:creationId xmlns:a16="http://schemas.microsoft.com/office/drawing/2014/main" id="{F0611601-23B8-480E-AB84-E11B106C52DD}"/>
              </a:ext>
            </a:extLst>
          </p:cNvPr>
          <p:cNvSpPr/>
          <p:nvPr/>
        </p:nvSpPr>
        <p:spPr>
          <a:xfrm>
            <a:off x="2116334" y="4428503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Manage 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Requests</a:t>
            </a:r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975BF3BA-0F45-49C9-A356-4E9A5DB6365A}"/>
              </a:ext>
            </a:extLst>
          </p:cNvPr>
          <p:cNvSpPr/>
          <p:nvPr/>
        </p:nvSpPr>
        <p:spPr>
          <a:xfrm>
            <a:off x="2116334" y="5090784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Accept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Requests</a:t>
            </a:r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5F491829-6623-4D14-8AA2-A0A2DF567DE5}"/>
              </a:ext>
            </a:extLst>
          </p:cNvPr>
          <p:cNvSpPr/>
          <p:nvPr/>
        </p:nvSpPr>
        <p:spPr>
          <a:xfrm>
            <a:off x="3147828" y="5559055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Complete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Requests</a:t>
            </a:r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FEA1B1EB-8A40-43C9-8D74-B09B9265F1D9}"/>
              </a:ext>
            </a:extLst>
          </p:cNvPr>
          <p:cNvSpPr/>
          <p:nvPr/>
        </p:nvSpPr>
        <p:spPr>
          <a:xfrm>
            <a:off x="2116334" y="5812145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Cancel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</a:t>
            </a:r>
          </a:p>
        </p:txBody>
      </p:sp>
      <p:sp>
        <p:nvSpPr>
          <p:cNvPr id="158" name="Oval 157">
            <a:extLst>
              <a:ext uri="{FF2B5EF4-FFF2-40B4-BE49-F238E27FC236}">
                <a16:creationId xmlns:a16="http://schemas.microsoft.com/office/drawing/2014/main" id="{764B5B46-B0E3-417A-8BDC-CA9C6FAEADC3}"/>
              </a:ext>
            </a:extLst>
          </p:cNvPr>
          <p:cNvSpPr/>
          <p:nvPr/>
        </p:nvSpPr>
        <p:spPr>
          <a:xfrm>
            <a:off x="3147828" y="4752708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Remove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</a:t>
            </a:r>
          </a:p>
        </p:txBody>
      </p:sp>
      <p:sp>
        <p:nvSpPr>
          <p:cNvPr id="159" name="Oval 158">
            <a:extLst>
              <a:ext uri="{FF2B5EF4-FFF2-40B4-BE49-F238E27FC236}">
                <a16:creationId xmlns:a16="http://schemas.microsoft.com/office/drawing/2014/main" id="{12D91922-940B-4EDF-9995-17A8B4FD0263}"/>
              </a:ext>
            </a:extLst>
          </p:cNvPr>
          <p:cNvSpPr/>
          <p:nvPr/>
        </p:nvSpPr>
        <p:spPr>
          <a:xfrm>
            <a:off x="3147828" y="3996148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Edit Request</a:t>
            </a:r>
          </a:p>
        </p:txBody>
      </p: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09EC5283-15DD-48DD-91C0-19B15815C92B}"/>
              </a:ext>
            </a:extLst>
          </p:cNvPr>
          <p:cNvCxnSpPr>
            <a:cxnSpLocks/>
            <a:stCxn id="159" idx="2"/>
            <a:endCxn id="154" idx="0"/>
          </p:cNvCxnSpPr>
          <p:nvPr/>
        </p:nvCxnSpPr>
        <p:spPr>
          <a:xfrm flipH="1">
            <a:off x="2563117" y="4261305"/>
            <a:ext cx="584711" cy="167198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Arrow Connector 160">
            <a:extLst>
              <a:ext uri="{FF2B5EF4-FFF2-40B4-BE49-F238E27FC236}">
                <a16:creationId xmlns:a16="http://schemas.microsoft.com/office/drawing/2014/main" id="{71241E6E-328D-4938-BFD0-73CE0ED44A7C}"/>
              </a:ext>
            </a:extLst>
          </p:cNvPr>
          <p:cNvCxnSpPr>
            <a:cxnSpLocks/>
            <a:stCxn id="158" idx="2"/>
            <a:endCxn id="154" idx="4"/>
          </p:cNvCxnSpPr>
          <p:nvPr/>
        </p:nvCxnSpPr>
        <p:spPr>
          <a:xfrm flipH="1" flipV="1">
            <a:off x="2563117" y="4958817"/>
            <a:ext cx="584711" cy="59048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C8739579-6C94-4DCE-B24A-2D4ACB84D139}"/>
              </a:ext>
            </a:extLst>
          </p:cNvPr>
          <p:cNvSpPr txBox="1"/>
          <p:nvPr/>
        </p:nvSpPr>
        <p:spPr>
          <a:xfrm>
            <a:off x="2758800" y="4276141"/>
            <a:ext cx="55720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&lt;&lt; e &gt;&gt;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41931DFD-D6BA-41DD-8FDA-5CBFE314D4DA}"/>
              </a:ext>
            </a:extLst>
          </p:cNvPr>
          <p:cNvSpPr txBox="1"/>
          <p:nvPr/>
        </p:nvSpPr>
        <p:spPr>
          <a:xfrm>
            <a:off x="2758800" y="4819516"/>
            <a:ext cx="55720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&lt;&lt; e &gt;&gt;</a:t>
            </a:r>
          </a:p>
        </p:txBody>
      </p:sp>
      <p:sp>
        <p:nvSpPr>
          <p:cNvPr id="164" name="Oval 163">
            <a:extLst>
              <a:ext uri="{FF2B5EF4-FFF2-40B4-BE49-F238E27FC236}">
                <a16:creationId xmlns:a16="http://schemas.microsoft.com/office/drawing/2014/main" id="{0E556F4D-741A-4CA9-A5DB-48A181C0F0C7}"/>
              </a:ext>
            </a:extLst>
          </p:cNvPr>
          <p:cNvSpPr/>
          <p:nvPr/>
        </p:nvSpPr>
        <p:spPr>
          <a:xfrm>
            <a:off x="3166921" y="2947396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Verification of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Registration</a:t>
            </a:r>
          </a:p>
        </p:txBody>
      </p: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99E7F016-297A-450E-A369-D1FAE88AE30D}"/>
              </a:ext>
            </a:extLst>
          </p:cNvPr>
          <p:cNvCxnSpPr>
            <a:stCxn id="164" idx="2"/>
            <a:endCxn id="151" idx="6"/>
          </p:cNvCxnSpPr>
          <p:nvPr/>
        </p:nvCxnSpPr>
        <p:spPr>
          <a:xfrm flipH="1" flipV="1">
            <a:off x="3009900" y="2593886"/>
            <a:ext cx="157021" cy="618667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TextBox 165">
            <a:extLst>
              <a:ext uri="{FF2B5EF4-FFF2-40B4-BE49-F238E27FC236}">
                <a16:creationId xmlns:a16="http://schemas.microsoft.com/office/drawing/2014/main" id="{B6E9AB42-C65D-4EE1-89A6-A810841B4B47}"/>
              </a:ext>
            </a:extLst>
          </p:cNvPr>
          <p:cNvSpPr txBox="1"/>
          <p:nvPr/>
        </p:nvSpPr>
        <p:spPr>
          <a:xfrm>
            <a:off x="2993363" y="2689161"/>
            <a:ext cx="55720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&lt;&lt; </a:t>
            </a:r>
            <a:r>
              <a:rPr lang="en-US" sz="800" dirty="0" err="1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</a:t>
            </a:r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&gt;&gt;</a:t>
            </a:r>
          </a:p>
        </p:txBody>
      </p: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DC25FD91-3681-47B4-A3CB-0607DB398DBE}"/>
              </a:ext>
            </a:extLst>
          </p:cNvPr>
          <p:cNvCxnSpPr>
            <a:cxnSpLocks/>
            <a:endCxn id="164" idx="6"/>
          </p:cNvCxnSpPr>
          <p:nvPr/>
        </p:nvCxnSpPr>
        <p:spPr>
          <a:xfrm flipH="1">
            <a:off x="4060487" y="2537046"/>
            <a:ext cx="565384" cy="675507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A0C95A8D-9F07-427B-93DE-CBF1D47028CC}"/>
              </a:ext>
            </a:extLst>
          </p:cNvPr>
          <p:cNvCxnSpPr>
            <a:cxnSpLocks/>
            <a:stCxn id="151" idx="2"/>
          </p:cNvCxnSpPr>
          <p:nvPr/>
        </p:nvCxnSpPr>
        <p:spPr>
          <a:xfrm flipH="1" flipV="1">
            <a:off x="1414378" y="2542102"/>
            <a:ext cx="701956" cy="5178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>
            <a:extLst>
              <a:ext uri="{FF2B5EF4-FFF2-40B4-BE49-F238E27FC236}">
                <a16:creationId xmlns:a16="http://schemas.microsoft.com/office/drawing/2014/main" id="{1978A976-6D8E-4326-AFF7-FE61B894A106}"/>
              </a:ext>
            </a:extLst>
          </p:cNvPr>
          <p:cNvCxnSpPr>
            <a:cxnSpLocks/>
            <a:stCxn id="152" idx="2"/>
          </p:cNvCxnSpPr>
          <p:nvPr/>
        </p:nvCxnSpPr>
        <p:spPr>
          <a:xfrm flipH="1" flipV="1">
            <a:off x="1417680" y="2557809"/>
            <a:ext cx="698654" cy="73720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826CB3AC-B719-4C36-8402-27A2CF705D64}"/>
              </a:ext>
            </a:extLst>
          </p:cNvPr>
          <p:cNvCxnSpPr>
            <a:cxnSpLocks/>
            <a:stCxn id="153" idx="2"/>
          </p:cNvCxnSpPr>
          <p:nvPr/>
        </p:nvCxnSpPr>
        <p:spPr>
          <a:xfrm flipH="1">
            <a:off x="1715546" y="3996148"/>
            <a:ext cx="400788" cy="27081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976D28FE-0FD0-40E2-A7A8-211A698969E0}"/>
              </a:ext>
            </a:extLst>
          </p:cNvPr>
          <p:cNvCxnSpPr>
            <a:cxnSpLocks/>
            <a:stCxn id="154" idx="2"/>
          </p:cNvCxnSpPr>
          <p:nvPr/>
        </p:nvCxnSpPr>
        <p:spPr>
          <a:xfrm flipH="1" flipV="1">
            <a:off x="1721426" y="4265182"/>
            <a:ext cx="394908" cy="42847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1FA42661-2D2A-44F5-B0B1-9731989B41BE}"/>
              </a:ext>
            </a:extLst>
          </p:cNvPr>
          <p:cNvCxnSpPr>
            <a:cxnSpLocks/>
            <a:stCxn id="155" idx="2"/>
          </p:cNvCxnSpPr>
          <p:nvPr/>
        </p:nvCxnSpPr>
        <p:spPr>
          <a:xfrm flipH="1" flipV="1">
            <a:off x="958391" y="5291948"/>
            <a:ext cx="1157943" cy="63993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id="{8C657380-0EA5-4C7A-AFF5-9D3FF5E50603}"/>
              </a:ext>
            </a:extLst>
          </p:cNvPr>
          <p:cNvCxnSpPr>
            <a:cxnSpLocks/>
            <a:stCxn id="156" idx="2"/>
          </p:cNvCxnSpPr>
          <p:nvPr/>
        </p:nvCxnSpPr>
        <p:spPr>
          <a:xfrm flipH="1" flipV="1">
            <a:off x="959958" y="5293898"/>
            <a:ext cx="2187870" cy="53031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>
            <a:extLst>
              <a:ext uri="{FF2B5EF4-FFF2-40B4-BE49-F238E27FC236}">
                <a16:creationId xmlns:a16="http://schemas.microsoft.com/office/drawing/2014/main" id="{47D09812-16EF-4123-BCFF-949EC1C71C59}"/>
              </a:ext>
            </a:extLst>
          </p:cNvPr>
          <p:cNvCxnSpPr>
            <a:cxnSpLocks/>
            <a:stCxn id="157" idx="2"/>
          </p:cNvCxnSpPr>
          <p:nvPr/>
        </p:nvCxnSpPr>
        <p:spPr>
          <a:xfrm flipH="1" flipV="1">
            <a:off x="959958" y="5293898"/>
            <a:ext cx="1156376" cy="78340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5" name="Group 174">
            <a:extLst>
              <a:ext uri="{FF2B5EF4-FFF2-40B4-BE49-F238E27FC236}">
                <a16:creationId xmlns:a16="http://schemas.microsoft.com/office/drawing/2014/main" id="{FF7CEDEF-940B-41C6-8554-FF23585E68B7}"/>
              </a:ext>
            </a:extLst>
          </p:cNvPr>
          <p:cNvGrpSpPr/>
          <p:nvPr/>
        </p:nvGrpSpPr>
        <p:grpSpPr>
          <a:xfrm>
            <a:off x="716118" y="2934310"/>
            <a:ext cx="760632" cy="1944105"/>
            <a:chOff x="716118" y="2934310"/>
            <a:chExt cx="760632" cy="1944105"/>
          </a:xfrm>
        </p:grpSpPr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21D2DDEC-A3FC-43FE-8FCA-CDDFDB49AF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118" y="3390900"/>
              <a:ext cx="0" cy="1487515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C7A69F5D-8702-44AA-A0D9-9ECF96E338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76750" y="3390900"/>
              <a:ext cx="0" cy="523928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CF0BA79A-4472-4DFF-B6B6-E2541236F6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118" y="3392516"/>
              <a:ext cx="756920" cy="1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AAC4FC3E-52C5-4B71-880E-455B07253DD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2358" y="3002280"/>
              <a:ext cx="0" cy="388620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80" name="Isosceles Triangle 179">
              <a:extLst>
                <a:ext uri="{FF2B5EF4-FFF2-40B4-BE49-F238E27FC236}">
                  <a16:creationId xmlns:a16="http://schemas.microsoft.com/office/drawing/2014/main" id="{8FECD812-82EB-4575-A632-08F2B7033276}"/>
                </a:ext>
              </a:extLst>
            </p:cNvPr>
            <p:cNvSpPr/>
            <p:nvPr/>
          </p:nvSpPr>
          <p:spPr>
            <a:xfrm>
              <a:off x="1075059" y="2934310"/>
              <a:ext cx="74597" cy="64308"/>
            </a:xfrm>
            <a:prstGeom prst="triangl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85979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2EE616-3E4B-4CD0-B873-27BB3D54D42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362DFE-2F3B-4D20-85C6-AC500B07072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Requirements &amp; Design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207492-A39B-409D-B0E1-91A8762024A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System Modeling</a:t>
            </a: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B1ED182F-B370-4F78-BF57-8DC8CA1FB4F1}"/>
              </a:ext>
            </a:extLst>
          </p:cNvPr>
          <p:cNvGrpSpPr/>
          <p:nvPr/>
        </p:nvGrpSpPr>
        <p:grpSpPr>
          <a:xfrm>
            <a:off x="823572" y="2154568"/>
            <a:ext cx="577570" cy="742312"/>
            <a:chOff x="823572" y="2154568"/>
            <a:chExt cx="577570" cy="742312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7C89A0C6-DC62-48F0-9BEC-A9B3519696C7}"/>
                </a:ext>
              </a:extLst>
            </p:cNvPr>
            <p:cNvGrpSpPr/>
            <p:nvPr/>
          </p:nvGrpSpPr>
          <p:grpSpPr>
            <a:xfrm>
              <a:off x="950599" y="2154568"/>
              <a:ext cx="310732" cy="507653"/>
              <a:chOff x="5014599" y="2968177"/>
              <a:chExt cx="310732" cy="507653"/>
            </a:xfrm>
          </p:grpSpPr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1EFB3BA3-72DD-4DC5-8BA2-F972B151EE61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EE3BF0FE-B5A3-4B4C-AF82-D167D23C6A29}"/>
                  </a:ext>
                </a:extLst>
              </p:cNvPr>
              <p:cNvCxnSpPr>
                <a:cxnSpLocks/>
                <a:stCxn id="4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3D653E4F-AF0C-4091-B5D3-422EB372093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DCD1E347-8503-4715-96C0-D3026BC2BFB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F40DEC5F-49A4-424F-9503-4FFB9948138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33C10C2-6EDA-4F25-82DA-782CACAFC71A}"/>
                </a:ext>
              </a:extLst>
            </p:cNvPr>
            <p:cNvSpPr txBox="1"/>
            <p:nvPr/>
          </p:nvSpPr>
          <p:spPr>
            <a:xfrm>
              <a:off x="823572" y="2635270"/>
              <a:ext cx="577570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User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E1D644B-CD57-43F8-80AE-A83758D51917}"/>
              </a:ext>
            </a:extLst>
          </p:cNvPr>
          <p:cNvGrpSpPr/>
          <p:nvPr/>
        </p:nvGrpSpPr>
        <p:grpSpPr>
          <a:xfrm>
            <a:off x="1125655" y="3993977"/>
            <a:ext cx="694766" cy="758731"/>
            <a:chOff x="1125655" y="3993977"/>
            <a:chExt cx="694766" cy="758731"/>
          </a:xfrm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510CE0FE-1E0A-4033-B229-0845F2670116}"/>
                </a:ext>
              </a:extLst>
            </p:cNvPr>
            <p:cNvGrpSpPr/>
            <p:nvPr/>
          </p:nvGrpSpPr>
          <p:grpSpPr>
            <a:xfrm>
              <a:off x="1311279" y="3993977"/>
              <a:ext cx="310732" cy="507653"/>
              <a:chOff x="5014599" y="2968177"/>
              <a:chExt cx="310732" cy="507653"/>
            </a:xfrm>
          </p:grpSpPr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81002B56-CB69-4C33-B8E1-FAB85B1B3743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DE7407A1-0BF4-4CF6-BA8F-FCC5AB9E7663}"/>
                  </a:ext>
                </a:extLst>
              </p:cNvPr>
              <p:cNvCxnSpPr>
                <a:cxnSpLocks/>
                <a:stCxn id="67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CE0D9DAE-58FC-46A4-A7BC-23F5581CAE2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306F71F0-15D8-49DC-9792-B14C68F88E8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66FA2B41-6F8E-4E5C-9A89-4DE8CF57890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214F13CD-C719-4E8B-B73B-33B9B8F02EB9}"/>
                </a:ext>
              </a:extLst>
            </p:cNvPr>
            <p:cNvSpPr txBox="1"/>
            <p:nvPr/>
          </p:nvSpPr>
          <p:spPr>
            <a:xfrm>
              <a:off x="1125655" y="4491098"/>
              <a:ext cx="694766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Sender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2E1995A0-6031-4680-ABFA-5BFC6A9DDA60}"/>
              </a:ext>
            </a:extLst>
          </p:cNvPr>
          <p:cNvGrpSpPr/>
          <p:nvPr/>
        </p:nvGrpSpPr>
        <p:grpSpPr>
          <a:xfrm>
            <a:off x="368735" y="4938857"/>
            <a:ext cx="694766" cy="785351"/>
            <a:chOff x="368735" y="4938857"/>
            <a:chExt cx="694766" cy="785351"/>
          </a:xfrm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48E49F90-1A2F-4BA7-9070-05180B57628E}"/>
                </a:ext>
              </a:extLst>
            </p:cNvPr>
            <p:cNvGrpSpPr/>
            <p:nvPr/>
          </p:nvGrpSpPr>
          <p:grpSpPr>
            <a:xfrm>
              <a:off x="554359" y="4938857"/>
              <a:ext cx="310732" cy="507653"/>
              <a:chOff x="5014599" y="2968177"/>
              <a:chExt cx="310732" cy="507653"/>
            </a:xfrm>
          </p:grpSpPr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633D17C6-C626-466E-B6A9-A3FEFB1DBA4E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6F39A82F-239E-4FDE-8C68-6ED6399E95D3}"/>
                  </a:ext>
                </a:extLst>
              </p:cNvPr>
              <p:cNvCxnSpPr>
                <a:cxnSpLocks/>
                <a:stCxn id="61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8D7F6C9D-1C7F-458F-958D-15C8B2E0076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A95C5877-A335-4182-BC3E-0A5A415D4F8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B81C4CAA-A71E-4BCA-9338-7C993170D2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211DD8BB-90C0-474C-A2D1-97834FD01038}"/>
                </a:ext>
              </a:extLst>
            </p:cNvPr>
            <p:cNvSpPr txBox="1"/>
            <p:nvPr/>
          </p:nvSpPr>
          <p:spPr>
            <a:xfrm>
              <a:off x="368735" y="5462598"/>
              <a:ext cx="694766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Rider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80" name="Rectangle 79">
            <a:extLst>
              <a:ext uri="{FF2B5EF4-FFF2-40B4-BE49-F238E27FC236}">
                <a16:creationId xmlns:a16="http://schemas.microsoft.com/office/drawing/2014/main" id="{27A38ADA-39A4-4011-BA3A-604E61BD4AD7}"/>
              </a:ext>
            </a:extLst>
          </p:cNvPr>
          <p:cNvSpPr/>
          <p:nvPr/>
        </p:nvSpPr>
        <p:spPr>
          <a:xfrm>
            <a:off x="1820421" y="1891430"/>
            <a:ext cx="2474037" cy="4549991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B4DB0E3A-500F-4F5E-BC85-B9DC97474264}"/>
              </a:ext>
            </a:extLst>
          </p:cNvPr>
          <p:cNvGrpSpPr/>
          <p:nvPr/>
        </p:nvGrpSpPr>
        <p:grpSpPr>
          <a:xfrm>
            <a:off x="4625871" y="2149882"/>
            <a:ext cx="772888" cy="742312"/>
            <a:chOff x="725913" y="2154568"/>
            <a:chExt cx="772888" cy="742312"/>
          </a:xfrm>
        </p:grpSpPr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7448939F-FEA0-4020-9519-726E5A5E3C6F}"/>
                </a:ext>
              </a:extLst>
            </p:cNvPr>
            <p:cNvGrpSpPr/>
            <p:nvPr/>
          </p:nvGrpSpPr>
          <p:grpSpPr>
            <a:xfrm>
              <a:off x="950599" y="2154568"/>
              <a:ext cx="310732" cy="507653"/>
              <a:chOff x="5014599" y="2968177"/>
              <a:chExt cx="310732" cy="507653"/>
            </a:xfrm>
          </p:grpSpPr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FB2A5AF9-61F4-41D5-9E89-C9CAC18D1FA8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87C31AC5-6BEF-461B-ADF7-A8B07D2CB572}"/>
                  </a:ext>
                </a:extLst>
              </p:cNvPr>
              <p:cNvCxnSpPr>
                <a:cxnSpLocks/>
                <a:stCxn id="85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09C2E565-2160-4641-93DA-7F0F42F57EB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A371E36F-AB00-40BA-9185-D0E25F8D6F4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1784EDDE-2652-42FB-906E-583C6EEC9FF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AC070402-5DE9-4B1A-9EEE-56800B2FB93E}"/>
                </a:ext>
              </a:extLst>
            </p:cNvPr>
            <p:cNvSpPr txBox="1"/>
            <p:nvPr/>
          </p:nvSpPr>
          <p:spPr>
            <a:xfrm>
              <a:off x="725913" y="2635270"/>
              <a:ext cx="772888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Admin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26EA6248-9CB9-42CE-9BBB-A4DEE4444EF4}"/>
              </a:ext>
            </a:extLst>
          </p:cNvPr>
          <p:cNvSpPr txBox="1"/>
          <p:nvPr/>
        </p:nvSpPr>
        <p:spPr>
          <a:xfrm>
            <a:off x="1905577" y="1941102"/>
            <a:ext cx="2303723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Delivery Platform for Seller/Riders</a:t>
            </a: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8472DE8E-354A-42C4-AA35-28CC653E77E0}"/>
              </a:ext>
            </a:extLst>
          </p:cNvPr>
          <p:cNvSpPr/>
          <p:nvPr/>
        </p:nvSpPr>
        <p:spPr>
          <a:xfrm>
            <a:off x="2116334" y="2328729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Registration</a:t>
            </a: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18E7B243-23C1-4BB6-885C-491B8A2A69D8}"/>
              </a:ext>
            </a:extLst>
          </p:cNvPr>
          <p:cNvSpPr/>
          <p:nvPr/>
        </p:nvSpPr>
        <p:spPr>
          <a:xfrm>
            <a:off x="2116334" y="3029860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Update 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Personal </a:t>
            </a:r>
            <a:b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Information</a:t>
            </a:r>
            <a:endParaRPr lang="en-US" sz="9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B5199618-DB6F-49B9-B9E6-5DAA6B0D4CC6}"/>
              </a:ext>
            </a:extLst>
          </p:cNvPr>
          <p:cNvSpPr/>
          <p:nvPr/>
        </p:nvSpPr>
        <p:spPr>
          <a:xfrm>
            <a:off x="2116334" y="3730991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Post Request</a:t>
            </a:r>
            <a:endParaRPr lang="en-US" sz="9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15630CAE-EC85-44E5-B643-975DF5144155}"/>
              </a:ext>
            </a:extLst>
          </p:cNvPr>
          <p:cNvSpPr/>
          <p:nvPr/>
        </p:nvSpPr>
        <p:spPr>
          <a:xfrm>
            <a:off x="2116334" y="4428503"/>
            <a:ext cx="893566" cy="53031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Manage </a:t>
            </a:r>
            <a:br>
              <a:rPr lang="en-US" sz="9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Requests</a:t>
            </a:r>
            <a:endParaRPr lang="en-US" sz="9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B388323B-6388-480F-9132-EA6388AF0EE3}"/>
              </a:ext>
            </a:extLst>
          </p:cNvPr>
          <p:cNvSpPr/>
          <p:nvPr/>
        </p:nvSpPr>
        <p:spPr>
          <a:xfrm>
            <a:off x="2116334" y="5090784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Accept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Requests</a:t>
            </a: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34E668A7-1AFD-476B-AB22-B8FC8AE4015D}"/>
              </a:ext>
            </a:extLst>
          </p:cNvPr>
          <p:cNvSpPr/>
          <p:nvPr/>
        </p:nvSpPr>
        <p:spPr>
          <a:xfrm>
            <a:off x="3147828" y="5559055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Complete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Requests</a:t>
            </a: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75D1265E-58C5-4C47-B4D7-251DC70E8596}"/>
              </a:ext>
            </a:extLst>
          </p:cNvPr>
          <p:cNvSpPr/>
          <p:nvPr/>
        </p:nvSpPr>
        <p:spPr>
          <a:xfrm>
            <a:off x="2116334" y="5812145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Cancel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</a:t>
            </a: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9B7CA35A-E0B1-4122-BC80-8D031031BA7A}"/>
              </a:ext>
            </a:extLst>
          </p:cNvPr>
          <p:cNvSpPr/>
          <p:nvPr/>
        </p:nvSpPr>
        <p:spPr>
          <a:xfrm>
            <a:off x="3147828" y="4752708"/>
            <a:ext cx="893566" cy="53031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Remove</a:t>
            </a:r>
            <a:br>
              <a:rPr lang="en-US" sz="9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</a:t>
            </a:r>
            <a:endParaRPr lang="en-US" sz="9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DBA73FCD-DC9B-4746-9AD1-41F62A7C84B2}"/>
              </a:ext>
            </a:extLst>
          </p:cNvPr>
          <p:cNvSpPr/>
          <p:nvPr/>
        </p:nvSpPr>
        <p:spPr>
          <a:xfrm>
            <a:off x="3147828" y="3996148"/>
            <a:ext cx="893566" cy="53031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Edit Request</a:t>
            </a:r>
            <a:endParaRPr lang="en-US" sz="9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C17E6D0B-3C54-4E8E-AF96-09893C6344A8}"/>
              </a:ext>
            </a:extLst>
          </p:cNvPr>
          <p:cNvCxnSpPr>
            <a:cxnSpLocks/>
            <a:stCxn id="103" idx="2"/>
            <a:endCxn id="96" idx="0"/>
          </p:cNvCxnSpPr>
          <p:nvPr/>
        </p:nvCxnSpPr>
        <p:spPr>
          <a:xfrm flipH="1">
            <a:off x="2563117" y="4261305"/>
            <a:ext cx="584711" cy="167198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4557C6FB-1573-4FAE-A822-161557E24E80}"/>
              </a:ext>
            </a:extLst>
          </p:cNvPr>
          <p:cNvCxnSpPr>
            <a:cxnSpLocks/>
            <a:stCxn id="102" idx="2"/>
            <a:endCxn id="96" idx="4"/>
          </p:cNvCxnSpPr>
          <p:nvPr/>
        </p:nvCxnSpPr>
        <p:spPr>
          <a:xfrm flipH="1" flipV="1">
            <a:off x="2563117" y="4958817"/>
            <a:ext cx="584711" cy="59048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>
            <a:extLst>
              <a:ext uri="{FF2B5EF4-FFF2-40B4-BE49-F238E27FC236}">
                <a16:creationId xmlns:a16="http://schemas.microsoft.com/office/drawing/2014/main" id="{44C64F29-8143-4F77-A259-D0D9B96B71D3}"/>
              </a:ext>
            </a:extLst>
          </p:cNvPr>
          <p:cNvSpPr txBox="1"/>
          <p:nvPr/>
        </p:nvSpPr>
        <p:spPr>
          <a:xfrm>
            <a:off x="2758800" y="4276141"/>
            <a:ext cx="55720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&lt;&lt; e &gt;&gt;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6AEAC488-0EE3-430C-90BB-5A37701DB380}"/>
              </a:ext>
            </a:extLst>
          </p:cNvPr>
          <p:cNvSpPr txBox="1"/>
          <p:nvPr/>
        </p:nvSpPr>
        <p:spPr>
          <a:xfrm>
            <a:off x="2758800" y="4819516"/>
            <a:ext cx="55720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&lt;&lt; e &gt;&gt;</a:t>
            </a:r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E6680A1D-61DF-4645-97C3-3B879399E366}"/>
              </a:ext>
            </a:extLst>
          </p:cNvPr>
          <p:cNvSpPr/>
          <p:nvPr/>
        </p:nvSpPr>
        <p:spPr>
          <a:xfrm>
            <a:off x="3166921" y="2947396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Verification of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Registration</a:t>
            </a:r>
          </a:p>
        </p:txBody>
      </p: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916271D3-96CA-4B1B-B18E-5E56D4B90D71}"/>
              </a:ext>
            </a:extLst>
          </p:cNvPr>
          <p:cNvCxnSpPr>
            <a:stCxn id="119" idx="2"/>
            <a:endCxn id="91" idx="6"/>
          </p:cNvCxnSpPr>
          <p:nvPr/>
        </p:nvCxnSpPr>
        <p:spPr>
          <a:xfrm flipH="1" flipV="1">
            <a:off x="3009900" y="2593886"/>
            <a:ext cx="157021" cy="618667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TextBox 122">
            <a:extLst>
              <a:ext uri="{FF2B5EF4-FFF2-40B4-BE49-F238E27FC236}">
                <a16:creationId xmlns:a16="http://schemas.microsoft.com/office/drawing/2014/main" id="{06EBA0EC-BE95-4DDD-A0B1-0C380C88D152}"/>
              </a:ext>
            </a:extLst>
          </p:cNvPr>
          <p:cNvSpPr txBox="1"/>
          <p:nvPr/>
        </p:nvSpPr>
        <p:spPr>
          <a:xfrm>
            <a:off x="2993363" y="2689161"/>
            <a:ext cx="55720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&lt;&lt; </a:t>
            </a:r>
            <a:r>
              <a:rPr lang="en-US" sz="800" dirty="0" err="1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</a:t>
            </a:r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&gt;&gt;</a:t>
            </a:r>
          </a:p>
        </p:txBody>
      </p: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0476163D-83E3-4B56-8D24-F65665490E37}"/>
              </a:ext>
            </a:extLst>
          </p:cNvPr>
          <p:cNvCxnSpPr>
            <a:cxnSpLocks/>
            <a:endCxn id="119" idx="6"/>
          </p:cNvCxnSpPr>
          <p:nvPr/>
        </p:nvCxnSpPr>
        <p:spPr>
          <a:xfrm flipH="1">
            <a:off x="4060487" y="2537046"/>
            <a:ext cx="565384" cy="675507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978EE192-83B0-4CE1-AA34-5060F1AD8770}"/>
              </a:ext>
            </a:extLst>
          </p:cNvPr>
          <p:cNvCxnSpPr>
            <a:cxnSpLocks/>
            <a:stCxn id="91" idx="2"/>
          </p:cNvCxnSpPr>
          <p:nvPr/>
        </p:nvCxnSpPr>
        <p:spPr>
          <a:xfrm flipH="1" flipV="1">
            <a:off x="1414378" y="2542102"/>
            <a:ext cx="701956" cy="5178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542A6F7C-D76E-403B-A689-8AA9A56EDBD5}"/>
              </a:ext>
            </a:extLst>
          </p:cNvPr>
          <p:cNvCxnSpPr>
            <a:cxnSpLocks/>
            <a:stCxn id="92" idx="2"/>
          </p:cNvCxnSpPr>
          <p:nvPr/>
        </p:nvCxnSpPr>
        <p:spPr>
          <a:xfrm flipH="1" flipV="1">
            <a:off x="1417680" y="2557809"/>
            <a:ext cx="698654" cy="73720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AD7D43CE-E220-485C-86BD-5026E71BEF3E}"/>
              </a:ext>
            </a:extLst>
          </p:cNvPr>
          <p:cNvCxnSpPr>
            <a:cxnSpLocks/>
            <a:stCxn id="95" idx="2"/>
          </p:cNvCxnSpPr>
          <p:nvPr/>
        </p:nvCxnSpPr>
        <p:spPr>
          <a:xfrm flipH="1">
            <a:off x="1715546" y="3996148"/>
            <a:ext cx="400788" cy="27081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0579EEC0-9F85-4583-9DAD-E5FEE1585C66}"/>
              </a:ext>
            </a:extLst>
          </p:cNvPr>
          <p:cNvCxnSpPr>
            <a:cxnSpLocks/>
            <a:stCxn id="96" idx="2"/>
          </p:cNvCxnSpPr>
          <p:nvPr/>
        </p:nvCxnSpPr>
        <p:spPr>
          <a:xfrm flipH="1" flipV="1">
            <a:off x="1721426" y="4265182"/>
            <a:ext cx="394908" cy="42847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AAD12111-8C6C-458A-81AB-BD603400311E}"/>
              </a:ext>
            </a:extLst>
          </p:cNvPr>
          <p:cNvCxnSpPr>
            <a:cxnSpLocks/>
            <a:stCxn id="97" idx="2"/>
          </p:cNvCxnSpPr>
          <p:nvPr/>
        </p:nvCxnSpPr>
        <p:spPr>
          <a:xfrm flipH="1" flipV="1">
            <a:off x="958391" y="5291948"/>
            <a:ext cx="1157943" cy="63993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3C7B28D9-0DFF-433A-9473-5E4D9B7BB521}"/>
              </a:ext>
            </a:extLst>
          </p:cNvPr>
          <p:cNvCxnSpPr>
            <a:cxnSpLocks/>
            <a:stCxn id="98" idx="2"/>
          </p:cNvCxnSpPr>
          <p:nvPr/>
        </p:nvCxnSpPr>
        <p:spPr>
          <a:xfrm flipH="1" flipV="1">
            <a:off x="959958" y="5293898"/>
            <a:ext cx="2187870" cy="53031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09A27349-042C-48FF-897E-E3C7AEE8B65B}"/>
              </a:ext>
            </a:extLst>
          </p:cNvPr>
          <p:cNvCxnSpPr>
            <a:cxnSpLocks/>
            <a:stCxn id="101" idx="2"/>
          </p:cNvCxnSpPr>
          <p:nvPr/>
        </p:nvCxnSpPr>
        <p:spPr>
          <a:xfrm flipH="1" flipV="1">
            <a:off x="959958" y="5293898"/>
            <a:ext cx="1156376" cy="78340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" name="Group 71">
            <a:extLst>
              <a:ext uri="{FF2B5EF4-FFF2-40B4-BE49-F238E27FC236}">
                <a16:creationId xmlns:a16="http://schemas.microsoft.com/office/drawing/2014/main" id="{0E33CFEC-5498-41AB-95D4-C3482D8660D3}"/>
              </a:ext>
            </a:extLst>
          </p:cNvPr>
          <p:cNvGrpSpPr/>
          <p:nvPr/>
        </p:nvGrpSpPr>
        <p:grpSpPr>
          <a:xfrm>
            <a:off x="716118" y="2934310"/>
            <a:ext cx="760632" cy="1944105"/>
            <a:chOff x="716118" y="2934310"/>
            <a:chExt cx="760632" cy="1944105"/>
          </a:xfrm>
        </p:grpSpPr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03B66FA6-EC48-4A1C-995E-9383ADAC7D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118" y="3390900"/>
              <a:ext cx="0" cy="1487515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4207E92C-E724-458D-8EAD-34FD6B3FBB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76750" y="3390900"/>
              <a:ext cx="0" cy="523928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7BF24502-C08C-4F02-B5CB-DD0FE3ABC7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118" y="3392516"/>
              <a:ext cx="756920" cy="1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D77F2FC9-2A88-455F-9631-1666B4CB73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2358" y="3002280"/>
              <a:ext cx="0" cy="388620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93" name="Isosceles Triangle 92">
              <a:extLst>
                <a:ext uri="{FF2B5EF4-FFF2-40B4-BE49-F238E27FC236}">
                  <a16:creationId xmlns:a16="http://schemas.microsoft.com/office/drawing/2014/main" id="{853DC751-B945-45AB-87A8-4AFC82D2DCDF}"/>
                </a:ext>
              </a:extLst>
            </p:cNvPr>
            <p:cNvSpPr/>
            <p:nvPr/>
          </p:nvSpPr>
          <p:spPr>
            <a:xfrm>
              <a:off x="1075059" y="2934310"/>
              <a:ext cx="74597" cy="64308"/>
            </a:xfrm>
            <a:prstGeom prst="triangl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B20A7633-C3F1-4892-859C-54B1A3011F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5041625"/>
              </p:ext>
            </p:extLst>
          </p:nvPr>
        </p:nvGraphicFramePr>
        <p:xfrm>
          <a:off x="5608795" y="1891430"/>
          <a:ext cx="5508146" cy="4106241"/>
        </p:xfrm>
        <a:graphic>
          <a:graphicData uri="http://schemas.openxmlformats.org/drawingml/2006/table">
            <a:tbl>
              <a:tblPr/>
              <a:tblGrid>
                <a:gridCol w="1101629">
                  <a:extLst>
                    <a:ext uri="{9D8B030D-6E8A-4147-A177-3AD203B41FA5}">
                      <a16:colId xmlns:a16="http://schemas.microsoft.com/office/drawing/2014/main" val="3760616371"/>
                    </a:ext>
                  </a:extLst>
                </a:gridCol>
                <a:gridCol w="1401272">
                  <a:extLst>
                    <a:ext uri="{9D8B030D-6E8A-4147-A177-3AD203B41FA5}">
                      <a16:colId xmlns:a16="http://schemas.microsoft.com/office/drawing/2014/main" val="3981086021"/>
                    </a:ext>
                  </a:extLst>
                </a:gridCol>
                <a:gridCol w="1198573">
                  <a:extLst>
                    <a:ext uri="{9D8B030D-6E8A-4147-A177-3AD203B41FA5}">
                      <a16:colId xmlns:a16="http://schemas.microsoft.com/office/drawing/2014/main" val="1359932216"/>
                    </a:ext>
                  </a:extLst>
                </a:gridCol>
                <a:gridCol w="1806672">
                  <a:extLst>
                    <a:ext uri="{9D8B030D-6E8A-4147-A177-3AD203B41FA5}">
                      <a16:colId xmlns:a16="http://schemas.microsoft.com/office/drawing/2014/main" val="3364986635"/>
                    </a:ext>
                  </a:extLst>
                </a:gridCol>
              </a:tblGrid>
              <a:tr h="239368"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Use case name</a:t>
                      </a:r>
                      <a:endParaRPr lang="en-US">
                        <a:effectLst/>
                      </a:endParaRPr>
                    </a:p>
                  </a:txBody>
                  <a:tcPr marL="9144" marR="9144" marT="9144" marB="914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Manage Request (Edit, Remove).</a:t>
                      </a:r>
                      <a:endParaRPr lang="en-US">
                        <a:effectLst/>
                      </a:endParaRPr>
                    </a:p>
                  </a:txBody>
                  <a:tcPr marL="9144" marR="9144" marT="9144" marB="914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6788138"/>
                  </a:ext>
                </a:extLst>
              </a:tr>
              <a:tr h="228487"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Scenario</a:t>
                      </a:r>
                      <a:endParaRPr lang="en-US">
                        <a:effectLst/>
                      </a:endParaRPr>
                    </a:p>
                  </a:txBody>
                  <a:tcPr marL="9144" marR="9144" marT="9144" marB="914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When a user wishes to update their posted request (Starting point, destination).</a:t>
                      </a:r>
                      <a:endParaRPr lang="en-US">
                        <a:effectLst/>
                      </a:endParaRPr>
                    </a:p>
                  </a:txBody>
                  <a:tcPr marL="9144" marR="9144" marT="9144" marB="914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7293109"/>
                  </a:ext>
                </a:extLst>
              </a:tr>
              <a:tr h="334244"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Triggering Event</a:t>
                      </a:r>
                      <a:endParaRPr lang="en-US">
                        <a:effectLst/>
                      </a:endParaRPr>
                    </a:p>
                  </a:txBody>
                  <a:tcPr marL="9144" marR="9144" marT="9144" marB="914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Sender select edit button for a certain request</a:t>
                      </a:r>
                      <a:endParaRPr lang="en-US">
                        <a:effectLst/>
                      </a:endParaRPr>
                    </a:p>
                  </a:txBody>
                  <a:tcPr marL="9144" marR="9144" marT="9144" marB="914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4674230"/>
                  </a:ext>
                </a:extLst>
              </a:tr>
              <a:tr h="334244"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Brief description</a:t>
                      </a:r>
                      <a:endParaRPr lang="en-US">
                        <a:effectLst/>
                      </a:endParaRPr>
                    </a:p>
                  </a:txBody>
                  <a:tcPr marL="9144" marR="9144" marT="9144" marB="914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Sender modifies the address, starting point by selecting a new address or starting point, or removes the request.</a:t>
                      </a:r>
                      <a:endParaRPr lang="en-US">
                        <a:effectLst/>
                      </a:endParaRPr>
                    </a:p>
                  </a:txBody>
                  <a:tcPr marL="9144" marR="9144" marT="9144" marB="914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1514825"/>
                  </a:ext>
                </a:extLst>
              </a:tr>
              <a:tr h="228487"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Actors</a:t>
                      </a:r>
                      <a:endParaRPr lang="en-US">
                        <a:effectLst/>
                      </a:endParaRPr>
                    </a:p>
                  </a:txBody>
                  <a:tcPr marL="9144" marR="9144" marT="9144" marB="914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Sender, Rider</a:t>
                      </a:r>
                      <a:endParaRPr lang="en-US">
                        <a:effectLst/>
                      </a:endParaRPr>
                    </a:p>
                  </a:txBody>
                  <a:tcPr marL="9144" marR="9144" marT="9144" marB="914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823651"/>
                  </a:ext>
                </a:extLst>
              </a:tr>
              <a:tr h="239368"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Stakeholders</a:t>
                      </a:r>
                      <a:endParaRPr lang="en-US">
                        <a:effectLst/>
                      </a:endParaRPr>
                    </a:p>
                  </a:txBody>
                  <a:tcPr marL="9144" marR="9144" marT="9144" marB="914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Users (Sender, Rider)</a:t>
                      </a:r>
                      <a:endParaRPr lang="en-US">
                        <a:effectLst/>
                      </a:endParaRPr>
                    </a:p>
                  </a:txBody>
                  <a:tcPr marL="9144" marR="9144" marT="9144" marB="914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4178347"/>
                  </a:ext>
                </a:extLst>
              </a:tr>
              <a:tr h="217607"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Preconditions</a:t>
                      </a:r>
                      <a:endParaRPr lang="en-US">
                        <a:effectLst/>
                      </a:endParaRPr>
                    </a:p>
                  </a:txBody>
                  <a:tcPr marL="9144" marR="9144" marT="9144" marB="914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Request must exist</a:t>
                      </a:r>
                      <a:endParaRPr lang="en-US">
                        <a:effectLst/>
                      </a:endParaRPr>
                    </a:p>
                  </a:txBody>
                  <a:tcPr marL="9144" marR="9144" marT="9144" marB="914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25141"/>
                  </a:ext>
                </a:extLst>
              </a:tr>
              <a:tr h="334244"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Postconditions</a:t>
                      </a:r>
                      <a:endParaRPr lang="en-US">
                        <a:effectLst/>
                      </a:endParaRPr>
                    </a:p>
                  </a:txBody>
                  <a:tcPr marL="9144" marR="9144" marT="9144" marB="914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Request must be updated</a:t>
                      </a:r>
                      <a:endParaRPr lang="en-US">
                        <a:effectLst/>
                      </a:endParaRPr>
                    </a:p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If the request is being accepted, the modification must be notified to the rider.</a:t>
                      </a:r>
                      <a:endParaRPr lang="en-US">
                        <a:effectLst/>
                      </a:endParaRPr>
                    </a:p>
                  </a:txBody>
                  <a:tcPr marL="9144" marR="9144" marT="9144" marB="914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1017737"/>
                  </a:ext>
                </a:extLst>
              </a:tr>
              <a:tr h="228487">
                <a:tc rowSpan="3"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Flow of activities</a:t>
                      </a:r>
                      <a:endParaRPr lang="en-US">
                        <a:effectLst/>
                      </a:endParaRPr>
                    </a:p>
                  </a:txBody>
                  <a:tcPr marL="9144" marR="9144" marT="9144" marB="914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Sender (Actor 1)</a:t>
                      </a:r>
                      <a:endParaRPr lang="en-US">
                        <a:effectLst/>
                      </a:endParaRPr>
                    </a:p>
                  </a:txBody>
                  <a:tcPr marL="9144" marR="9144" marT="9144" marB="914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Rider (Actor 2)</a:t>
                      </a:r>
                      <a:endParaRPr lang="en-US">
                        <a:effectLst/>
                      </a:endParaRPr>
                    </a:p>
                  </a:txBody>
                  <a:tcPr marL="9144" marR="9144" marT="9144" marB="914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System</a:t>
                      </a:r>
                      <a:endParaRPr lang="en-US">
                        <a:effectLst/>
                      </a:endParaRPr>
                    </a:p>
                  </a:txBody>
                  <a:tcPr marL="9144" marR="9144" marT="9144" marB="914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3188729"/>
                  </a:ext>
                </a:extLst>
              </a:tr>
              <a:tr h="73986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1. Select edit or remove, and type in a new information if edit</a:t>
                      </a:r>
                      <a:endParaRPr lang="en-US">
                        <a:effectLst/>
                      </a:endParaRPr>
                    </a:p>
                  </a:txBody>
                  <a:tcPr marL="9144" marR="9144" marT="9144" marB="914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en-US">
                          <a:effectLst/>
                        </a:rPr>
                      </a:br>
                      <a:endParaRPr lang="en-US">
                        <a:effectLst/>
                      </a:endParaRPr>
                    </a:p>
                  </a:txBody>
                  <a:tcPr marL="9144" marR="9144" marT="9144" marB="914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1.1 Validate information</a:t>
                      </a:r>
                      <a:endParaRPr lang="en-US">
                        <a:effectLst/>
                      </a:endParaRPr>
                    </a:p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1.2 See if any rider accept</a:t>
                      </a:r>
                      <a:b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</a:b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1.3 Establish communication between Rider &amp; Sender</a:t>
                      </a:r>
                      <a:endParaRPr lang="en-US">
                        <a:effectLst/>
                      </a:endParaRPr>
                    </a:p>
                  </a:txBody>
                  <a:tcPr marL="9144" marR="9144" marT="9144" marB="914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06101866"/>
                  </a:ext>
                </a:extLst>
              </a:tr>
              <a:tr h="64759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en-US">
                          <a:effectLst/>
                        </a:rPr>
                      </a:br>
                      <a:endParaRPr lang="en-US">
                        <a:effectLst/>
                      </a:endParaRPr>
                    </a:p>
                  </a:txBody>
                  <a:tcPr marL="9144" marR="9144" marT="9144" marB="914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2. Accept changes</a:t>
                      </a:r>
                      <a:endParaRPr lang="en-US" dirty="0">
                        <a:effectLst/>
                      </a:endParaRPr>
                    </a:p>
                  </a:txBody>
                  <a:tcPr marL="9144" marR="9144" marT="9144" marB="914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2.1 Update the changes in system/Database</a:t>
                      </a:r>
                      <a:endParaRPr lang="en-US">
                        <a:effectLst/>
                      </a:endParaRPr>
                    </a:p>
                  </a:txBody>
                  <a:tcPr marL="9144" marR="9144" marT="9144" marB="914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78109028"/>
                  </a:ext>
                </a:extLst>
              </a:tr>
              <a:tr h="334244"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Exception Conditions</a:t>
                      </a:r>
                      <a:endParaRPr lang="en-US">
                        <a:effectLst/>
                      </a:endParaRPr>
                    </a:p>
                  </a:txBody>
                  <a:tcPr marL="9144" marR="9144" marT="9144" marB="914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1.1 Information invalid</a:t>
                      </a:r>
                      <a:b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</a:br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2. Rider do not accept the changes</a:t>
                      </a:r>
                      <a:endParaRPr lang="en-US" dirty="0">
                        <a:effectLst/>
                      </a:endParaRPr>
                    </a:p>
                  </a:txBody>
                  <a:tcPr marL="9144" marR="9144" marT="9144" marB="914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51053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22368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2EE616-3E4B-4CD0-B873-27BB3D54D42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362DFE-2F3B-4D20-85C6-AC500B07072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Requirements &amp; Design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207492-A39B-409D-B0E1-91A8762024A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System Modeling</a:t>
            </a: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B1ED182F-B370-4F78-BF57-8DC8CA1FB4F1}"/>
              </a:ext>
            </a:extLst>
          </p:cNvPr>
          <p:cNvGrpSpPr/>
          <p:nvPr/>
        </p:nvGrpSpPr>
        <p:grpSpPr>
          <a:xfrm>
            <a:off x="823572" y="2154568"/>
            <a:ext cx="577570" cy="742312"/>
            <a:chOff x="823572" y="2154568"/>
            <a:chExt cx="577570" cy="742312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7C89A0C6-DC62-48F0-9BEC-A9B3519696C7}"/>
                </a:ext>
              </a:extLst>
            </p:cNvPr>
            <p:cNvGrpSpPr/>
            <p:nvPr/>
          </p:nvGrpSpPr>
          <p:grpSpPr>
            <a:xfrm>
              <a:off x="950599" y="2154568"/>
              <a:ext cx="310732" cy="507653"/>
              <a:chOff x="5014599" y="2968177"/>
              <a:chExt cx="310732" cy="507653"/>
            </a:xfrm>
          </p:grpSpPr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1EFB3BA3-72DD-4DC5-8BA2-F972B151EE61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EE3BF0FE-B5A3-4B4C-AF82-D167D23C6A29}"/>
                  </a:ext>
                </a:extLst>
              </p:cNvPr>
              <p:cNvCxnSpPr>
                <a:cxnSpLocks/>
                <a:stCxn id="4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3D653E4F-AF0C-4091-B5D3-422EB372093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DCD1E347-8503-4715-96C0-D3026BC2BFB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F40DEC5F-49A4-424F-9503-4FFB9948138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33C10C2-6EDA-4F25-82DA-782CACAFC71A}"/>
                </a:ext>
              </a:extLst>
            </p:cNvPr>
            <p:cNvSpPr txBox="1"/>
            <p:nvPr/>
          </p:nvSpPr>
          <p:spPr>
            <a:xfrm>
              <a:off x="823572" y="2635270"/>
              <a:ext cx="577570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User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E1D644B-CD57-43F8-80AE-A83758D51917}"/>
              </a:ext>
            </a:extLst>
          </p:cNvPr>
          <p:cNvGrpSpPr/>
          <p:nvPr/>
        </p:nvGrpSpPr>
        <p:grpSpPr>
          <a:xfrm>
            <a:off x="1125655" y="3993977"/>
            <a:ext cx="694766" cy="758731"/>
            <a:chOff x="1125655" y="3993977"/>
            <a:chExt cx="694766" cy="758731"/>
          </a:xfrm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510CE0FE-1E0A-4033-B229-0845F2670116}"/>
                </a:ext>
              </a:extLst>
            </p:cNvPr>
            <p:cNvGrpSpPr/>
            <p:nvPr/>
          </p:nvGrpSpPr>
          <p:grpSpPr>
            <a:xfrm>
              <a:off x="1311279" y="3993977"/>
              <a:ext cx="310732" cy="507653"/>
              <a:chOff x="5014599" y="2968177"/>
              <a:chExt cx="310732" cy="507653"/>
            </a:xfrm>
          </p:grpSpPr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81002B56-CB69-4C33-B8E1-FAB85B1B3743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DE7407A1-0BF4-4CF6-BA8F-FCC5AB9E7663}"/>
                  </a:ext>
                </a:extLst>
              </p:cNvPr>
              <p:cNvCxnSpPr>
                <a:cxnSpLocks/>
                <a:stCxn id="67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CE0D9DAE-58FC-46A4-A7BC-23F5581CAE2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306F71F0-15D8-49DC-9792-B14C68F88E8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66FA2B41-6F8E-4E5C-9A89-4DE8CF57890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214F13CD-C719-4E8B-B73B-33B9B8F02EB9}"/>
                </a:ext>
              </a:extLst>
            </p:cNvPr>
            <p:cNvSpPr txBox="1"/>
            <p:nvPr/>
          </p:nvSpPr>
          <p:spPr>
            <a:xfrm>
              <a:off x="1125655" y="4491098"/>
              <a:ext cx="694766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Sender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2E1995A0-6031-4680-ABFA-5BFC6A9DDA60}"/>
              </a:ext>
            </a:extLst>
          </p:cNvPr>
          <p:cNvGrpSpPr/>
          <p:nvPr/>
        </p:nvGrpSpPr>
        <p:grpSpPr>
          <a:xfrm>
            <a:off x="368735" y="4938857"/>
            <a:ext cx="694766" cy="785351"/>
            <a:chOff x="368735" y="4938857"/>
            <a:chExt cx="694766" cy="785351"/>
          </a:xfrm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48E49F90-1A2F-4BA7-9070-05180B57628E}"/>
                </a:ext>
              </a:extLst>
            </p:cNvPr>
            <p:cNvGrpSpPr/>
            <p:nvPr/>
          </p:nvGrpSpPr>
          <p:grpSpPr>
            <a:xfrm>
              <a:off x="554359" y="4938857"/>
              <a:ext cx="310732" cy="507653"/>
              <a:chOff x="5014599" y="2968177"/>
              <a:chExt cx="310732" cy="507653"/>
            </a:xfrm>
          </p:grpSpPr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633D17C6-C626-466E-B6A9-A3FEFB1DBA4E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6F39A82F-239E-4FDE-8C68-6ED6399E95D3}"/>
                  </a:ext>
                </a:extLst>
              </p:cNvPr>
              <p:cNvCxnSpPr>
                <a:cxnSpLocks/>
                <a:stCxn id="61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8D7F6C9D-1C7F-458F-958D-15C8B2E0076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A95C5877-A335-4182-BC3E-0A5A415D4F8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B81C4CAA-A71E-4BCA-9338-7C993170D2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211DD8BB-90C0-474C-A2D1-97834FD01038}"/>
                </a:ext>
              </a:extLst>
            </p:cNvPr>
            <p:cNvSpPr txBox="1"/>
            <p:nvPr/>
          </p:nvSpPr>
          <p:spPr>
            <a:xfrm>
              <a:off x="368735" y="5462598"/>
              <a:ext cx="694766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Rider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80" name="Rectangle 79">
            <a:extLst>
              <a:ext uri="{FF2B5EF4-FFF2-40B4-BE49-F238E27FC236}">
                <a16:creationId xmlns:a16="http://schemas.microsoft.com/office/drawing/2014/main" id="{27A38ADA-39A4-4011-BA3A-604E61BD4AD7}"/>
              </a:ext>
            </a:extLst>
          </p:cNvPr>
          <p:cNvSpPr/>
          <p:nvPr/>
        </p:nvSpPr>
        <p:spPr>
          <a:xfrm>
            <a:off x="1820421" y="1891430"/>
            <a:ext cx="2474037" cy="4549991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B4DB0E3A-500F-4F5E-BC85-B9DC97474264}"/>
              </a:ext>
            </a:extLst>
          </p:cNvPr>
          <p:cNvGrpSpPr/>
          <p:nvPr/>
        </p:nvGrpSpPr>
        <p:grpSpPr>
          <a:xfrm>
            <a:off x="4625871" y="2149882"/>
            <a:ext cx="772888" cy="742312"/>
            <a:chOff x="725913" y="2154568"/>
            <a:chExt cx="772888" cy="742312"/>
          </a:xfrm>
        </p:grpSpPr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7448939F-FEA0-4020-9519-726E5A5E3C6F}"/>
                </a:ext>
              </a:extLst>
            </p:cNvPr>
            <p:cNvGrpSpPr/>
            <p:nvPr/>
          </p:nvGrpSpPr>
          <p:grpSpPr>
            <a:xfrm>
              <a:off x="950599" y="2154568"/>
              <a:ext cx="310732" cy="507653"/>
              <a:chOff x="5014599" y="2968177"/>
              <a:chExt cx="310732" cy="507653"/>
            </a:xfrm>
          </p:grpSpPr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FB2A5AF9-61F4-41D5-9E89-C9CAC18D1FA8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87C31AC5-6BEF-461B-ADF7-A8B07D2CB572}"/>
                  </a:ext>
                </a:extLst>
              </p:cNvPr>
              <p:cNvCxnSpPr>
                <a:cxnSpLocks/>
                <a:stCxn id="85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09C2E565-2160-4641-93DA-7F0F42F57EB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A371E36F-AB00-40BA-9185-D0E25F8D6F4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1784EDDE-2652-42FB-906E-583C6EEC9FF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AC070402-5DE9-4B1A-9EEE-56800B2FB93E}"/>
                </a:ext>
              </a:extLst>
            </p:cNvPr>
            <p:cNvSpPr txBox="1"/>
            <p:nvPr/>
          </p:nvSpPr>
          <p:spPr>
            <a:xfrm>
              <a:off x="725913" y="2635270"/>
              <a:ext cx="772888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Admin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26EA6248-9CB9-42CE-9BBB-A4DEE4444EF4}"/>
              </a:ext>
            </a:extLst>
          </p:cNvPr>
          <p:cNvSpPr txBox="1"/>
          <p:nvPr/>
        </p:nvSpPr>
        <p:spPr>
          <a:xfrm>
            <a:off x="1905577" y="1941102"/>
            <a:ext cx="2303723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Delivery Platform for Seller/Riders</a:t>
            </a: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8472DE8E-354A-42C4-AA35-28CC653E77E0}"/>
              </a:ext>
            </a:extLst>
          </p:cNvPr>
          <p:cNvSpPr/>
          <p:nvPr/>
        </p:nvSpPr>
        <p:spPr>
          <a:xfrm>
            <a:off x="2116334" y="2328729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Registration</a:t>
            </a: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18E7B243-23C1-4BB6-885C-491B8A2A69D8}"/>
              </a:ext>
            </a:extLst>
          </p:cNvPr>
          <p:cNvSpPr/>
          <p:nvPr/>
        </p:nvSpPr>
        <p:spPr>
          <a:xfrm>
            <a:off x="2116334" y="3029860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Update 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Personal </a:t>
            </a:r>
            <a:b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Information</a:t>
            </a:r>
            <a:endParaRPr lang="en-US" sz="9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B5199618-DB6F-49B9-B9E6-5DAA6B0D4CC6}"/>
              </a:ext>
            </a:extLst>
          </p:cNvPr>
          <p:cNvSpPr/>
          <p:nvPr/>
        </p:nvSpPr>
        <p:spPr>
          <a:xfrm>
            <a:off x="2116334" y="3730991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Post Request</a:t>
            </a:r>
            <a:endParaRPr lang="en-US" sz="9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15630CAE-EC85-44E5-B643-975DF5144155}"/>
              </a:ext>
            </a:extLst>
          </p:cNvPr>
          <p:cNvSpPr/>
          <p:nvPr/>
        </p:nvSpPr>
        <p:spPr>
          <a:xfrm>
            <a:off x="2116334" y="4428503"/>
            <a:ext cx="893566" cy="53031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Manage </a:t>
            </a:r>
            <a:br>
              <a:rPr lang="en-US" sz="9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Requests</a:t>
            </a:r>
            <a:endParaRPr lang="en-US" sz="9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B388323B-6388-480F-9132-EA6388AF0EE3}"/>
              </a:ext>
            </a:extLst>
          </p:cNvPr>
          <p:cNvSpPr/>
          <p:nvPr/>
        </p:nvSpPr>
        <p:spPr>
          <a:xfrm>
            <a:off x="2116334" y="5090784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Accept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Requests</a:t>
            </a: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34E668A7-1AFD-476B-AB22-B8FC8AE4015D}"/>
              </a:ext>
            </a:extLst>
          </p:cNvPr>
          <p:cNvSpPr/>
          <p:nvPr/>
        </p:nvSpPr>
        <p:spPr>
          <a:xfrm>
            <a:off x="3147828" y="5559055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Complete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Requests</a:t>
            </a: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75D1265E-58C5-4C47-B4D7-251DC70E8596}"/>
              </a:ext>
            </a:extLst>
          </p:cNvPr>
          <p:cNvSpPr/>
          <p:nvPr/>
        </p:nvSpPr>
        <p:spPr>
          <a:xfrm>
            <a:off x="2116334" y="5812145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Cancel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</a:t>
            </a: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9B7CA35A-E0B1-4122-BC80-8D031031BA7A}"/>
              </a:ext>
            </a:extLst>
          </p:cNvPr>
          <p:cNvSpPr/>
          <p:nvPr/>
        </p:nvSpPr>
        <p:spPr>
          <a:xfrm>
            <a:off x="3147828" y="4752708"/>
            <a:ext cx="893566" cy="53031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Remove</a:t>
            </a:r>
            <a:br>
              <a:rPr lang="en-US" sz="9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</a:t>
            </a:r>
            <a:endParaRPr lang="en-US" sz="9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DBA73FCD-DC9B-4746-9AD1-41F62A7C84B2}"/>
              </a:ext>
            </a:extLst>
          </p:cNvPr>
          <p:cNvSpPr/>
          <p:nvPr/>
        </p:nvSpPr>
        <p:spPr>
          <a:xfrm>
            <a:off x="3147828" y="3996148"/>
            <a:ext cx="893566" cy="53031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Edit Request</a:t>
            </a:r>
            <a:endParaRPr lang="en-US" sz="9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C17E6D0B-3C54-4E8E-AF96-09893C6344A8}"/>
              </a:ext>
            </a:extLst>
          </p:cNvPr>
          <p:cNvCxnSpPr>
            <a:cxnSpLocks/>
            <a:stCxn id="103" idx="2"/>
            <a:endCxn id="96" idx="0"/>
          </p:cNvCxnSpPr>
          <p:nvPr/>
        </p:nvCxnSpPr>
        <p:spPr>
          <a:xfrm flipH="1">
            <a:off x="2563117" y="4261305"/>
            <a:ext cx="584711" cy="167198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4557C6FB-1573-4FAE-A822-161557E24E80}"/>
              </a:ext>
            </a:extLst>
          </p:cNvPr>
          <p:cNvCxnSpPr>
            <a:cxnSpLocks/>
            <a:stCxn id="102" idx="2"/>
            <a:endCxn id="96" idx="4"/>
          </p:cNvCxnSpPr>
          <p:nvPr/>
        </p:nvCxnSpPr>
        <p:spPr>
          <a:xfrm flipH="1" flipV="1">
            <a:off x="2563117" y="4958817"/>
            <a:ext cx="584711" cy="59048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>
            <a:extLst>
              <a:ext uri="{FF2B5EF4-FFF2-40B4-BE49-F238E27FC236}">
                <a16:creationId xmlns:a16="http://schemas.microsoft.com/office/drawing/2014/main" id="{44C64F29-8143-4F77-A259-D0D9B96B71D3}"/>
              </a:ext>
            </a:extLst>
          </p:cNvPr>
          <p:cNvSpPr txBox="1"/>
          <p:nvPr/>
        </p:nvSpPr>
        <p:spPr>
          <a:xfrm>
            <a:off x="2758800" y="4276141"/>
            <a:ext cx="55720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&lt;&lt; e &gt;&gt;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6AEAC488-0EE3-430C-90BB-5A37701DB380}"/>
              </a:ext>
            </a:extLst>
          </p:cNvPr>
          <p:cNvSpPr txBox="1"/>
          <p:nvPr/>
        </p:nvSpPr>
        <p:spPr>
          <a:xfrm>
            <a:off x="2758800" y="4819516"/>
            <a:ext cx="55720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&lt;&lt; e &gt;&gt;</a:t>
            </a:r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E6680A1D-61DF-4645-97C3-3B879399E366}"/>
              </a:ext>
            </a:extLst>
          </p:cNvPr>
          <p:cNvSpPr/>
          <p:nvPr/>
        </p:nvSpPr>
        <p:spPr>
          <a:xfrm>
            <a:off x="3166921" y="2947396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Verification of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Registration</a:t>
            </a:r>
          </a:p>
        </p:txBody>
      </p: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916271D3-96CA-4B1B-B18E-5E56D4B90D71}"/>
              </a:ext>
            </a:extLst>
          </p:cNvPr>
          <p:cNvCxnSpPr>
            <a:stCxn id="119" idx="2"/>
            <a:endCxn id="91" idx="6"/>
          </p:cNvCxnSpPr>
          <p:nvPr/>
        </p:nvCxnSpPr>
        <p:spPr>
          <a:xfrm flipH="1" flipV="1">
            <a:off x="3009900" y="2593886"/>
            <a:ext cx="157021" cy="618667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TextBox 122">
            <a:extLst>
              <a:ext uri="{FF2B5EF4-FFF2-40B4-BE49-F238E27FC236}">
                <a16:creationId xmlns:a16="http://schemas.microsoft.com/office/drawing/2014/main" id="{06EBA0EC-BE95-4DDD-A0B1-0C380C88D152}"/>
              </a:ext>
            </a:extLst>
          </p:cNvPr>
          <p:cNvSpPr txBox="1"/>
          <p:nvPr/>
        </p:nvSpPr>
        <p:spPr>
          <a:xfrm>
            <a:off x="2993363" y="2689161"/>
            <a:ext cx="55720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&lt;&lt; </a:t>
            </a:r>
            <a:r>
              <a:rPr lang="en-US" sz="800" dirty="0" err="1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</a:t>
            </a:r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&gt;&gt;</a:t>
            </a:r>
          </a:p>
        </p:txBody>
      </p: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0476163D-83E3-4B56-8D24-F65665490E37}"/>
              </a:ext>
            </a:extLst>
          </p:cNvPr>
          <p:cNvCxnSpPr>
            <a:cxnSpLocks/>
            <a:endCxn id="119" idx="6"/>
          </p:cNvCxnSpPr>
          <p:nvPr/>
        </p:nvCxnSpPr>
        <p:spPr>
          <a:xfrm flipH="1">
            <a:off x="4060487" y="2537046"/>
            <a:ext cx="565384" cy="675507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978EE192-83B0-4CE1-AA34-5060F1AD8770}"/>
              </a:ext>
            </a:extLst>
          </p:cNvPr>
          <p:cNvCxnSpPr>
            <a:cxnSpLocks/>
            <a:stCxn id="91" idx="2"/>
          </p:cNvCxnSpPr>
          <p:nvPr/>
        </p:nvCxnSpPr>
        <p:spPr>
          <a:xfrm flipH="1" flipV="1">
            <a:off x="1414378" y="2542102"/>
            <a:ext cx="701956" cy="5178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542A6F7C-D76E-403B-A689-8AA9A56EDBD5}"/>
              </a:ext>
            </a:extLst>
          </p:cNvPr>
          <p:cNvCxnSpPr>
            <a:cxnSpLocks/>
            <a:stCxn id="92" idx="2"/>
          </p:cNvCxnSpPr>
          <p:nvPr/>
        </p:nvCxnSpPr>
        <p:spPr>
          <a:xfrm flipH="1" flipV="1">
            <a:off x="1417680" y="2557809"/>
            <a:ext cx="698654" cy="73720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AD7D43CE-E220-485C-86BD-5026E71BEF3E}"/>
              </a:ext>
            </a:extLst>
          </p:cNvPr>
          <p:cNvCxnSpPr>
            <a:cxnSpLocks/>
            <a:stCxn id="95" idx="2"/>
          </p:cNvCxnSpPr>
          <p:nvPr/>
        </p:nvCxnSpPr>
        <p:spPr>
          <a:xfrm flipH="1">
            <a:off x="1715546" y="3996148"/>
            <a:ext cx="400788" cy="27081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0579EEC0-9F85-4583-9DAD-E5FEE1585C66}"/>
              </a:ext>
            </a:extLst>
          </p:cNvPr>
          <p:cNvCxnSpPr>
            <a:cxnSpLocks/>
            <a:stCxn id="96" idx="2"/>
          </p:cNvCxnSpPr>
          <p:nvPr/>
        </p:nvCxnSpPr>
        <p:spPr>
          <a:xfrm flipH="1" flipV="1">
            <a:off x="1721426" y="4265182"/>
            <a:ext cx="394908" cy="42847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AAD12111-8C6C-458A-81AB-BD603400311E}"/>
              </a:ext>
            </a:extLst>
          </p:cNvPr>
          <p:cNvCxnSpPr>
            <a:cxnSpLocks/>
            <a:stCxn id="97" idx="2"/>
          </p:cNvCxnSpPr>
          <p:nvPr/>
        </p:nvCxnSpPr>
        <p:spPr>
          <a:xfrm flipH="1" flipV="1">
            <a:off x="958391" y="5291948"/>
            <a:ext cx="1157943" cy="63993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3C7B28D9-0DFF-433A-9473-5E4D9B7BB521}"/>
              </a:ext>
            </a:extLst>
          </p:cNvPr>
          <p:cNvCxnSpPr>
            <a:cxnSpLocks/>
            <a:stCxn id="98" idx="2"/>
          </p:cNvCxnSpPr>
          <p:nvPr/>
        </p:nvCxnSpPr>
        <p:spPr>
          <a:xfrm flipH="1" flipV="1">
            <a:off x="959958" y="5293898"/>
            <a:ext cx="2187870" cy="53031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09A27349-042C-48FF-897E-E3C7AEE8B65B}"/>
              </a:ext>
            </a:extLst>
          </p:cNvPr>
          <p:cNvCxnSpPr>
            <a:cxnSpLocks/>
            <a:stCxn id="101" idx="2"/>
          </p:cNvCxnSpPr>
          <p:nvPr/>
        </p:nvCxnSpPr>
        <p:spPr>
          <a:xfrm flipH="1" flipV="1">
            <a:off x="959958" y="5293898"/>
            <a:ext cx="1156376" cy="78340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" name="Group 71">
            <a:extLst>
              <a:ext uri="{FF2B5EF4-FFF2-40B4-BE49-F238E27FC236}">
                <a16:creationId xmlns:a16="http://schemas.microsoft.com/office/drawing/2014/main" id="{0E33CFEC-5498-41AB-95D4-C3482D8660D3}"/>
              </a:ext>
            </a:extLst>
          </p:cNvPr>
          <p:cNvGrpSpPr/>
          <p:nvPr/>
        </p:nvGrpSpPr>
        <p:grpSpPr>
          <a:xfrm>
            <a:off x="716118" y="2934310"/>
            <a:ext cx="760632" cy="1944105"/>
            <a:chOff x="716118" y="2934310"/>
            <a:chExt cx="760632" cy="1944105"/>
          </a:xfrm>
        </p:grpSpPr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03B66FA6-EC48-4A1C-995E-9383ADAC7D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118" y="3390900"/>
              <a:ext cx="0" cy="1487515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4207E92C-E724-458D-8EAD-34FD6B3FBB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76750" y="3390900"/>
              <a:ext cx="0" cy="523928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7BF24502-C08C-4F02-B5CB-DD0FE3ABC7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118" y="3392516"/>
              <a:ext cx="756920" cy="1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D77F2FC9-2A88-455F-9631-1666B4CB73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2358" y="3002280"/>
              <a:ext cx="0" cy="388620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93" name="Isosceles Triangle 92">
              <a:extLst>
                <a:ext uri="{FF2B5EF4-FFF2-40B4-BE49-F238E27FC236}">
                  <a16:creationId xmlns:a16="http://schemas.microsoft.com/office/drawing/2014/main" id="{853DC751-B945-45AB-87A8-4AFC82D2DCDF}"/>
                </a:ext>
              </a:extLst>
            </p:cNvPr>
            <p:cNvSpPr/>
            <p:nvPr/>
          </p:nvSpPr>
          <p:spPr>
            <a:xfrm>
              <a:off x="1075059" y="2934310"/>
              <a:ext cx="74597" cy="64308"/>
            </a:xfrm>
            <a:prstGeom prst="triangl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B9A7515E-FE0C-4184-8880-381ADC3E9034}"/>
              </a:ext>
            </a:extLst>
          </p:cNvPr>
          <p:cNvGrpSpPr/>
          <p:nvPr/>
        </p:nvGrpSpPr>
        <p:grpSpPr>
          <a:xfrm>
            <a:off x="6289308" y="1324778"/>
            <a:ext cx="4715447" cy="8941767"/>
            <a:chOff x="6165266" y="1877518"/>
            <a:chExt cx="4715447" cy="8941767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2DA0C9C-6744-4173-A91E-49722C168DA7}"/>
                </a:ext>
              </a:extLst>
            </p:cNvPr>
            <p:cNvSpPr/>
            <p:nvPr/>
          </p:nvSpPr>
          <p:spPr>
            <a:xfrm>
              <a:off x="6165266" y="1877518"/>
              <a:ext cx="4715447" cy="894176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410" name="Picture 2">
              <a:extLst>
                <a:ext uri="{FF2B5EF4-FFF2-40B4-BE49-F238E27FC236}">
                  <a16:creationId xmlns:a16="http://schemas.microsoft.com/office/drawing/2014/main" id="{B401916F-20C9-4BB6-AF04-C12DBD68303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588" t="3732"/>
            <a:stretch/>
          </p:blipFill>
          <p:spPr bwMode="auto">
            <a:xfrm>
              <a:off x="6330571" y="1946223"/>
              <a:ext cx="4508879" cy="8833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572791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2EE616-3E4B-4CD0-B873-27BB3D54D42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362DFE-2F3B-4D20-85C6-AC500B07072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Requirements &amp; Design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207492-A39B-409D-B0E1-91A8762024A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System Modeling</a:t>
            </a: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B1ED182F-B370-4F78-BF57-8DC8CA1FB4F1}"/>
              </a:ext>
            </a:extLst>
          </p:cNvPr>
          <p:cNvGrpSpPr/>
          <p:nvPr/>
        </p:nvGrpSpPr>
        <p:grpSpPr>
          <a:xfrm>
            <a:off x="823572" y="2154568"/>
            <a:ext cx="577570" cy="742312"/>
            <a:chOff x="823572" y="2154568"/>
            <a:chExt cx="577570" cy="742312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7C89A0C6-DC62-48F0-9BEC-A9B3519696C7}"/>
                </a:ext>
              </a:extLst>
            </p:cNvPr>
            <p:cNvGrpSpPr/>
            <p:nvPr/>
          </p:nvGrpSpPr>
          <p:grpSpPr>
            <a:xfrm>
              <a:off x="950599" y="2154568"/>
              <a:ext cx="310732" cy="507653"/>
              <a:chOff x="5014599" y="2968177"/>
              <a:chExt cx="310732" cy="507653"/>
            </a:xfrm>
          </p:grpSpPr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1EFB3BA3-72DD-4DC5-8BA2-F972B151EE61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EE3BF0FE-B5A3-4B4C-AF82-D167D23C6A29}"/>
                  </a:ext>
                </a:extLst>
              </p:cNvPr>
              <p:cNvCxnSpPr>
                <a:cxnSpLocks/>
                <a:stCxn id="4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3D653E4F-AF0C-4091-B5D3-422EB372093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DCD1E347-8503-4715-96C0-D3026BC2BFB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F40DEC5F-49A4-424F-9503-4FFB9948138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33C10C2-6EDA-4F25-82DA-782CACAFC71A}"/>
                </a:ext>
              </a:extLst>
            </p:cNvPr>
            <p:cNvSpPr txBox="1"/>
            <p:nvPr/>
          </p:nvSpPr>
          <p:spPr>
            <a:xfrm>
              <a:off x="823572" y="2635270"/>
              <a:ext cx="577570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User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E1D644B-CD57-43F8-80AE-A83758D51917}"/>
              </a:ext>
            </a:extLst>
          </p:cNvPr>
          <p:cNvGrpSpPr/>
          <p:nvPr/>
        </p:nvGrpSpPr>
        <p:grpSpPr>
          <a:xfrm>
            <a:off x="1125655" y="3993977"/>
            <a:ext cx="694766" cy="758731"/>
            <a:chOff x="1125655" y="3993977"/>
            <a:chExt cx="694766" cy="758731"/>
          </a:xfrm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510CE0FE-1E0A-4033-B229-0845F2670116}"/>
                </a:ext>
              </a:extLst>
            </p:cNvPr>
            <p:cNvGrpSpPr/>
            <p:nvPr/>
          </p:nvGrpSpPr>
          <p:grpSpPr>
            <a:xfrm>
              <a:off x="1311279" y="3993977"/>
              <a:ext cx="310732" cy="507653"/>
              <a:chOff x="5014599" y="2968177"/>
              <a:chExt cx="310732" cy="507653"/>
            </a:xfrm>
          </p:grpSpPr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81002B56-CB69-4C33-B8E1-FAB85B1B3743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DE7407A1-0BF4-4CF6-BA8F-FCC5AB9E7663}"/>
                  </a:ext>
                </a:extLst>
              </p:cNvPr>
              <p:cNvCxnSpPr>
                <a:cxnSpLocks/>
                <a:stCxn id="67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CE0D9DAE-58FC-46A4-A7BC-23F5581CAE2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306F71F0-15D8-49DC-9792-B14C68F88E8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66FA2B41-6F8E-4E5C-9A89-4DE8CF57890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214F13CD-C719-4E8B-B73B-33B9B8F02EB9}"/>
                </a:ext>
              </a:extLst>
            </p:cNvPr>
            <p:cNvSpPr txBox="1"/>
            <p:nvPr/>
          </p:nvSpPr>
          <p:spPr>
            <a:xfrm>
              <a:off x="1125655" y="4491098"/>
              <a:ext cx="694766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Sender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2E1995A0-6031-4680-ABFA-5BFC6A9DDA60}"/>
              </a:ext>
            </a:extLst>
          </p:cNvPr>
          <p:cNvGrpSpPr/>
          <p:nvPr/>
        </p:nvGrpSpPr>
        <p:grpSpPr>
          <a:xfrm>
            <a:off x="368735" y="4938857"/>
            <a:ext cx="694766" cy="785351"/>
            <a:chOff x="368735" y="4938857"/>
            <a:chExt cx="694766" cy="785351"/>
          </a:xfrm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48E49F90-1A2F-4BA7-9070-05180B57628E}"/>
                </a:ext>
              </a:extLst>
            </p:cNvPr>
            <p:cNvGrpSpPr/>
            <p:nvPr/>
          </p:nvGrpSpPr>
          <p:grpSpPr>
            <a:xfrm>
              <a:off x="554359" y="4938857"/>
              <a:ext cx="310732" cy="507653"/>
              <a:chOff x="5014599" y="2968177"/>
              <a:chExt cx="310732" cy="507653"/>
            </a:xfrm>
          </p:grpSpPr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633D17C6-C626-466E-B6A9-A3FEFB1DBA4E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6F39A82F-239E-4FDE-8C68-6ED6399E95D3}"/>
                  </a:ext>
                </a:extLst>
              </p:cNvPr>
              <p:cNvCxnSpPr>
                <a:cxnSpLocks/>
                <a:stCxn id="61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8D7F6C9D-1C7F-458F-958D-15C8B2E0076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A95C5877-A335-4182-BC3E-0A5A415D4F8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B81C4CAA-A71E-4BCA-9338-7C993170D2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211DD8BB-90C0-474C-A2D1-97834FD01038}"/>
                </a:ext>
              </a:extLst>
            </p:cNvPr>
            <p:cNvSpPr txBox="1"/>
            <p:nvPr/>
          </p:nvSpPr>
          <p:spPr>
            <a:xfrm>
              <a:off x="368735" y="5462598"/>
              <a:ext cx="694766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Rider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80" name="Rectangle 79">
            <a:extLst>
              <a:ext uri="{FF2B5EF4-FFF2-40B4-BE49-F238E27FC236}">
                <a16:creationId xmlns:a16="http://schemas.microsoft.com/office/drawing/2014/main" id="{27A38ADA-39A4-4011-BA3A-604E61BD4AD7}"/>
              </a:ext>
            </a:extLst>
          </p:cNvPr>
          <p:cNvSpPr/>
          <p:nvPr/>
        </p:nvSpPr>
        <p:spPr>
          <a:xfrm>
            <a:off x="1820421" y="1891430"/>
            <a:ext cx="2474037" cy="4549991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B4DB0E3A-500F-4F5E-BC85-B9DC97474264}"/>
              </a:ext>
            </a:extLst>
          </p:cNvPr>
          <p:cNvGrpSpPr/>
          <p:nvPr/>
        </p:nvGrpSpPr>
        <p:grpSpPr>
          <a:xfrm>
            <a:off x="4625871" y="2149882"/>
            <a:ext cx="772888" cy="742312"/>
            <a:chOff x="725913" y="2154568"/>
            <a:chExt cx="772888" cy="742312"/>
          </a:xfrm>
        </p:grpSpPr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7448939F-FEA0-4020-9519-726E5A5E3C6F}"/>
                </a:ext>
              </a:extLst>
            </p:cNvPr>
            <p:cNvGrpSpPr/>
            <p:nvPr/>
          </p:nvGrpSpPr>
          <p:grpSpPr>
            <a:xfrm>
              <a:off x="950599" y="2154568"/>
              <a:ext cx="310732" cy="507653"/>
              <a:chOff x="5014599" y="2968177"/>
              <a:chExt cx="310732" cy="507653"/>
            </a:xfrm>
          </p:grpSpPr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FB2A5AF9-61F4-41D5-9E89-C9CAC18D1FA8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87C31AC5-6BEF-461B-ADF7-A8B07D2CB572}"/>
                  </a:ext>
                </a:extLst>
              </p:cNvPr>
              <p:cNvCxnSpPr>
                <a:cxnSpLocks/>
                <a:stCxn id="85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09C2E565-2160-4641-93DA-7F0F42F57EB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A371E36F-AB00-40BA-9185-D0E25F8D6F4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1784EDDE-2652-42FB-906E-583C6EEC9FF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AC070402-5DE9-4B1A-9EEE-56800B2FB93E}"/>
                </a:ext>
              </a:extLst>
            </p:cNvPr>
            <p:cNvSpPr txBox="1"/>
            <p:nvPr/>
          </p:nvSpPr>
          <p:spPr>
            <a:xfrm>
              <a:off x="725913" y="2635270"/>
              <a:ext cx="772888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Admin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26EA6248-9CB9-42CE-9BBB-A4DEE4444EF4}"/>
              </a:ext>
            </a:extLst>
          </p:cNvPr>
          <p:cNvSpPr txBox="1"/>
          <p:nvPr/>
        </p:nvSpPr>
        <p:spPr>
          <a:xfrm>
            <a:off x="1905577" y="1941102"/>
            <a:ext cx="2303723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Delivery Platform for Seller/Riders</a:t>
            </a: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8472DE8E-354A-42C4-AA35-28CC653E77E0}"/>
              </a:ext>
            </a:extLst>
          </p:cNvPr>
          <p:cNvSpPr/>
          <p:nvPr/>
        </p:nvSpPr>
        <p:spPr>
          <a:xfrm>
            <a:off x="2116334" y="2328729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Registration</a:t>
            </a: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18E7B243-23C1-4BB6-885C-491B8A2A69D8}"/>
              </a:ext>
            </a:extLst>
          </p:cNvPr>
          <p:cNvSpPr/>
          <p:nvPr/>
        </p:nvSpPr>
        <p:spPr>
          <a:xfrm>
            <a:off x="2116334" y="3029860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Update 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Personal </a:t>
            </a:r>
            <a:b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Information</a:t>
            </a:r>
            <a:endParaRPr lang="en-US" sz="9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B5199618-DB6F-49B9-B9E6-5DAA6B0D4CC6}"/>
              </a:ext>
            </a:extLst>
          </p:cNvPr>
          <p:cNvSpPr/>
          <p:nvPr/>
        </p:nvSpPr>
        <p:spPr>
          <a:xfrm>
            <a:off x="2116334" y="3730991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Post Request</a:t>
            </a:r>
            <a:endParaRPr lang="en-US" sz="9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15630CAE-EC85-44E5-B643-975DF5144155}"/>
              </a:ext>
            </a:extLst>
          </p:cNvPr>
          <p:cNvSpPr/>
          <p:nvPr/>
        </p:nvSpPr>
        <p:spPr>
          <a:xfrm>
            <a:off x="2116334" y="4428503"/>
            <a:ext cx="893566" cy="53031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Manage </a:t>
            </a:r>
            <a:br>
              <a:rPr lang="en-US" sz="9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Requests</a:t>
            </a:r>
            <a:endParaRPr lang="en-US" sz="9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B388323B-6388-480F-9132-EA6388AF0EE3}"/>
              </a:ext>
            </a:extLst>
          </p:cNvPr>
          <p:cNvSpPr/>
          <p:nvPr/>
        </p:nvSpPr>
        <p:spPr>
          <a:xfrm>
            <a:off x="2116334" y="5090784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Accept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Requests</a:t>
            </a: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34E668A7-1AFD-476B-AB22-B8FC8AE4015D}"/>
              </a:ext>
            </a:extLst>
          </p:cNvPr>
          <p:cNvSpPr/>
          <p:nvPr/>
        </p:nvSpPr>
        <p:spPr>
          <a:xfrm>
            <a:off x="3147828" y="5559055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Complete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Requests</a:t>
            </a: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75D1265E-58C5-4C47-B4D7-251DC70E8596}"/>
              </a:ext>
            </a:extLst>
          </p:cNvPr>
          <p:cNvSpPr/>
          <p:nvPr/>
        </p:nvSpPr>
        <p:spPr>
          <a:xfrm>
            <a:off x="2116334" y="5812145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Cancel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</a:t>
            </a: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9B7CA35A-E0B1-4122-BC80-8D031031BA7A}"/>
              </a:ext>
            </a:extLst>
          </p:cNvPr>
          <p:cNvSpPr/>
          <p:nvPr/>
        </p:nvSpPr>
        <p:spPr>
          <a:xfrm>
            <a:off x="3147828" y="4752708"/>
            <a:ext cx="893566" cy="53031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Remove</a:t>
            </a:r>
            <a:br>
              <a:rPr lang="en-US" sz="9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</a:t>
            </a:r>
            <a:endParaRPr lang="en-US" sz="9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DBA73FCD-DC9B-4746-9AD1-41F62A7C84B2}"/>
              </a:ext>
            </a:extLst>
          </p:cNvPr>
          <p:cNvSpPr/>
          <p:nvPr/>
        </p:nvSpPr>
        <p:spPr>
          <a:xfrm>
            <a:off x="3147828" y="3996148"/>
            <a:ext cx="893566" cy="53031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Edit Request</a:t>
            </a:r>
            <a:endParaRPr lang="en-US" sz="9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C17E6D0B-3C54-4E8E-AF96-09893C6344A8}"/>
              </a:ext>
            </a:extLst>
          </p:cNvPr>
          <p:cNvCxnSpPr>
            <a:cxnSpLocks/>
            <a:stCxn id="103" idx="2"/>
            <a:endCxn id="96" idx="0"/>
          </p:cNvCxnSpPr>
          <p:nvPr/>
        </p:nvCxnSpPr>
        <p:spPr>
          <a:xfrm flipH="1">
            <a:off x="2563117" y="4261305"/>
            <a:ext cx="584711" cy="167198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4557C6FB-1573-4FAE-A822-161557E24E80}"/>
              </a:ext>
            </a:extLst>
          </p:cNvPr>
          <p:cNvCxnSpPr>
            <a:cxnSpLocks/>
            <a:stCxn id="102" idx="2"/>
            <a:endCxn id="96" idx="4"/>
          </p:cNvCxnSpPr>
          <p:nvPr/>
        </p:nvCxnSpPr>
        <p:spPr>
          <a:xfrm flipH="1" flipV="1">
            <a:off x="2563117" y="4958817"/>
            <a:ext cx="584711" cy="59048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>
            <a:extLst>
              <a:ext uri="{FF2B5EF4-FFF2-40B4-BE49-F238E27FC236}">
                <a16:creationId xmlns:a16="http://schemas.microsoft.com/office/drawing/2014/main" id="{44C64F29-8143-4F77-A259-D0D9B96B71D3}"/>
              </a:ext>
            </a:extLst>
          </p:cNvPr>
          <p:cNvSpPr txBox="1"/>
          <p:nvPr/>
        </p:nvSpPr>
        <p:spPr>
          <a:xfrm>
            <a:off x="2758800" y="4276141"/>
            <a:ext cx="55720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&lt;&lt; e &gt;&gt;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6AEAC488-0EE3-430C-90BB-5A37701DB380}"/>
              </a:ext>
            </a:extLst>
          </p:cNvPr>
          <p:cNvSpPr txBox="1"/>
          <p:nvPr/>
        </p:nvSpPr>
        <p:spPr>
          <a:xfrm>
            <a:off x="2758800" y="4819516"/>
            <a:ext cx="55720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&lt;&lt; e &gt;&gt;</a:t>
            </a:r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E6680A1D-61DF-4645-97C3-3B879399E366}"/>
              </a:ext>
            </a:extLst>
          </p:cNvPr>
          <p:cNvSpPr/>
          <p:nvPr/>
        </p:nvSpPr>
        <p:spPr>
          <a:xfrm>
            <a:off x="3166921" y="2947396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Verification of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Registration</a:t>
            </a:r>
          </a:p>
        </p:txBody>
      </p: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916271D3-96CA-4B1B-B18E-5E56D4B90D71}"/>
              </a:ext>
            </a:extLst>
          </p:cNvPr>
          <p:cNvCxnSpPr>
            <a:stCxn id="119" idx="2"/>
            <a:endCxn id="91" idx="6"/>
          </p:cNvCxnSpPr>
          <p:nvPr/>
        </p:nvCxnSpPr>
        <p:spPr>
          <a:xfrm flipH="1" flipV="1">
            <a:off x="3009900" y="2593886"/>
            <a:ext cx="157021" cy="618667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TextBox 122">
            <a:extLst>
              <a:ext uri="{FF2B5EF4-FFF2-40B4-BE49-F238E27FC236}">
                <a16:creationId xmlns:a16="http://schemas.microsoft.com/office/drawing/2014/main" id="{06EBA0EC-BE95-4DDD-A0B1-0C380C88D152}"/>
              </a:ext>
            </a:extLst>
          </p:cNvPr>
          <p:cNvSpPr txBox="1"/>
          <p:nvPr/>
        </p:nvSpPr>
        <p:spPr>
          <a:xfrm>
            <a:off x="2993363" y="2689161"/>
            <a:ext cx="55720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&lt;&lt; </a:t>
            </a:r>
            <a:r>
              <a:rPr lang="en-US" sz="800" dirty="0" err="1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</a:t>
            </a:r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&gt;&gt;</a:t>
            </a:r>
          </a:p>
        </p:txBody>
      </p: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0476163D-83E3-4B56-8D24-F65665490E37}"/>
              </a:ext>
            </a:extLst>
          </p:cNvPr>
          <p:cNvCxnSpPr>
            <a:cxnSpLocks/>
            <a:endCxn id="119" idx="6"/>
          </p:cNvCxnSpPr>
          <p:nvPr/>
        </p:nvCxnSpPr>
        <p:spPr>
          <a:xfrm flipH="1">
            <a:off x="4060487" y="2537046"/>
            <a:ext cx="565384" cy="675507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978EE192-83B0-4CE1-AA34-5060F1AD8770}"/>
              </a:ext>
            </a:extLst>
          </p:cNvPr>
          <p:cNvCxnSpPr>
            <a:cxnSpLocks/>
            <a:stCxn id="91" idx="2"/>
          </p:cNvCxnSpPr>
          <p:nvPr/>
        </p:nvCxnSpPr>
        <p:spPr>
          <a:xfrm flipH="1" flipV="1">
            <a:off x="1414378" y="2542102"/>
            <a:ext cx="701956" cy="5178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542A6F7C-D76E-403B-A689-8AA9A56EDBD5}"/>
              </a:ext>
            </a:extLst>
          </p:cNvPr>
          <p:cNvCxnSpPr>
            <a:cxnSpLocks/>
            <a:stCxn id="92" idx="2"/>
          </p:cNvCxnSpPr>
          <p:nvPr/>
        </p:nvCxnSpPr>
        <p:spPr>
          <a:xfrm flipH="1" flipV="1">
            <a:off x="1417680" y="2557809"/>
            <a:ext cx="698654" cy="73720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AD7D43CE-E220-485C-86BD-5026E71BEF3E}"/>
              </a:ext>
            </a:extLst>
          </p:cNvPr>
          <p:cNvCxnSpPr>
            <a:cxnSpLocks/>
            <a:stCxn id="95" idx="2"/>
          </p:cNvCxnSpPr>
          <p:nvPr/>
        </p:nvCxnSpPr>
        <p:spPr>
          <a:xfrm flipH="1">
            <a:off x="1715546" y="3996148"/>
            <a:ext cx="400788" cy="27081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0579EEC0-9F85-4583-9DAD-E5FEE1585C66}"/>
              </a:ext>
            </a:extLst>
          </p:cNvPr>
          <p:cNvCxnSpPr>
            <a:cxnSpLocks/>
            <a:stCxn id="96" idx="2"/>
          </p:cNvCxnSpPr>
          <p:nvPr/>
        </p:nvCxnSpPr>
        <p:spPr>
          <a:xfrm flipH="1" flipV="1">
            <a:off x="1721426" y="4265182"/>
            <a:ext cx="394908" cy="42847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AAD12111-8C6C-458A-81AB-BD603400311E}"/>
              </a:ext>
            </a:extLst>
          </p:cNvPr>
          <p:cNvCxnSpPr>
            <a:cxnSpLocks/>
            <a:stCxn id="97" idx="2"/>
          </p:cNvCxnSpPr>
          <p:nvPr/>
        </p:nvCxnSpPr>
        <p:spPr>
          <a:xfrm flipH="1" flipV="1">
            <a:off x="958391" y="5291948"/>
            <a:ext cx="1157943" cy="63993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3C7B28D9-0DFF-433A-9473-5E4D9B7BB521}"/>
              </a:ext>
            </a:extLst>
          </p:cNvPr>
          <p:cNvCxnSpPr>
            <a:cxnSpLocks/>
            <a:stCxn id="98" idx="2"/>
          </p:cNvCxnSpPr>
          <p:nvPr/>
        </p:nvCxnSpPr>
        <p:spPr>
          <a:xfrm flipH="1" flipV="1">
            <a:off x="959958" y="5293898"/>
            <a:ext cx="2187870" cy="53031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09A27349-042C-48FF-897E-E3C7AEE8B65B}"/>
              </a:ext>
            </a:extLst>
          </p:cNvPr>
          <p:cNvCxnSpPr>
            <a:cxnSpLocks/>
            <a:stCxn id="101" idx="2"/>
          </p:cNvCxnSpPr>
          <p:nvPr/>
        </p:nvCxnSpPr>
        <p:spPr>
          <a:xfrm flipH="1" flipV="1">
            <a:off x="959958" y="5293898"/>
            <a:ext cx="1156376" cy="78340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" name="Group 71">
            <a:extLst>
              <a:ext uri="{FF2B5EF4-FFF2-40B4-BE49-F238E27FC236}">
                <a16:creationId xmlns:a16="http://schemas.microsoft.com/office/drawing/2014/main" id="{0E33CFEC-5498-41AB-95D4-C3482D8660D3}"/>
              </a:ext>
            </a:extLst>
          </p:cNvPr>
          <p:cNvGrpSpPr/>
          <p:nvPr/>
        </p:nvGrpSpPr>
        <p:grpSpPr>
          <a:xfrm>
            <a:off x="716118" y="2934310"/>
            <a:ext cx="760632" cy="1944105"/>
            <a:chOff x="716118" y="2934310"/>
            <a:chExt cx="760632" cy="1944105"/>
          </a:xfrm>
        </p:grpSpPr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03B66FA6-EC48-4A1C-995E-9383ADAC7D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118" y="3390900"/>
              <a:ext cx="0" cy="1487515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4207E92C-E724-458D-8EAD-34FD6B3FBB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76750" y="3390900"/>
              <a:ext cx="0" cy="523928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7BF24502-C08C-4F02-B5CB-DD0FE3ABC7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118" y="3392516"/>
              <a:ext cx="756920" cy="1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D77F2FC9-2A88-455F-9631-1666B4CB73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2358" y="3002280"/>
              <a:ext cx="0" cy="388620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93" name="Isosceles Triangle 92">
              <a:extLst>
                <a:ext uri="{FF2B5EF4-FFF2-40B4-BE49-F238E27FC236}">
                  <a16:creationId xmlns:a16="http://schemas.microsoft.com/office/drawing/2014/main" id="{853DC751-B945-45AB-87A8-4AFC82D2DCDF}"/>
                </a:ext>
              </a:extLst>
            </p:cNvPr>
            <p:cNvSpPr/>
            <p:nvPr/>
          </p:nvSpPr>
          <p:spPr>
            <a:xfrm>
              <a:off x="1075059" y="2934310"/>
              <a:ext cx="74597" cy="64308"/>
            </a:xfrm>
            <a:prstGeom prst="triangl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B9A7515E-FE0C-4184-8880-381ADC3E9034}"/>
              </a:ext>
            </a:extLst>
          </p:cNvPr>
          <p:cNvGrpSpPr/>
          <p:nvPr/>
        </p:nvGrpSpPr>
        <p:grpSpPr>
          <a:xfrm>
            <a:off x="6289308" y="-2600575"/>
            <a:ext cx="4715447" cy="8941767"/>
            <a:chOff x="6165266" y="1877518"/>
            <a:chExt cx="4715447" cy="8941767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2DA0C9C-6744-4173-A91E-49722C168DA7}"/>
                </a:ext>
              </a:extLst>
            </p:cNvPr>
            <p:cNvSpPr/>
            <p:nvPr/>
          </p:nvSpPr>
          <p:spPr>
            <a:xfrm>
              <a:off x="6165266" y="1877518"/>
              <a:ext cx="4715447" cy="894176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410" name="Picture 2">
              <a:extLst>
                <a:ext uri="{FF2B5EF4-FFF2-40B4-BE49-F238E27FC236}">
                  <a16:creationId xmlns:a16="http://schemas.microsoft.com/office/drawing/2014/main" id="{B401916F-20C9-4BB6-AF04-C12DBD68303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588" t="3732"/>
            <a:stretch/>
          </p:blipFill>
          <p:spPr bwMode="auto">
            <a:xfrm>
              <a:off x="6330571" y="1946223"/>
              <a:ext cx="4508879" cy="8833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8818291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2EE616-3E4B-4CD0-B873-27BB3D54D42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362DFE-2F3B-4D20-85C6-AC500B07072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Requirements &amp; Design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207492-A39B-409D-B0E1-91A8762024A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System Modeling</a:t>
            </a: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B1ED182F-B370-4F78-BF57-8DC8CA1FB4F1}"/>
              </a:ext>
            </a:extLst>
          </p:cNvPr>
          <p:cNvGrpSpPr/>
          <p:nvPr/>
        </p:nvGrpSpPr>
        <p:grpSpPr>
          <a:xfrm>
            <a:off x="823572" y="2154568"/>
            <a:ext cx="577570" cy="742312"/>
            <a:chOff x="823572" y="2154568"/>
            <a:chExt cx="577570" cy="742312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7C89A0C6-DC62-48F0-9BEC-A9B3519696C7}"/>
                </a:ext>
              </a:extLst>
            </p:cNvPr>
            <p:cNvGrpSpPr/>
            <p:nvPr/>
          </p:nvGrpSpPr>
          <p:grpSpPr>
            <a:xfrm>
              <a:off x="950599" y="2154568"/>
              <a:ext cx="310732" cy="507653"/>
              <a:chOff x="5014599" y="2968177"/>
              <a:chExt cx="310732" cy="507653"/>
            </a:xfrm>
          </p:grpSpPr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1EFB3BA3-72DD-4DC5-8BA2-F972B151EE61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EE3BF0FE-B5A3-4B4C-AF82-D167D23C6A29}"/>
                  </a:ext>
                </a:extLst>
              </p:cNvPr>
              <p:cNvCxnSpPr>
                <a:cxnSpLocks/>
                <a:stCxn id="4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3D653E4F-AF0C-4091-B5D3-422EB372093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DCD1E347-8503-4715-96C0-D3026BC2BFB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F40DEC5F-49A4-424F-9503-4FFB9948138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33C10C2-6EDA-4F25-82DA-782CACAFC71A}"/>
                </a:ext>
              </a:extLst>
            </p:cNvPr>
            <p:cNvSpPr txBox="1"/>
            <p:nvPr/>
          </p:nvSpPr>
          <p:spPr>
            <a:xfrm>
              <a:off x="823572" y="2635270"/>
              <a:ext cx="577570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User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E1D644B-CD57-43F8-80AE-A83758D51917}"/>
              </a:ext>
            </a:extLst>
          </p:cNvPr>
          <p:cNvGrpSpPr/>
          <p:nvPr/>
        </p:nvGrpSpPr>
        <p:grpSpPr>
          <a:xfrm>
            <a:off x="1125655" y="3993977"/>
            <a:ext cx="694766" cy="758731"/>
            <a:chOff x="1125655" y="3993977"/>
            <a:chExt cx="694766" cy="758731"/>
          </a:xfrm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510CE0FE-1E0A-4033-B229-0845F2670116}"/>
                </a:ext>
              </a:extLst>
            </p:cNvPr>
            <p:cNvGrpSpPr/>
            <p:nvPr/>
          </p:nvGrpSpPr>
          <p:grpSpPr>
            <a:xfrm>
              <a:off x="1311279" y="3993977"/>
              <a:ext cx="310732" cy="507653"/>
              <a:chOff x="5014599" y="2968177"/>
              <a:chExt cx="310732" cy="507653"/>
            </a:xfrm>
          </p:grpSpPr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81002B56-CB69-4C33-B8E1-FAB85B1B3743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DE7407A1-0BF4-4CF6-BA8F-FCC5AB9E7663}"/>
                  </a:ext>
                </a:extLst>
              </p:cNvPr>
              <p:cNvCxnSpPr>
                <a:cxnSpLocks/>
                <a:stCxn id="67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CE0D9DAE-58FC-46A4-A7BC-23F5581CAE2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306F71F0-15D8-49DC-9792-B14C68F88E8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66FA2B41-6F8E-4E5C-9A89-4DE8CF57890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214F13CD-C719-4E8B-B73B-33B9B8F02EB9}"/>
                </a:ext>
              </a:extLst>
            </p:cNvPr>
            <p:cNvSpPr txBox="1"/>
            <p:nvPr/>
          </p:nvSpPr>
          <p:spPr>
            <a:xfrm>
              <a:off x="1125655" y="4491098"/>
              <a:ext cx="694766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Sender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2E1995A0-6031-4680-ABFA-5BFC6A9DDA60}"/>
              </a:ext>
            </a:extLst>
          </p:cNvPr>
          <p:cNvGrpSpPr/>
          <p:nvPr/>
        </p:nvGrpSpPr>
        <p:grpSpPr>
          <a:xfrm>
            <a:off x="368735" y="4938857"/>
            <a:ext cx="694766" cy="785351"/>
            <a:chOff x="368735" y="4938857"/>
            <a:chExt cx="694766" cy="785351"/>
          </a:xfrm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48E49F90-1A2F-4BA7-9070-05180B57628E}"/>
                </a:ext>
              </a:extLst>
            </p:cNvPr>
            <p:cNvGrpSpPr/>
            <p:nvPr/>
          </p:nvGrpSpPr>
          <p:grpSpPr>
            <a:xfrm>
              <a:off x="554359" y="4938857"/>
              <a:ext cx="310732" cy="507653"/>
              <a:chOff x="5014599" y="2968177"/>
              <a:chExt cx="310732" cy="507653"/>
            </a:xfrm>
          </p:grpSpPr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633D17C6-C626-466E-B6A9-A3FEFB1DBA4E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6F39A82F-239E-4FDE-8C68-6ED6399E95D3}"/>
                  </a:ext>
                </a:extLst>
              </p:cNvPr>
              <p:cNvCxnSpPr>
                <a:cxnSpLocks/>
                <a:stCxn id="61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8D7F6C9D-1C7F-458F-958D-15C8B2E0076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A95C5877-A335-4182-BC3E-0A5A415D4F8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B81C4CAA-A71E-4BCA-9338-7C993170D2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211DD8BB-90C0-474C-A2D1-97834FD01038}"/>
                </a:ext>
              </a:extLst>
            </p:cNvPr>
            <p:cNvSpPr txBox="1"/>
            <p:nvPr/>
          </p:nvSpPr>
          <p:spPr>
            <a:xfrm>
              <a:off x="368735" y="5462598"/>
              <a:ext cx="694766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Rider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80" name="Rectangle 79">
            <a:extLst>
              <a:ext uri="{FF2B5EF4-FFF2-40B4-BE49-F238E27FC236}">
                <a16:creationId xmlns:a16="http://schemas.microsoft.com/office/drawing/2014/main" id="{27A38ADA-39A4-4011-BA3A-604E61BD4AD7}"/>
              </a:ext>
            </a:extLst>
          </p:cNvPr>
          <p:cNvSpPr/>
          <p:nvPr/>
        </p:nvSpPr>
        <p:spPr>
          <a:xfrm>
            <a:off x="1820421" y="1891430"/>
            <a:ext cx="2474037" cy="4549991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B4DB0E3A-500F-4F5E-BC85-B9DC97474264}"/>
              </a:ext>
            </a:extLst>
          </p:cNvPr>
          <p:cNvGrpSpPr/>
          <p:nvPr/>
        </p:nvGrpSpPr>
        <p:grpSpPr>
          <a:xfrm>
            <a:off x="4625871" y="2149882"/>
            <a:ext cx="772888" cy="742312"/>
            <a:chOff x="725913" y="2154568"/>
            <a:chExt cx="772888" cy="742312"/>
          </a:xfrm>
        </p:grpSpPr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7448939F-FEA0-4020-9519-726E5A5E3C6F}"/>
                </a:ext>
              </a:extLst>
            </p:cNvPr>
            <p:cNvGrpSpPr/>
            <p:nvPr/>
          </p:nvGrpSpPr>
          <p:grpSpPr>
            <a:xfrm>
              <a:off x="950599" y="2154568"/>
              <a:ext cx="310732" cy="507653"/>
              <a:chOff x="5014599" y="2968177"/>
              <a:chExt cx="310732" cy="507653"/>
            </a:xfrm>
          </p:grpSpPr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FB2A5AF9-61F4-41D5-9E89-C9CAC18D1FA8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87C31AC5-6BEF-461B-ADF7-A8B07D2CB572}"/>
                  </a:ext>
                </a:extLst>
              </p:cNvPr>
              <p:cNvCxnSpPr>
                <a:cxnSpLocks/>
                <a:stCxn id="85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09C2E565-2160-4641-93DA-7F0F42F57EB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A371E36F-AB00-40BA-9185-D0E25F8D6F4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1784EDDE-2652-42FB-906E-583C6EEC9FF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AC070402-5DE9-4B1A-9EEE-56800B2FB93E}"/>
                </a:ext>
              </a:extLst>
            </p:cNvPr>
            <p:cNvSpPr txBox="1"/>
            <p:nvPr/>
          </p:nvSpPr>
          <p:spPr>
            <a:xfrm>
              <a:off x="725913" y="2635270"/>
              <a:ext cx="772888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Admin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26EA6248-9CB9-42CE-9BBB-A4DEE4444EF4}"/>
              </a:ext>
            </a:extLst>
          </p:cNvPr>
          <p:cNvSpPr txBox="1"/>
          <p:nvPr/>
        </p:nvSpPr>
        <p:spPr>
          <a:xfrm>
            <a:off x="1905577" y="1941102"/>
            <a:ext cx="2303723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Delivery Platform for Seller/Riders</a:t>
            </a: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8472DE8E-354A-42C4-AA35-28CC653E77E0}"/>
              </a:ext>
            </a:extLst>
          </p:cNvPr>
          <p:cNvSpPr/>
          <p:nvPr/>
        </p:nvSpPr>
        <p:spPr>
          <a:xfrm>
            <a:off x="2116334" y="2328729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Registration</a:t>
            </a: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18E7B243-23C1-4BB6-885C-491B8A2A69D8}"/>
              </a:ext>
            </a:extLst>
          </p:cNvPr>
          <p:cNvSpPr/>
          <p:nvPr/>
        </p:nvSpPr>
        <p:spPr>
          <a:xfrm>
            <a:off x="2116334" y="3029860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Update 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Personal </a:t>
            </a:r>
            <a:b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Information</a:t>
            </a:r>
            <a:endParaRPr lang="en-US" sz="9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B5199618-DB6F-49B9-B9E6-5DAA6B0D4CC6}"/>
              </a:ext>
            </a:extLst>
          </p:cNvPr>
          <p:cNvSpPr/>
          <p:nvPr/>
        </p:nvSpPr>
        <p:spPr>
          <a:xfrm>
            <a:off x="2116334" y="3730991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Post Request</a:t>
            </a:r>
            <a:endParaRPr lang="en-US" sz="9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15630CAE-EC85-44E5-B643-975DF5144155}"/>
              </a:ext>
            </a:extLst>
          </p:cNvPr>
          <p:cNvSpPr/>
          <p:nvPr/>
        </p:nvSpPr>
        <p:spPr>
          <a:xfrm>
            <a:off x="2116334" y="4428503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Manage </a:t>
            </a:r>
            <a:b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Requests</a:t>
            </a:r>
            <a:endParaRPr lang="en-US" sz="9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B388323B-6388-480F-9132-EA6388AF0EE3}"/>
              </a:ext>
            </a:extLst>
          </p:cNvPr>
          <p:cNvSpPr/>
          <p:nvPr/>
        </p:nvSpPr>
        <p:spPr>
          <a:xfrm>
            <a:off x="2116334" y="5090784"/>
            <a:ext cx="893566" cy="53031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Accept</a:t>
            </a:r>
            <a:br>
              <a:rPr lang="en-US" sz="9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Requests</a:t>
            </a:r>
            <a:endParaRPr lang="en-US" sz="9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34E668A7-1AFD-476B-AB22-B8FC8AE4015D}"/>
              </a:ext>
            </a:extLst>
          </p:cNvPr>
          <p:cNvSpPr/>
          <p:nvPr/>
        </p:nvSpPr>
        <p:spPr>
          <a:xfrm>
            <a:off x="3147828" y="5559055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Complete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Requests</a:t>
            </a: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75D1265E-58C5-4C47-B4D7-251DC70E8596}"/>
              </a:ext>
            </a:extLst>
          </p:cNvPr>
          <p:cNvSpPr/>
          <p:nvPr/>
        </p:nvSpPr>
        <p:spPr>
          <a:xfrm>
            <a:off x="2116334" y="5812145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Cancel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</a:t>
            </a: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9B7CA35A-E0B1-4122-BC80-8D031031BA7A}"/>
              </a:ext>
            </a:extLst>
          </p:cNvPr>
          <p:cNvSpPr/>
          <p:nvPr/>
        </p:nvSpPr>
        <p:spPr>
          <a:xfrm>
            <a:off x="3147828" y="4752708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Remove</a:t>
            </a:r>
            <a:b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</a:t>
            </a:r>
            <a:endParaRPr lang="en-US" sz="9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DBA73FCD-DC9B-4746-9AD1-41F62A7C84B2}"/>
              </a:ext>
            </a:extLst>
          </p:cNvPr>
          <p:cNvSpPr/>
          <p:nvPr/>
        </p:nvSpPr>
        <p:spPr>
          <a:xfrm>
            <a:off x="3147828" y="3996148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Edit Request</a:t>
            </a:r>
            <a:endParaRPr lang="en-US" sz="9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C17E6D0B-3C54-4E8E-AF96-09893C6344A8}"/>
              </a:ext>
            </a:extLst>
          </p:cNvPr>
          <p:cNvCxnSpPr>
            <a:cxnSpLocks/>
            <a:stCxn id="103" idx="2"/>
            <a:endCxn id="96" idx="0"/>
          </p:cNvCxnSpPr>
          <p:nvPr/>
        </p:nvCxnSpPr>
        <p:spPr>
          <a:xfrm flipH="1">
            <a:off x="2563117" y="4261305"/>
            <a:ext cx="584711" cy="167198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4557C6FB-1573-4FAE-A822-161557E24E80}"/>
              </a:ext>
            </a:extLst>
          </p:cNvPr>
          <p:cNvCxnSpPr>
            <a:cxnSpLocks/>
            <a:stCxn id="102" idx="2"/>
            <a:endCxn id="96" idx="4"/>
          </p:cNvCxnSpPr>
          <p:nvPr/>
        </p:nvCxnSpPr>
        <p:spPr>
          <a:xfrm flipH="1" flipV="1">
            <a:off x="2563117" y="4958817"/>
            <a:ext cx="584711" cy="59048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>
            <a:extLst>
              <a:ext uri="{FF2B5EF4-FFF2-40B4-BE49-F238E27FC236}">
                <a16:creationId xmlns:a16="http://schemas.microsoft.com/office/drawing/2014/main" id="{44C64F29-8143-4F77-A259-D0D9B96B71D3}"/>
              </a:ext>
            </a:extLst>
          </p:cNvPr>
          <p:cNvSpPr txBox="1"/>
          <p:nvPr/>
        </p:nvSpPr>
        <p:spPr>
          <a:xfrm>
            <a:off x="2758800" y="4276141"/>
            <a:ext cx="55720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&lt;&lt; e &gt;&gt;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6AEAC488-0EE3-430C-90BB-5A37701DB380}"/>
              </a:ext>
            </a:extLst>
          </p:cNvPr>
          <p:cNvSpPr txBox="1"/>
          <p:nvPr/>
        </p:nvSpPr>
        <p:spPr>
          <a:xfrm>
            <a:off x="2758800" y="4819516"/>
            <a:ext cx="55720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&lt;&lt; e &gt;&gt;</a:t>
            </a:r>
            <a:endParaRPr lang="en-US" sz="8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E6680A1D-61DF-4645-97C3-3B879399E366}"/>
              </a:ext>
            </a:extLst>
          </p:cNvPr>
          <p:cNvSpPr/>
          <p:nvPr/>
        </p:nvSpPr>
        <p:spPr>
          <a:xfrm>
            <a:off x="3166921" y="2947396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Verification of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Registration</a:t>
            </a:r>
          </a:p>
        </p:txBody>
      </p: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916271D3-96CA-4B1B-B18E-5E56D4B90D71}"/>
              </a:ext>
            </a:extLst>
          </p:cNvPr>
          <p:cNvCxnSpPr>
            <a:stCxn id="119" idx="2"/>
            <a:endCxn id="91" idx="6"/>
          </p:cNvCxnSpPr>
          <p:nvPr/>
        </p:nvCxnSpPr>
        <p:spPr>
          <a:xfrm flipH="1" flipV="1">
            <a:off x="3009900" y="2593886"/>
            <a:ext cx="157021" cy="618667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TextBox 122">
            <a:extLst>
              <a:ext uri="{FF2B5EF4-FFF2-40B4-BE49-F238E27FC236}">
                <a16:creationId xmlns:a16="http://schemas.microsoft.com/office/drawing/2014/main" id="{06EBA0EC-BE95-4DDD-A0B1-0C380C88D152}"/>
              </a:ext>
            </a:extLst>
          </p:cNvPr>
          <p:cNvSpPr txBox="1"/>
          <p:nvPr/>
        </p:nvSpPr>
        <p:spPr>
          <a:xfrm>
            <a:off x="2993363" y="2689161"/>
            <a:ext cx="55720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&lt;&lt; </a:t>
            </a:r>
            <a:r>
              <a:rPr lang="en-US" sz="800" dirty="0" err="1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</a:t>
            </a:r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&gt;&gt;</a:t>
            </a:r>
          </a:p>
        </p:txBody>
      </p: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0476163D-83E3-4B56-8D24-F65665490E37}"/>
              </a:ext>
            </a:extLst>
          </p:cNvPr>
          <p:cNvCxnSpPr>
            <a:cxnSpLocks/>
            <a:endCxn id="119" idx="6"/>
          </p:cNvCxnSpPr>
          <p:nvPr/>
        </p:nvCxnSpPr>
        <p:spPr>
          <a:xfrm flipH="1">
            <a:off x="4060487" y="2537046"/>
            <a:ext cx="565384" cy="675507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978EE192-83B0-4CE1-AA34-5060F1AD8770}"/>
              </a:ext>
            </a:extLst>
          </p:cNvPr>
          <p:cNvCxnSpPr>
            <a:cxnSpLocks/>
            <a:stCxn id="91" idx="2"/>
          </p:cNvCxnSpPr>
          <p:nvPr/>
        </p:nvCxnSpPr>
        <p:spPr>
          <a:xfrm flipH="1" flipV="1">
            <a:off x="1414378" y="2542102"/>
            <a:ext cx="701956" cy="5178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542A6F7C-D76E-403B-A689-8AA9A56EDBD5}"/>
              </a:ext>
            </a:extLst>
          </p:cNvPr>
          <p:cNvCxnSpPr>
            <a:cxnSpLocks/>
            <a:stCxn id="92" idx="2"/>
          </p:cNvCxnSpPr>
          <p:nvPr/>
        </p:nvCxnSpPr>
        <p:spPr>
          <a:xfrm flipH="1" flipV="1">
            <a:off x="1417680" y="2557809"/>
            <a:ext cx="698654" cy="73720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AD7D43CE-E220-485C-86BD-5026E71BEF3E}"/>
              </a:ext>
            </a:extLst>
          </p:cNvPr>
          <p:cNvCxnSpPr>
            <a:cxnSpLocks/>
            <a:stCxn id="95" idx="2"/>
          </p:cNvCxnSpPr>
          <p:nvPr/>
        </p:nvCxnSpPr>
        <p:spPr>
          <a:xfrm flipH="1">
            <a:off x="1715546" y="3996148"/>
            <a:ext cx="400788" cy="27081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0579EEC0-9F85-4583-9DAD-E5FEE1585C66}"/>
              </a:ext>
            </a:extLst>
          </p:cNvPr>
          <p:cNvCxnSpPr>
            <a:cxnSpLocks/>
            <a:stCxn id="96" idx="2"/>
          </p:cNvCxnSpPr>
          <p:nvPr/>
        </p:nvCxnSpPr>
        <p:spPr>
          <a:xfrm flipH="1" flipV="1">
            <a:off x="1721426" y="4265182"/>
            <a:ext cx="394908" cy="42847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AAD12111-8C6C-458A-81AB-BD603400311E}"/>
              </a:ext>
            </a:extLst>
          </p:cNvPr>
          <p:cNvCxnSpPr>
            <a:cxnSpLocks/>
            <a:stCxn id="97" idx="2"/>
          </p:cNvCxnSpPr>
          <p:nvPr/>
        </p:nvCxnSpPr>
        <p:spPr>
          <a:xfrm flipH="1" flipV="1">
            <a:off x="958391" y="5291948"/>
            <a:ext cx="1157943" cy="63993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3C7B28D9-0DFF-433A-9473-5E4D9B7BB521}"/>
              </a:ext>
            </a:extLst>
          </p:cNvPr>
          <p:cNvCxnSpPr>
            <a:cxnSpLocks/>
            <a:stCxn id="98" idx="2"/>
          </p:cNvCxnSpPr>
          <p:nvPr/>
        </p:nvCxnSpPr>
        <p:spPr>
          <a:xfrm flipH="1" flipV="1">
            <a:off x="959958" y="5293898"/>
            <a:ext cx="2187870" cy="53031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09A27349-042C-48FF-897E-E3C7AEE8B65B}"/>
              </a:ext>
            </a:extLst>
          </p:cNvPr>
          <p:cNvCxnSpPr>
            <a:cxnSpLocks/>
            <a:stCxn id="101" idx="2"/>
          </p:cNvCxnSpPr>
          <p:nvPr/>
        </p:nvCxnSpPr>
        <p:spPr>
          <a:xfrm flipH="1" flipV="1">
            <a:off x="959958" y="5293898"/>
            <a:ext cx="1156376" cy="78340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" name="Group 71">
            <a:extLst>
              <a:ext uri="{FF2B5EF4-FFF2-40B4-BE49-F238E27FC236}">
                <a16:creationId xmlns:a16="http://schemas.microsoft.com/office/drawing/2014/main" id="{0E33CFEC-5498-41AB-95D4-C3482D8660D3}"/>
              </a:ext>
            </a:extLst>
          </p:cNvPr>
          <p:cNvGrpSpPr/>
          <p:nvPr/>
        </p:nvGrpSpPr>
        <p:grpSpPr>
          <a:xfrm>
            <a:off x="716118" y="2934310"/>
            <a:ext cx="760632" cy="1944105"/>
            <a:chOff x="716118" y="2934310"/>
            <a:chExt cx="760632" cy="1944105"/>
          </a:xfrm>
        </p:grpSpPr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03B66FA6-EC48-4A1C-995E-9383ADAC7D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118" y="3390900"/>
              <a:ext cx="0" cy="1487515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4207E92C-E724-458D-8EAD-34FD6B3FBB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76750" y="3390900"/>
              <a:ext cx="0" cy="523928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7BF24502-C08C-4F02-B5CB-DD0FE3ABC7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118" y="3392516"/>
              <a:ext cx="756920" cy="1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D77F2FC9-2A88-455F-9631-1666B4CB73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2358" y="3002280"/>
              <a:ext cx="0" cy="388620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93" name="Isosceles Triangle 92">
              <a:extLst>
                <a:ext uri="{FF2B5EF4-FFF2-40B4-BE49-F238E27FC236}">
                  <a16:creationId xmlns:a16="http://schemas.microsoft.com/office/drawing/2014/main" id="{853DC751-B945-45AB-87A8-4AFC82D2DCDF}"/>
                </a:ext>
              </a:extLst>
            </p:cNvPr>
            <p:cNvSpPr/>
            <p:nvPr/>
          </p:nvSpPr>
          <p:spPr>
            <a:xfrm>
              <a:off x="1075059" y="2934310"/>
              <a:ext cx="74597" cy="64308"/>
            </a:xfrm>
            <a:prstGeom prst="triangl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621C4A05-738E-41F8-B0C5-A04680C1E4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8376716"/>
              </p:ext>
            </p:extLst>
          </p:nvPr>
        </p:nvGraphicFramePr>
        <p:xfrm>
          <a:off x="5427245" y="2069085"/>
          <a:ext cx="6217967" cy="3906521"/>
        </p:xfrm>
        <a:graphic>
          <a:graphicData uri="http://schemas.openxmlformats.org/drawingml/2006/table">
            <a:tbl>
              <a:tblPr/>
              <a:tblGrid>
                <a:gridCol w="1255551">
                  <a:extLst>
                    <a:ext uri="{9D8B030D-6E8A-4147-A177-3AD203B41FA5}">
                      <a16:colId xmlns:a16="http://schemas.microsoft.com/office/drawing/2014/main" val="2943434649"/>
                    </a:ext>
                  </a:extLst>
                </a:gridCol>
                <a:gridCol w="2391526">
                  <a:extLst>
                    <a:ext uri="{9D8B030D-6E8A-4147-A177-3AD203B41FA5}">
                      <a16:colId xmlns:a16="http://schemas.microsoft.com/office/drawing/2014/main" val="3228408603"/>
                    </a:ext>
                  </a:extLst>
                </a:gridCol>
                <a:gridCol w="2570890">
                  <a:extLst>
                    <a:ext uri="{9D8B030D-6E8A-4147-A177-3AD203B41FA5}">
                      <a16:colId xmlns:a16="http://schemas.microsoft.com/office/drawing/2014/main" val="3361856303"/>
                    </a:ext>
                  </a:extLst>
                </a:gridCol>
              </a:tblGrid>
              <a:tr h="261573"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Use case name</a:t>
                      </a:r>
                      <a:endParaRPr lang="en-US" sz="2400">
                        <a:effectLst/>
                      </a:endParaRPr>
                    </a:p>
                  </a:txBody>
                  <a:tcPr marL="11958" marR="11958" marT="11958" marB="1195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Accept Request</a:t>
                      </a:r>
                      <a:endParaRPr lang="en-US" sz="2400">
                        <a:effectLst/>
                      </a:endParaRPr>
                    </a:p>
                  </a:txBody>
                  <a:tcPr marL="119576" marR="119576" marT="59788" marB="5978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9786802"/>
                  </a:ext>
                </a:extLst>
              </a:tr>
              <a:tr h="249117"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Scenario</a:t>
                      </a:r>
                      <a:endParaRPr lang="en-US" sz="2400">
                        <a:effectLst/>
                      </a:endParaRPr>
                    </a:p>
                  </a:txBody>
                  <a:tcPr marL="11958" marR="11958" marT="11958" marB="1195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Rider wishes to accept a delivery request</a:t>
                      </a:r>
                      <a:endParaRPr lang="en-US" sz="2400">
                        <a:effectLst/>
                      </a:endParaRPr>
                    </a:p>
                  </a:txBody>
                  <a:tcPr marL="119576" marR="119576" marT="59788" marB="5978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7402992"/>
                  </a:ext>
                </a:extLst>
              </a:tr>
              <a:tr h="382644"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Triggering Event</a:t>
                      </a:r>
                      <a:endParaRPr lang="en-US" sz="2400">
                        <a:effectLst/>
                      </a:endParaRPr>
                    </a:p>
                  </a:txBody>
                  <a:tcPr marL="11958" marR="11958" marT="11958" marB="1195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Rider select an available request and select accept request</a:t>
                      </a:r>
                      <a:endParaRPr lang="en-US" sz="2400">
                        <a:effectLst/>
                      </a:endParaRPr>
                    </a:p>
                  </a:txBody>
                  <a:tcPr marL="119576" marR="119576" marT="59788" marB="5978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3687167"/>
                  </a:ext>
                </a:extLst>
              </a:tr>
              <a:tr h="249117"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Brief description</a:t>
                      </a:r>
                      <a:endParaRPr lang="en-US" sz="2400">
                        <a:effectLst/>
                      </a:endParaRPr>
                    </a:p>
                  </a:txBody>
                  <a:tcPr marL="11958" marR="11958" marT="11958" marB="1195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Rider accepts a delivery request by selecting the accept option of an request</a:t>
                      </a:r>
                      <a:endParaRPr lang="en-US" sz="2400">
                        <a:effectLst/>
                      </a:endParaRPr>
                    </a:p>
                  </a:txBody>
                  <a:tcPr marL="119576" marR="119576" marT="59788" marB="5978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5122581"/>
                  </a:ext>
                </a:extLst>
              </a:tr>
              <a:tr h="211750"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Actors</a:t>
                      </a:r>
                      <a:endParaRPr lang="en-US" sz="2400">
                        <a:effectLst/>
                      </a:endParaRPr>
                    </a:p>
                  </a:txBody>
                  <a:tcPr marL="11958" marR="11958" marT="11958" marB="1195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Rider</a:t>
                      </a:r>
                      <a:endParaRPr lang="en-US" sz="2400">
                        <a:effectLst/>
                      </a:endParaRPr>
                    </a:p>
                  </a:txBody>
                  <a:tcPr marL="119576" marR="119576" marT="59788" marB="5978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1547250"/>
                  </a:ext>
                </a:extLst>
              </a:tr>
              <a:tr h="261573"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Stakeholders</a:t>
                      </a:r>
                      <a:endParaRPr lang="en-US" sz="2400">
                        <a:effectLst/>
                      </a:endParaRPr>
                    </a:p>
                  </a:txBody>
                  <a:tcPr marL="11958" marR="11958" marT="11958" marB="1195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Rider, Sender</a:t>
                      </a:r>
                      <a:endParaRPr lang="en-US" sz="2400">
                        <a:effectLst/>
                      </a:endParaRPr>
                    </a:p>
                  </a:txBody>
                  <a:tcPr marL="119576" marR="119576" marT="59788" marB="5978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1695249"/>
                  </a:ext>
                </a:extLst>
              </a:tr>
              <a:tr h="382644"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Preconditions</a:t>
                      </a:r>
                      <a:endParaRPr lang="en-US" sz="2400">
                        <a:effectLst/>
                      </a:endParaRPr>
                    </a:p>
                  </a:txBody>
                  <a:tcPr marL="11958" marR="11958" marT="11958" marB="1195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Request is not being accepted by anyone else</a:t>
                      </a:r>
                      <a:endParaRPr lang="en-US" sz="2400">
                        <a:effectLst/>
                      </a:endParaRPr>
                    </a:p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Request is nearby</a:t>
                      </a:r>
                      <a:endParaRPr lang="en-US" sz="2400">
                        <a:effectLst/>
                      </a:endParaRPr>
                    </a:p>
                  </a:txBody>
                  <a:tcPr marL="119576" marR="119576" marT="59788" marB="5978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7353697"/>
                  </a:ext>
                </a:extLst>
              </a:tr>
              <a:tr h="261573"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Postconditions</a:t>
                      </a:r>
                      <a:endParaRPr lang="en-US" sz="2400">
                        <a:effectLst/>
                      </a:endParaRPr>
                    </a:p>
                  </a:txBody>
                  <a:tcPr marL="11958" marR="11958" marT="11958" marB="1195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No other rider should be able to accept the same request</a:t>
                      </a:r>
                      <a:endParaRPr lang="en-US" sz="2400">
                        <a:effectLst/>
                      </a:endParaRPr>
                    </a:p>
                  </a:txBody>
                  <a:tcPr marL="119576" marR="119576" marT="59788" marB="5978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1763428"/>
                  </a:ext>
                </a:extLst>
              </a:tr>
              <a:tr h="261573">
                <a:tc rowSpan="2"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Flow of activities</a:t>
                      </a:r>
                      <a:endParaRPr lang="en-US" sz="2400">
                        <a:effectLst/>
                      </a:endParaRPr>
                    </a:p>
                  </a:txBody>
                  <a:tcPr marL="119576" marR="119576" marT="59788" marB="5978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Rider (Actor)</a:t>
                      </a:r>
                      <a:endParaRPr lang="en-US" sz="2400">
                        <a:effectLst/>
                      </a:endParaRPr>
                    </a:p>
                  </a:txBody>
                  <a:tcPr marL="11958" marR="11958" marT="11958" marB="1195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System</a:t>
                      </a:r>
                      <a:endParaRPr lang="en-US" sz="2400">
                        <a:effectLst/>
                      </a:endParaRPr>
                    </a:p>
                  </a:txBody>
                  <a:tcPr marL="11958" marR="11958" marT="11958" marB="1195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0180721"/>
                  </a:ext>
                </a:extLst>
              </a:tr>
              <a:tr h="38264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1. Select accept request option</a:t>
                      </a:r>
                      <a:endParaRPr lang="en-US" sz="2400">
                        <a:effectLst/>
                      </a:endParaRPr>
                    </a:p>
                  </a:txBody>
                  <a:tcPr marL="11958" marR="11958" marT="11958" marB="1195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1.1 Send  notification to sender: Request being accepted</a:t>
                      </a:r>
                      <a:endParaRPr lang="en-US" sz="2400">
                        <a:effectLst/>
                      </a:endParaRPr>
                    </a:p>
                  </a:txBody>
                  <a:tcPr marL="11958" marR="11958" marT="11958" marB="1195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3921921"/>
                  </a:ext>
                </a:extLst>
              </a:tr>
              <a:tr h="382644"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Exception Conditions</a:t>
                      </a:r>
                      <a:endParaRPr lang="en-US" sz="2400">
                        <a:effectLst/>
                      </a:endParaRPr>
                    </a:p>
                  </a:txBody>
                  <a:tcPr marL="11958" marR="11958" marT="11958" marB="1195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None</a:t>
                      </a:r>
                      <a:endParaRPr lang="en-US" sz="2400" dirty="0">
                        <a:effectLst/>
                      </a:endParaRPr>
                    </a:p>
                  </a:txBody>
                  <a:tcPr marL="119576" marR="119576" marT="59788" marB="5978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5582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13389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10109427-051C-4FCC-A0BD-21CA34C28C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4</a:t>
            </a:fld>
            <a:endParaRPr 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548AFE2-FAFC-4F58-955D-B8C13E2733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MY" dirty="0"/>
              <a:t>Background Information</a:t>
            </a:r>
            <a:endParaRPr lang="en-US" dirty="0"/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5A4559F2-1B6C-4A81-9737-79CFF87C5A7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r"/>
            <a:r>
              <a:rPr lang="en-US"/>
              <a:t>© 2020 Xuanao Zhao, Ryan Cheah, Yong Liang Poo, Tiew Shou Cheng.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BFD459F-BE62-417A-AAD5-C6BAB2317DBF}"/>
              </a:ext>
            </a:extLst>
          </p:cNvPr>
          <p:cNvSpPr txBox="1"/>
          <p:nvPr/>
        </p:nvSpPr>
        <p:spPr>
          <a:xfrm>
            <a:off x="515963" y="4251740"/>
            <a:ext cx="3167700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Background Information</a:t>
            </a:r>
            <a:br>
              <a:rPr lang="en-US" sz="2000" dirty="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</a:b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Introduction to the project</a:t>
            </a:r>
            <a:endParaRPr lang="en-US" sz="2000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87D6D9-E620-44AE-B4D1-8B9255F23B06}"/>
              </a:ext>
            </a:extLst>
          </p:cNvPr>
          <p:cNvSpPr txBox="1"/>
          <p:nvPr/>
        </p:nvSpPr>
        <p:spPr>
          <a:xfrm>
            <a:off x="4210494" y="2069056"/>
            <a:ext cx="565486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 this section:</a:t>
            </a:r>
          </a:p>
          <a:p>
            <a:endParaRPr lang="en-US" b="1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Introduction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Objective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User Groups and Other Stakeholders</a:t>
            </a:r>
          </a:p>
        </p:txBody>
      </p:sp>
      <p:pic>
        <p:nvPicPr>
          <p:cNvPr id="18" name="Picture 2" descr="Background information">
            <a:extLst>
              <a:ext uri="{FF2B5EF4-FFF2-40B4-BE49-F238E27FC236}">
                <a16:creationId xmlns:a16="http://schemas.microsoft.com/office/drawing/2014/main" id="{D7F2249D-ECA0-4AA5-9FE7-590B46D437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944"/>
                    </a14:imgEffect>
                    <a14:imgEffect>
                      <a14:saturation sat="7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242" y="1312734"/>
            <a:ext cx="2910632" cy="2787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13502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2EE616-3E4B-4CD0-B873-27BB3D54D42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362DFE-2F3B-4D20-85C6-AC500B07072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Requirements &amp; Design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207492-A39B-409D-B0E1-91A8762024A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System Modeling</a:t>
            </a: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B1ED182F-B370-4F78-BF57-8DC8CA1FB4F1}"/>
              </a:ext>
            </a:extLst>
          </p:cNvPr>
          <p:cNvGrpSpPr/>
          <p:nvPr/>
        </p:nvGrpSpPr>
        <p:grpSpPr>
          <a:xfrm>
            <a:off x="823572" y="2154568"/>
            <a:ext cx="577570" cy="742312"/>
            <a:chOff x="823572" y="2154568"/>
            <a:chExt cx="577570" cy="742312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7C89A0C6-DC62-48F0-9BEC-A9B3519696C7}"/>
                </a:ext>
              </a:extLst>
            </p:cNvPr>
            <p:cNvGrpSpPr/>
            <p:nvPr/>
          </p:nvGrpSpPr>
          <p:grpSpPr>
            <a:xfrm>
              <a:off x="950599" y="2154568"/>
              <a:ext cx="310732" cy="507653"/>
              <a:chOff x="5014599" y="2968177"/>
              <a:chExt cx="310732" cy="507653"/>
            </a:xfrm>
          </p:grpSpPr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1EFB3BA3-72DD-4DC5-8BA2-F972B151EE61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EE3BF0FE-B5A3-4B4C-AF82-D167D23C6A29}"/>
                  </a:ext>
                </a:extLst>
              </p:cNvPr>
              <p:cNvCxnSpPr>
                <a:cxnSpLocks/>
                <a:stCxn id="4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3D653E4F-AF0C-4091-B5D3-422EB372093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DCD1E347-8503-4715-96C0-D3026BC2BFB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F40DEC5F-49A4-424F-9503-4FFB9948138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33C10C2-6EDA-4F25-82DA-782CACAFC71A}"/>
                </a:ext>
              </a:extLst>
            </p:cNvPr>
            <p:cNvSpPr txBox="1"/>
            <p:nvPr/>
          </p:nvSpPr>
          <p:spPr>
            <a:xfrm>
              <a:off x="823572" y="2635270"/>
              <a:ext cx="577570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User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E1D644B-CD57-43F8-80AE-A83758D51917}"/>
              </a:ext>
            </a:extLst>
          </p:cNvPr>
          <p:cNvGrpSpPr/>
          <p:nvPr/>
        </p:nvGrpSpPr>
        <p:grpSpPr>
          <a:xfrm>
            <a:off x="1125655" y="3993977"/>
            <a:ext cx="694766" cy="758731"/>
            <a:chOff x="1125655" y="3993977"/>
            <a:chExt cx="694766" cy="758731"/>
          </a:xfrm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510CE0FE-1E0A-4033-B229-0845F2670116}"/>
                </a:ext>
              </a:extLst>
            </p:cNvPr>
            <p:cNvGrpSpPr/>
            <p:nvPr/>
          </p:nvGrpSpPr>
          <p:grpSpPr>
            <a:xfrm>
              <a:off x="1311279" y="3993977"/>
              <a:ext cx="310732" cy="507653"/>
              <a:chOff x="5014599" y="2968177"/>
              <a:chExt cx="310732" cy="507653"/>
            </a:xfrm>
          </p:grpSpPr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81002B56-CB69-4C33-B8E1-FAB85B1B3743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DE7407A1-0BF4-4CF6-BA8F-FCC5AB9E7663}"/>
                  </a:ext>
                </a:extLst>
              </p:cNvPr>
              <p:cNvCxnSpPr>
                <a:cxnSpLocks/>
                <a:stCxn id="67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CE0D9DAE-58FC-46A4-A7BC-23F5581CAE2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306F71F0-15D8-49DC-9792-B14C68F88E8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66FA2B41-6F8E-4E5C-9A89-4DE8CF57890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214F13CD-C719-4E8B-B73B-33B9B8F02EB9}"/>
                </a:ext>
              </a:extLst>
            </p:cNvPr>
            <p:cNvSpPr txBox="1"/>
            <p:nvPr/>
          </p:nvSpPr>
          <p:spPr>
            <a:xfrm>
              <a:off x="1125655" y="4491098"/>
              <a:ext cx="694766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Sender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2E1995A0-6031-4680-ABFA-5BFC6A9DDA60}"/>
              </a:ext>
            </a:extLst>
          </p:cNvPr>
          <p:cNvGrpSpPr/>
          <p:nvPr/>
        </p:nvGrpSpPr>
        <p:grpSpPr>
          <a:xfrm>
            <a:off x="368735" y="4938857"/>
            <a:ext cx="694766" cy="785351"/>
            <a:chOff x="368735" y="4938857"/>
            <a:chExt cx="694766" cy="785351"/>
          </a:xfrm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48E49F90-1A2F-4BA7-9070-05180B57628E}"/>
                </a:ext>
              </a:extLst>
            </p:cNvPr>
            <p:cNvGrpSpPr/>
            <p:nvPr/>
          </p:nvGrpSpPr>
          <p:grpSpPr>
            <a:xfrm>
              <a:off x="554359" y="4938857"/>
              <a:ext cx="310732" cy="507653"/>
              <a:chOff x="5014599" y="2968177"/>
              <a:chExt cx="310732" cy="507653"/>
            </a:xfrm>
          </p:grpSpPr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633D17C6-C626-466E-B6A9-A3FEFB1DBA4E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6F39A82F-239E-4FDE-8C68-6ED6399E95D3}"/>
                  </a:ext>
                </a:extLst>
              </p:cNvPr>
              <p:cNvCxnSpPr>
                <a:cxnSpLocks/>
                <a:stCxn id="61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8D7F6C9D-1C7F-458F-958D-15C8B2E0076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A95C5877-A335-4182-BC3E-0A5A415D4F8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B81C4CAA-A71E-4BCA-9338-7C993170D2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211DD8BB-90C0-474C-A2D1-97834FD01038}"/>
                </a:ext>
              </a:extLst>
            </p:cNvPr>
            <p:cNvSpPr txBox="1"/>
            <p:nvPr/>
          </p:nvSpPr>
          <p:spPr>
            <a:xfrm>
              <a:off x="368735" y="5462598"/>
              <a:ext cx="694766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Rider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80" name="Rectangle 79">
            <a:extLst>
              <a:ext uri="{FF2B5EF4-FFF2-40B4-BE49-F238E27FC236}">
                <a16:creationId xmlns:a16="http://schemas.microsoft.com/office/drawing/2014/main" id="{27A38ADA-39A4-4011-BA3A-604E61BD4AD7}"/>
              </a:ext>
            </a:extLst>
          </p:cNvPr>
          <p:cNvSpPr/>
          <p:nvPr/>
        </p:nvSpPr>
        <p:spPr>
          <a:xfrm>
            <a:off x="1820421" y="1891430"/>
            <a:ext cx="2474037" cy="4549991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B4DB0E3A-500F-4F5E-BC85-B9DC97474264}"/>
              </a:ext>
            </a:extLst>
          </p:cNvPr>
          <p:cNvGrpSpPr/>
          <p:nvPr/>
        </p:nvGrpSpPr>
        <p:grpSpPr>
          <a:xfrm>
            <a:off x="4625871" y="2149882"/>
            <a:ext cx="772888" cy="742312"/>
            <a:chOff x="725913" y="2154568"/>
            <a:chExt cx="772888" cy="742312"/>
          </a:xfrm>
        </p:grpSpPr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7448939F-FEA0-4020-9519-726E5A5E3C6F}"/>
                </a:ext>
              </a:extLst>
            </p:cNvPr>
            <p:cNvGrpSpPr/>
            <p:nvPr/>
          </p:nvGrpSpPr>
          <p:grpSpPr>
            <a:xfrm>
              <a:off x="950599" y="2154568"/>
              <a:ext cx="310732" cy="507653"/>
              <a:chOff x="5014599" y="2968177"/>
              <a:chExt cx="310732" cy="507653"/>
            </a:xfrm>
          </p:grpSpPr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FB2A5AF9-61F4-41D5-9E89-C9CAC18D1FA8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87C31AC5-6BEF-461B-ADF7-A8B07D2CB572}"/>
                  </a:ext>
                </a:extLst>
              </p:cNvPr>
              <p:cNvCxnSpPr>
                <a:cxnSpLocks/>
                <a:stCxn id="85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09C2E565-2160-4641-93DA-7F0F42F57EB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A371E36F-AB00-40BA-9185-D0E25F8D6F4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1784EDDE-2652-42FB-906E-583C6EEC9FF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AC070402-5DE9-4B1A-9EEE-56800B2FB93E}"/>
                </a:ext>
              </a:extLst>
            </p:cNvPr>
            <p:cNvSpPr txBox="1"/>
            <p:nvPr/>
          </p:nvSpPr>
          <p:spPr>
            <a:xfrm>
              <a:off x="725913" y="2635270"/>
              <a:ext cx="772888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Admin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26EA6248-9CB9-42CE-9BBB-A4DEE4444EF4}"/>
              </a:ext>
            </a:extLst>
          </p:cNvPr>
          <p:cNvSpPr txBox="1"/>
          <p:nvPr/>
        </p:nvSpPr>
        <p:spPr>
          <a:xfrm>
            <a:off x="1905577" y="1941102"/>
            <a:ext cx="2303723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Delivery Platform for Seller/Riders</a:t>
            </a: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8472DE8E-354A-42C4-AA35-28CC653E77E0}"/>
              </a:ext>
            </a:extLst>
          </p:cNvPr>
          <p:cNvSpPr/>
          <p:nvPr/>
        </p:nvSpPr>
        <p:spPr>
          <a:xfrm>
            <a:off x="2116334" y="2328729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Registration</a:t>
            </a: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18E7B243-23C1-4BB6-885C-491B8A2A69D8}"/>
              </a:ext>
            </a:extLst>
          </p:cNvPr>
          <p:cNvSpPr/>
          <p:nvPr/>
        </p:nvSpPr>
        <p:spPr>
          <a:xfrm>
            <a:off x="2116334" y="3029860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Update 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Personal </a:t>
            </a:r>
            <a:b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Information</a:t>
            </a:r>
            <a:endParaRPr lang="en-US" sz="9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B5199618-DB6F-49B9-B9E6-5DAA6B0D4CC6}"/>
              </a:ext>
            </a:extLst>
          </p:cNvPr>
          <p:cNvSpPr/>
          <p:nvPr/>
        </p:nvSpPr>
        <p:spPr>
          <a:xfrm>
            <a:off x="2116334" y="3730991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Post Request</a:t>
            </a:r>
            <a:endParaRPr lang="en-US" sz="9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15630CAE-EC85-44E5-B643-975DF5144155}"/>
              </a:ext>
            </a:extLst>
          </p:cNvPr>
          <p:cNvSpPr/>
          <p:nvPr/>
        </p:nvSpPr>
        <p:spPr>
          <a:xfrm>
            <a:off x="2116334" y="4428503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Manage </a:t>
            </a:r>
            <a:b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Requests</a:t>
            </a:r>
            <a:endParaRPr lang="en-US" sz="9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B388323B-6388-480F-9132-EA6388AF0EE3}"/>
              </a:ext>
            </a:extLst>
          </p:cNvPr>
          <p:cNvSpPr/>
          <p:nvPr/>
        </p:nvSpPr>
        <p:spPr>
          <a:xfrm>
            <a:off x="2116334" y="5090784"/>
            <a:ext cx="893566" cy="53031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Accept</a:t>
            </a:r>
            <a:br>
              <a:rPr lang="en-US" sz="9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Requests</a:t>
            </a:r>
            <a:endParaRPr lang="en-US" sz="9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34E668A7-1AFD-476B-AB22-B8FC8AE4015D}"/>
              </a:ext>
            </a:extLst>
          </p:cNvPr>
          <p:cNvSpPr/>
          <p:nvPr/>
        </p:nvSpPr>
        <p:spPr>
          <a:xfrm>
            <a:off x="3147828" y="5559055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Complete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Requests</a:t>
            </a: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75D1265E-58C5-4C47-B4D7-251DC70E8596}"/>
              </a:ext>
            </a:extLst>
          </p:cNvPr>
          <p:cNvSpPr/>
          <p:nvPr/>
        </p:nvSpPr>
        <p:spPr>
          <a:xfrm>
            <a:off x="2116334" y="5812145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Cancel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</a:t>
            </a: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9B7CA35A-E0B1-4122-BC80-8D031031BA7A}"/>
              </a:ext>
            </a:extLst>
          </p:cNvPr>
          <p:cNvSpPr/>
          <p:nvPr/>
        </p:nvSpPr>
        <p:spPr>
          <a:xfrm>
            <a:off x="3147828" y="4752708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Remove</a:t>
            </a:r>
            <a:b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</a:t>
            </a:r>
            <a:endParaRPr lang="en-US" sz="9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DBA73FCD-DC9B-4746-9AD1-41F62A7C84B2}"/>
              </a:ext>
            </a:extLst>
          </p:cNvPr>
          <p:cNvSpPr/>
          <p:nvPr/>
        </p:nvSpPr>
        <p:spPr>
          <a:xfrm>
            <a:off x="3147828" y="3996148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Edit Request</a:t>
            </a:r>
            <a:endParaRPr lang="en-US" sz="9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C17E6D0B-3C54-4E8E-AF96-09893C6344A8}"/>
              </a:ext>
            </a:extLst>
          </p:cNvPr>
          <p:cNvCxnSpPr>
            <a:cxnSpLocks/>
            <a:stCxn id="103" idx="2"/>
            <a:endCxn id="96" idx="0"/>
          </p:cNvCxnSpPr>
          <p:nvPr/>
        </p:nvCxnSpPr>
        <p:spPr>
          <a:xfrm flipH="1">
            <a:off x="2563117" y="4261305"/>
            <a:ext cx="584711" cy="167198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4557C6FB-1573-4FAE-A822-161557E24E80}"/>
              </a:ext>
            </a:extLst>
          </p:cNvPr>
          <p:cNvCxnSpPr>
            <a:cxnSpLocks/>
            <a:stCxn id="102" idx="2"/>
            <a:endCxn id="96" idx="4"/>
          </p:cNvCxnSpPr>
          <p:nvPr/>
        </p:nvCxnSpPr>
        <p:spPr>
          <a:xfrm flipH="1" flipV="1">
            <a:off x="2563117" y="4958817"/>
            <a:ext cx="584711" cy="59048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>
            <a:extLst>
              <a:ext uri="{FF2B5EF4-FFF2-40B4-BE49-F238E27FC236}">
                <a16:creationId xmlns:a16="http://schemas.microsoft.com/office/drawing/2014/main" id="{44C64F29-8143-4F77-A259-D0D9B96B71D3}"/>
              </a:ext>
            </a:extLst>
          </p:cNvPr>
          <p:cNvSpPr txBox="1"/>
          <p:nvPr/>
        </p:nvSpPr>
        <p:spPr>
          <a:xfrm>
            <a:off x="2758800" y="4276141"/>
            <a:ext cx="55720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&lt;&lt; e &gt;&gt;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6AEAC488-0EE3-430C-90BB-5A37701DB380}"/>
              </a:ext>
            </a:extLst>
          </p:cNvPr>
          <p:cNvSpPr txBox="1"/>
          <p:nvPr/>
        </p:nvSpPr>
        <p:spPr>
          <a:xfrm>
            <a:off x="2758800" y="4819516"/>
            <a:ext cx="55720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&lt;&lt; e &gt;&gt;</a:t>
            </a:r>
            <a:endParaRPr lang="en-US" sz="8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E6680A1D-61DF-4645-97C3-3B879399E366}"/>
              </a:ext>
            </a:extLst>
          </p:cNvPr>
          <p:cNvSpPr/>
          <p:nvPr/>
        </p:nvSpPr>
        <p:spPr>
          <a:xfrm>
            <a:off x="3166921" y="2947396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Verification of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Registration</a:t>
            </a:r>
          </a:p>
        </p:txBody>
      </p: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916271D3-96CA-4B1B-B18E-5E56D4B90D71}"/>
              </a:ext>
            </a:extLst>
          </p:cNvPr>
          <p:cNvCxnSpPr>
            <a:stCxn id="119" idx="2"/>
            <a:endCxn id="91" idx="6"/>
          </p:cNvCxnSpPr>
          <p:nvPr/>
        </p:nvCxnSpPr>
        <p:spPr>
          <a:xfrm flipH="1" flipV="1">
            <a:off x="3009900" y="2593886"/>
            <a:ext cx="157021" cy="618667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TextBox 122">
            <a:extLst>
              <a:ext uri="{FF2B5EF4-FFF2-40B4-BE49-F238E27FC236}">
                <a16:creationId xmlns:a16="http://schemas.microsoft.com/office/drawing/2014/main" id="{06EBA0EC-BE95-4DDD-A0B1-0C380C88D152}"/>
              </a:ext>
            </a:extLst>
          </p:cNvPr>
          <p:cNvSpPr txBox="1"/>
          <p:nvPr/>
        </p:nvSpPr>
        <p:spPr>
          <a:xfrm>
            <a:off x="2993363" y="2689161"/>
            <a:ext cx="55720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&lt;&lt; </a:t>
            </a:r>
            <a:r>
              <a:rPr lang="en-US" sz="800" dirty="0" err="1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</a:t>
            </a:r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&gt;&gt;</a:t>
            </a:r>
          </a:p>
        </p:txBody>
      </p: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0476163D-83E3-4B56-8D24-F65665490E37}"/>
              </a:ext>
            </a:extLst>
          </p:cNvPr>
          <p:cNvCxnSpPr>
            <a:cxnSpLocks/>
            <a:endCxn id="119" idx="6"/>
          </p:cNvCxnSpPr>
          <p:nvPr/>
        </p:nvCxnSpPr>
        <p:spPr>
          <a:xfrm flipH="1">
            <a:off x="4060487" y="2537046"/>
            <a:ext cx="565384" cy="675507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978EE192-83B0-4CE1-AA34-5060F1AD8770}"/>
              </a:ext>
            </a:extLst>
          </p:cNvPr>
          <p:cNvCxnSpPr>
            <a:cxnSpLocks/>
            <a:stCxn id="91" idx="2"/>
          </p:cNvCxnSpPr>
          <p:nvPr/>
        </p:nvCxnSpPr>
        <p:spPr>
          <a:xfrm flipH="1" flipV="1">
            <a:off x="1414378" y="2542102"/>
            <a:ext cx="701956" cy="5178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542A6F7C-D76E-403B-A689-8AA9A56EDBD5}"/>
              </a:ext>
            </a:extLst>
          </p:cNvPr>
          <p:cNvCxnSpPr>
            <a:cxnSpLocks/>
            <a:stCxn id="92" idx="2"/>
          </p:cNvCxnSpPr>
          <p:nvPr/>
        </p:nvCxnSpPr>
        <p:spPr>
          <a:xfrm flipH="1" flipV="1">
            <a:off x="1417680" y="2557809"/>
            <a:ext cx="698654" cy="73720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AD7D43CE-E220-485C-86BD-5026E71BEF3E}"/>
              </a:ext>
            </a:extLst>
          </p:cNvPr>
          <p:cNvCxnSpPr>
            <a:cxnSpLocks/>
            <a:stCxn id="95" idx="2"/>
          </p:cNvCxnSpPr>
          <p:nvPr/>
        </p:nvCxnSpPr>
        <p:spPr>
          <a:xfrm flipH="1">
            <a:off x="1715546" y="3996148"/>
            <a:ext cx="400788" cy="27081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0579EEC0-9F85-4583-9DAD-E5FEE1585C66}"/>
              </a:ext>
            </a:extLst>
          </p:cNvPr>
          <p:cNvCxnSpPr>
            <a:cxnSpLocks/>
            <a:stCxn id="96" idx="2"/>
          </p:cNvCxnSpPr>
          <p:nvPr/>
        </p:nvCxnSpPr>
        <p:spPr>
          <a:xfrm flipH="1" flipV="1">
            <a:off x="1721426" y="4265182"/>
            <a:ext cx="394908" cy="42847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AAD12111-8C6C-458A-81AB-BD603400311E}"/>
              </a:ext>
            </a:extLst>
          </p:cNvPr>
          <p:cNvCxnSpPr>
            <a:cxnSpLocks/>
            <a:stCxn id="97" idx="2"/>
          </p:cNvCxnSpPr>
          <p:nvPr/>
        </p:nvCxnSpPr>
        <p:spPr>
          <a:xfrm flipH="1" flipV="1">
            <a:off x="958391" y="5291948"/>
            <a:ext cx="1157943" cy="63993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3C7B28D9-0DFF-433A-9473-5E4D9B7BB521}"/>
              </a:ext>
            </a:extLst>
          </p:cNvPr>
          <p:cNvCxnSpPr>
            <a:cxnSpLocks/>
            <a:stCxn id="98" idx="2"/>
          </p:cNvCxnSpPr>
          <p:nvPr/>
        </p:nvCxnSpPr>
        <p:spPr>
          <a:xfrm flipH="1" flipV="1">
            <a:off x="959958" y="5293898"/>
            <a:ext cx="2187870" cy="53031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09A27349-042C-48FF-897E-E3C7AEE8B65B}"/>
              </a:ext>
            </a:extLst>
          </p:cNvPr>
          <p:cNvCxnSpPr>
            <a:cxnSpLocks/>
            <a:stCxn id="101" idx="2"/>
          </p:cNvCxnSpPr>
          <p:nvPr/>
        </p:nvCxnSpPr>
        <p:spPr>
          <a:xfrm flipH="1" flipV="1">
            <a:off x="959958" y="5293898"/>
            <a:ext cx="1156376" cy="78340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" name="Group 71">
            <a:extLst>
              <a:ext uri="{FF2B5EF4-FFF2-40B4-BE49-F238E27FC236}">
                <a16:creationId xmlns:a16="http://schemas.microsoft.com/office/drawing/2014/main" id="{0E33CFEC-5498-41AB-95D4-C3482D8660D3}"/>
              </a:ext>
            </a:extLst>
          </p:cNvPr>
          <p:cNvGrpSpPr/>
          <p:nvPr/>
        </p:nvGrpSpPr>
        <p:grpSpPr>
          <a:xfrm>
            <a:off x="716118" y="2934310"/>
            <a:ext cx="760632" cy="1944105"/>
            <a:chOff x="716118" y="2934310"/>
            <a:chExt cx="760632" cy="1944105"/>
          </a:xfrm>
        </p:grpSpPr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03B66FA6-EC48-4A1C-995E-9383ADAC7D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118" y="3390900"/>
              <a:ext cx="0" cy="1487515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4207E92C-E724-458D-8EAD-34FD6B3FBB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76750" y="3390900"/>
              <a:ext cx="0" cy="523928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7BF24502-C08C-4F02-B5CB-DD0FE3ABC7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118" y="3392516"/>
              <a:ext cx="756920" cy="1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D77F2FC9-2A88-455F-9631-1666B4CB73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2358" y="3002280"/>
              <a:ext cx="0" cy="388620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93" name="Isosceles Triangle 92">
              <a:extLst>
                <a:ext uri="{FF2B5EF4-FFF2-40B4-BE49-F238E27FC236}">
                  <a16:creationId xmlns:a16="http://schemas.microsoft.com/office/drawing/2014/main" id="{853DC751-B945-45AB-87A8-4AFC82D2DCDF}"/>
                </a:ext>
              </a:extLst>
            </p:cNvPr>
            <p:cNvSpPr/>
            <p:nvPr/>
          </p:nvSpPr>
          <p:spPr>
            <a:xfrm>
              <a:off x="1075059" y="2934310"/>
              <a:ext cx="74597" cy="64308"/>
            </a:xfrm>
            <a:prstGeom prst="triangl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132D4BF6-F9A9-459B-BF9C-A167EA9F0689}"/>
              </a:ext>
            </a:extLst>
          </p:cNvPr>
          <p:cNvGrpSpPr/>
          <p:nvPr/>
        </p:nvGrpSpPr>
        <p:grpSpPr>
          <a:xfrm>
            <a:off x="6517431" y="1805354"/>
            <a:ext cx="4181257" cy="4199098"/>
            <a:chOff x="6289309" y="1324779"/>
            <a:chExt cx="2909328" cy="2921742"/>
          </a:xfrm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DA24A045-F8D1-4EE2-847C-0C4E6FFE83EF}"/>
                </a:ext>
              </a:extLst>
            </p:cNvPr>
            <p:cNvSpPr/>
            <p:nvPr/>
          </p:nvSpPr>
          <p:spPr>
            <a:xfrm>
              <a:off x="6289309" y="1324779"/>
              <a:ext cx="2909328" cy="29217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506" name="Picture 2">
              <a:extLst>
                <a:ext uri="{FF2B5EF4-FFF2-40B4-BE49-F238E27FC236}">
                  <a16:creationId xmlns:a16="http://schemas.microsoft.com/office/drawing/2014/main" id="{5F59AE78-D783-4D65-ACDA-A1455ED48AC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9886" r="53252"/>
            <a:stretch/>
          </p:blipFill>
          <p:spPr bwMode="auto">
            <a:xfrm>
              <a:off x="6411604" y="1401445"/>
              <a:ext cx="2778493" cy="26778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739343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2EE616-3E4B-4CD0-B873-27BB3D54D42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362DFE-2F3B-4D20-85C6-AC500B07072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Requirements &amp; Design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207492-A39B-409D-B0E1-91A8762024A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System Modeling</a:t>
            </a: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B1ED182F-B370-4F78-BF57-8DC8CA1FB4F1}"/>
              </a:ext>
            </a:extLst>
          </p:cNvPr>
          <p:cNvGrpSpPr/>
          <p:nvPr/>
        </p:nvGrpSpPr>
        <p:grpSpPr>
          <a:xfrm>
            <a:off x="823572" y="2154568"/>
            <a:ext cx="577570" cy="742312"/>
            <a:chOff x="823572" y="2154568"/>
            <a:chExt cx="577570" cy="742312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7C89A0C6-DC62-48F0-9BEC-A9B3519696C7}"/>
                </a:ext>
              </a:extLst>
            </p:cNvPr>
            <p:cNvGrpSpPr/>
            <p:nvPr/>
          </p:nvGrpSpPr>
          <p:grpSpPr>
            <a:xfrm>
              <a:off x="950599" y="2154568"/>
              <a:ext cx="310732" cy="507653"/>
              <a:chOff x="5014599" y="2968177"/>
              <a:chExt cx="310732" cy="507653"/>
            </a:xfrm>
          </p:grpSpPr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1EFB3BA3-72DD-4DC5-8BA2-F972B151EE61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EE3BF0FE-B5A3-4B4C-AF82-D167D23C6A29}"/>
                  </a:ext>
                </a:extLst>
              </p:cNvPr>
              <p:cNvCxnSpPr>
                <a:cxnSpLocks/>
                <a:stCxn id="4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3D653E4F-AF0C-4091-B5D3-422EB372093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DCD1E347-8503-4715-96C0-D3026BC2BFB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F40DEC5F-49A4-424F-9503-4FFB9948138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33C10C2-6EDA-4F25-82DA-782CACAFC71A}"/>
                </a:ext>
              </a:extLst>
            </p:cNvPr>
            <p:cNvSpPr txBox="1"/>
            <p:nvPr/>
          </p:nvSpPr>
          <p:spPr>
            <a:xfrm>
              <a:off x="823572" y="2635270"/>
              <a:ext cx="577570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User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E1D644B-CD57-43F8-80AE-A83758D51917}"/>
              </a:ext>
            </a:extLst>
          </p:cNvPr>
          <p:cNvGrpSpPr/>
          <p:nvPr/>
        </p:nvGrpSpPr>
        <p:grpSpPr>
          <a:xfrm>
            <a:off x="1125655" y="3993977"/>
            <a:ext cx="694766" cy="758731"/>
            <a:chOff x="1125655" y="3993977"/>
            <a:chExt cx="694766" cy="758731"/>
          </a:xfrm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510CE0FE-1E0A-4033-B229-0845F2670116}"/>
                </a:ext>
              </a:extLst>
            </p:cNvPr>
            <p:cNvGrpSpPr/>
            <p:nvPr/>
          </p:nvGrpSpPr>
          <p:grpSpPr>
            <a:xfrm>
              <a:off x="1311279" y="3993977"/>
              <a:ext cx="310732" cy="507653"/>
              <a:chOff x="5014599" y="2968177"/>
              <a:chExt cx="310732" cy="507653"/>
            </a:xfrm>
          </p:grpSpPr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81002B56-CB69-4C33-B8E1-FAB85B1B3743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DE7407A1-0BF4-4CF6-BA8F-FCC5AB9E7663}"/>
                  </a:ext>
                </a:extLst>
              </p:cNvPr>
              <p:cNvCxnSpPr>
                <a:cxnSpLocks/>
                <a:stCxn id="67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CE0D9DAE-58FC-46A4-A7BC-23F5581CAE2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306F71F0-15D8-49DC-9792-B14C68F88E8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66FA2B41-6F8E-4E5C-9A89-4DE8CF57890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214F13CD-C719-4E8B-B73B-33B9B8F02EB9}"/>
                </a:ext>
              </a:extLst>
            </p:cNvPr>
            <p:cNvSpPr txBox="1"/>
            <p:nvPr/>
          </p:nvSpPr>
          <p:spPr>
            <a:xfrm>
              <a:off x="1125655" y="4491098"/>
              <a:ext cx="694766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Sender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2E1995A0-6031-4680-ABFA-5BFC6A9DDA60}"/>
              </a:ext>
            </a:extLst>
          </p:cNvPr>
          <p:cNvGrpSpPr/>
          <p:nvPr/>
        </p:nvGrpSpPr>
        <p:grpSpPr>
          <a:xfrm>
            <a:off x="368735" y="4938857"/>
            <a:ext cx="694766" cy="785351"/>
            <a:chOff x="368735" y="4938857"/>
            <a:chExt cx="694766" cy="785351"/>
          </a:xfrm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48E49F90-1A2F-4BA7-9070-05180B57628E}"/>
                </a:ext>
              </a:extLst>
            </p:cNvPr>
            <p:cNvGrpSpPr/>
            <p:nvPr/>
          </p:nvGrpSpPr>
          <p:grpSpPr>
            <a:xfrm>
              <a:off x="554359" y="4938857"/>
              <a:ext cx="310732" cy="507653"/>
              <a:chOff x="5014599" y="2968177"/>
              <a:chExt cx="310732" cy="507653"/>
            </a:xfrm>
          </p:grpSpPr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633D17C6-C626-466E-B6A9-A3FEFB1DBA4E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6F39A82F-239E-4FDE-8C68-6ED6399E95D3}"/>
                  </a:ext>
                </a:extLst>
              </p:cNvPr>
              <p:cNvCxnSpPr>
                <a:cxnSpLocks/>
                <a:stCxn id="61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8D7F6C9D-1C7F-458F-958D-15C8B2E0076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A95C5877-A335-4182-BC3E-0A5A415D4F8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B81C4CAA-A71E-4BCA-9338-7C993170D2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211DD8BB-90C0-474C-A2D1-97834FD01038}"/>
                </a:ext>
              </a:extLst>
            </p:cNvPr>
            <p:cNvSpPr txBox="1"/>
            <p:nvPr/>
          </p:nvSpPr>
          <p:spPr>
            <a:xfrm>
              <a:off x="368735" y="5462598"/>
              <a:ext cx="694766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Rider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80" name="Rectangle 79">
            <a:extLst>
              <a:ext uri="{FF2B5EF4-FFF2-40B4-BE49-F238E27FC236}">
                <a16:creationId xmlns:a16="http://schemas.microsoft.com/office/drawing/2014/main" id="{27A38ADA-39A4-4011-BA3A-604E61BD4AD7}"/>
              </a:ext>
            </a:extLst>
          </p:cNvPr>
          <p:cNvSpPr/>
          <p:nvPr/>
        </p:nvSpPr>
        <p:spPr>
          <a:xfrm>
            <a:off x="1820421" y="1891430"/>
            <a:ext cx="2474037" cy="4549991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B4DB0E3A-500F-4F5E-BC85-B9DC97474264}"/>
              </a:ext>
            </a:extLst>
          </p:cNvPr>
          <p:cNvGrpSpPr/>
          <p:nvPr/>
        </p:nvGrpSpPr>
        <p:grpSpPr>
          <a:xfrm>
            <a:off x="4625871" y="2149882"/>
            <a:ext cx="772888" cy="742312"/>
            <a:chOff x="725913" y="2154568"/>
            <a:chExt cx="772888" cy="742312"/>
          </a:xfrm>
        </p:grpSpPr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7448939F-FEA0-4020-9519-726E5A5E3C6F}"/>
                </a:ext>
              </a:extLst>
            </p:cNvPr>
            <p:cNvGrpSpPr/>
            <p:nvPr/>
          </p:nvGrpSpPr>
          <p:grpSpPr>
            <a:xfrm>
              <a:off x="950599" y="2154568"/>
              <a:ext cx="310732" cy="507653"/>
              <a:chOff x="5014599" y="2968177"/>
              <a:chExt cx="310732" cy="507653"/>
            </a:xfrm>
          </p:grpSpPr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FB2A5AF9-61F4-41D5-9E89-C9CAC18D1FA8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87C31AC5-6BEF-461B-ADF7-A8B07D2CB572}"/>
                  </a:ext>
                </a:extLst>
              </p:cNvPr>
              <p:cNvCxnSpPr>
                <a:cxnSpLocks/>
                <a:stCxn id="85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09C2E565-2160-4641-93DA-7F0F42F57EB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A371E36F-AB00-40BA-9185-D0E25F8D6F4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1784EDDE-2652-42FB-906E-583C6EEC9FF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AC070402-5DE9-4B1A-9EEE-56800B2FB93E}"/>
                </a:ext>
              </a:extLst>
            </p:cNvPr>
            <p:cNvSpPr txBox="1"/>
            <p:nvPr/>
          </p:nvSpPr>
          <p:spPr>
            <a:xfrm>
              <a:off x="725913" y="2635270"/>
              <a:ext cx="772888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Admin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26EA6248-9CB9-42CE-9BBB-A4DEE4444EF4}"/>
              </a:ext>
            </a:extLst>
          </p:cNvPr>
          <p:cNvSpPr txBox="1"/>
          <p:nvPr/>
        </p:nvSpPr>
        <p:spPr>
          <a:xfrm>
            <a:off x="1905577" y="1941102"/>
            <a:ext cx="2303723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Delivery Platform for Seller/Riders</a:t>
            </a: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8472DE8E-354A-42C4-AA35-28CC653E77E0}"/>
              </a:ext>
            </a:extLst>
          </p:cNvPr>
          <p:cNvSpPr/>
          <p:nvPr/>
        </p:nvSpPr>
        <p:spPr>
          <a:xfrm>
            <a:off x="2116334" y="2328729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Registration</a:t>
            </a: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18E7B243-23C1-4BB6-885C-491B8A2A69D8}"/>
              </a:ext>
            </a:extLst>
          </p:cNvPr>
          <p:cNvSpPr/>
          <p:nvPr/>
        </p:nvSpPr>
        <p:spPr>
          <a:xfrm>
            <a:off x="2116334" y="3029860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Update 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Personal </a:t>
            </a:r>
            <a:b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Information</a:t>
            </a:r>
            <a:endParaRPr lang="en-US" sz="9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B5199618-DB6F-49B9-B9E6-5DAA6B0D4CC6}"/>
              </a:ext>
            </a:extLst>
          </p:cNvPr>
          <p:cNvSpPr/>
          <p:nvPr/>
        </p:nvSpPr>
        <p:spPr>
          <a:xfrm>
            <a:off x="2116334" y="3730991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Post Request</a:t>
            </a:r>
            <a:endParaRPr lang="en-US" sz="9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15630CAE-EC85-44E5-B643-975DF5144155}"/>
              </a:ext>
            </a:extLst>
          </p:cNvPr>
          <p:cNvSpPr/>
          <p:nvPr/>
        </p:nvSpPr>
        <p:spPr>
          <a:xfrm>
            <a:off x="2116334" y="4428503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Manage </a:t>
            </a:r>
            <a:b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Requests</a:t>
            </a:r>
            <a:endParaRPr lang="en-US" sz="9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B388323B-6388-480F-9132-EA6388AF0EE3}"/>
              </a:ext>
            </a:extLst>
          </p:cNvPr>
          <p:cNvSpPr/>
          <p:nvPr/>
        </p:nvSpPr>
        <p:spPr>
          <a:xfrm>
            <a:off x="2116334" y="5090784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Accept</a:t>
            </a:r>
            <a:b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Requests</a:t>
            </a:r>
            <a:endParaRPr lang="en-US" sz="9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34E668A7-1AFD-476B-AB22-B8FC8AE4015D}"/>
              </a:ext>
            </a:extLst>
          </p:cNvPr>
          <p:cNvSpPr/>
          <p:nvPr/>
        </p:nvSpPr>
        <p:spPr>
          <a:xfrm>
            <a:off x="3147828" y="5559055"/>
            <a:ext cx="893566" cy="53031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Complete</a:t>
            </a:r>
            <a:br>
              <a:rPr lang="en-US" sz="9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Requests</a:t>
            </a:r>
            <a:endParaRPr lang="en-US" sz="9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75D1265E-58C5-4C47-B4D7-251DC70E8596}"/>
              </a:ext>
            </a:extLst>
          </p:cNvPr>
          <p:cNvSpPr/>
          <p:nvPr/>
        </p:nvSpPr>
        <p:spPr>
          <a:xfrm>
            <a:off x="2116334" y="5812145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Cancel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</a:t>
            </a: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9B7CA35A-E0B1-4122-BC80-8D031031BA7A}"/>
              </a:ext>
            </a:extLst>
          </p:cNvPr>
          <p:cNvSpPr/>
          <p:nvPr/>
        </p:nvSpPr>
        <p:spPr>
          <a:xfrm>
            <a:off x="3147828" y="4752708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Remove</a:t>
            </a:r>
            <a:b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</a:t>
            </a:r>
            <a:endParaRPr lang="en-US" sz="9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DBA73FCD-DC9B-4746-9AD1-41F62A7C84B2}"/>
              </a:ext>
            </a:extLst>
          </p:cNvPr>
          <p:cNvSpPr/>
          <p:nvPr/>
        </p:nvSpPr>
        <p:spPr>
          <a:xfrm>
            <a:off x="3147828" y="3996148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Edit Request</a:t>
            </a:r>
            <a:endParaRPr lang="en-US" sz="9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C17E6D0B-3C54-4E8E-AF96-09893C6344A8}"/>
              </a:ext>
            </a:extLst>
          </p:cNvPr>
          <p:cNvCxnSpPr>
            <a:cxnSpLocks/>
            <a:stCxn id="103" idx="2"/>
            <a:endCxn id="96" idx="0"/>
          </p:cNvCxnSpPr>
          <p:nvPr/>
        </p:nvCxnSpPr>
        <p:spPr>
          <a:xfrm flipH="1">
            <a:off x="2563117" y="4261305"/>
            <a:ext cx="584711" cy="167198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4557C6FB-1573-4FAE-A822-161557E24E80}"/>
              </a:ext>
            </a:extLst>
          </p:cNvPr>
          <p:cNvCxnSpPr>
            <a:cxnSpLocks/>
            <a:stCxn id="102" idx="2"/>
            <a:endCxn id="96" idx="4"/>
          </p:cNvCxnSpPr>
          <p:nvPr/>
        </p:nvCxnSpPr>
        <p:spPr>
          <a:xfrm flipH="1" flipV="1">
            <a:off x="2563117" y="4958817"/>
            <a:ext cx="584711" cy="59048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>
            <a:extLst>
              <a:ext uri="{FF2B5EF4-FFF2-40B4-BE49-F238E27FC236}">
                <a16:creationId xmlns:a16="http://schemas.microsoft.com/office/drawing/2014/main" id="{44C64F29-8143-4F77-A259-D0D9B96B71D3}"/>
              </a:ext>
            </a:extLst>
          </p:cNvPr>
          <p:cNvSpPr txBox="1"/>
          <p:nvPr/>
        </p:nvSpPr>
        <p:spPr>
          <a:xfrm>
            <a:off x="2758800" y="4276141"/>
            <a:ext cx="55720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&lt;&lt; e &gt;&gt;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6AEAC488-0EE3-430C-90BB-5A37701DB380}"/>
              </a:ext>
            </a:extLst>
          </p:cNvPr>
          <p:cNvSpPr txBox="1"/>
          <p:nvPr/>
        </p:nvSpPr>
        <p:spPr>
          <a:xfrm>
            <a:off x="2758800" y="4819516"/>
            <a:ext cx="55720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&lt;&lt; e &gt;&gt;</a:t>
            </a:r>
            <a:endParaRPr lang="en-US" sz="8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E6680A1D-61DF-4645-97C3-3B879399E366}"/>
              </a:ext>
            </a:extLst>
          </p:cNvPr>
          <p:cNvSpPr/>
          <p:nvPr/>
        </p:nvSpPr>
        <p:spPr>
          <a:xfrm>
            <a:off x="3166921" y="2947396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Verification of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Registration</a:t>
            </a:r>
          </a:p>
        </p:txBody>
      </p: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916271D3-96CA-4B1B-B18E-5E56D4B90D71}"/>
              </a:ext>
            </a:extLst>
          </p:cNvPr>
          <p:cNvCxnSpPr>
            <a:stCxn id="119" idx="2"/>
            <a:endCxn id="91" idx="6"/>
          </p:cNvCxnSpPr>
          <p:nvPr/>
        </p:nvCxnSpPr>
        <p:spPr>
          <a:xfrm flipH="1" flipV="1">
            <a:off x="3009900" y="2593886"/>
            <a:ext cx="157021" cy="618667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TextBox 122">
            <a:extLst>
              <a:ext uri="{FF2B5EF4-FFF2-40B4-BE49-F238E27FC236}">
                <a16:creationId xmlns:a16="http://schemas.microsoft.com/office/drawing/2014/main" id="{06EBA0EC-BE95-4DDD-A0B1-0C380C88D152}"/>
              </a:ext>
            </a:extLst>
          </p:cNvPr>
          <p:cNvSpPr txBox="1"/>
          <p:nvPr/>
        </p:nvSpPr>
        <p:spPr>
          <a:xfrm>
            <a:off x="2993363" y="2689161"/>
            <a:ext cx="55720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&lt;&lt; </a:t>
            </a:r>
            <a:r>
              <a:rPr lang="en-US" sz="800" dirty="0" err="1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</a:t>
            </a:r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&gt;&gt;</a:t>
            </a:r>
          </a:p>
        </p:txBody>
      </p: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0476163D-83E3-4B56-8D24-F65665490E37}"/>
              </a:ext>
            </a:extLst>
          </p:cNvPr>
          <p:cNvCxnSpPr>
            <a:cxnSpLocks/>
            <a:endCxn id="119" idx="6"/>
          </p:cNvCxnSpPr>
          <p:nvPr/>
        </p:nvCxnSpPr>
        <p:spPr>
          <a:xfrm flipH="1">
            <a:off x="4060487" y="2537046"/>
            <a:ext cx="565384" cy="675507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978EE192-83B0-4CE1-AA34-5060F1AD8770}"/>
              </a:ext>
            </a:extLst>
          </p:cNvPr>
          <p:cNvCxnSpPr>
            <a:cxnSpLocks/>
            <a:stCxn id="91" idx="2"/>
          </p:cNvCxnSpPr>
          <p:nvPr/>
        </p:nvCxnSpPr>
        <p:spPr>
          <a:xfrm flipH="1" flipV="1">
            <a:off x="1414378" y="2542102"/>
            <a:ext cx="701956" cy="5178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542A6F7C-D76E-403B-A689-8AA9A56EDBD5}"/>
              </a:ext>
            </a:extLst>
          </p:cNvPr>
          <p:cNvCxnSpPr>
            <a:cxnSpLocks/>
            <a:stCxn id="92" idx="2"/>
          </p:cNvCxnSpPr>
          <p:nvPr/>
        </p:nvCxnSpPr>
        <p:spPr>
          <a:xfrm flipH="1" flipV="1">
            <a:off x="1417680" y="2557809"/>
            <a:ext cx="698654" cy="73720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AD7D43CE-E220-485C-86BD-5026E71BEF3E}"/>
              </a:ext>
            </a:extLst>
          </p:cNvPr>
          <p:cNvCxnSpPr>
            <a:cxnSpLocks/>
            <a:stCxn id="95" idx="2"/>
          </p:cNvCxnSpPr>
          <p:nvPr/>
        </p:nvCxnSpPr>
        <p:spPr>
          <a:xfrm flipH="1">
            <a:off x="1715546" y="3996148"/>
            <a:ext cx="400788" cy="27081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0579EEC0-9F85-4583-9DAD-E5FEE1585C66}"/>
              </a:ext>
            </a:extLst>
          </p:cNvPr>
          <p:cNvCxnSpPr>
            <a:cxnSpLocks/>
            <a:stCxn id="96" idx="2"/>
          </p:cNvCxnSpPr>
          <p:nvPr/>
        </p:nvCxnSpPr>
        <p:spPr>
          <a:xfrm flipH="1" flipV="1">
            <a:off x="1721426" y="4265182"/>
            <a:ext cx="394908" cy="42847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AAD12111-8C6C-458A-81AB-BD603400311E}"/>
              </a:ext>
            </a:extLst>
          </p:cNvPr>
          <p:cNvCxnSpPr>
            <a:cxnSpLocks/>
            <a:stCxn id="97" idx="2"/>
          </p:cNvCxnSpPr>
          <p:nvPr/>
        </p:nvCxnSpPr>
        <p:spPr>
          <a:xfrm flipH="1" flipV="1">
            <a:off x="958391" y="5291948"/>
            <a:ext cx="1157943" cy="63993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3C7B28D9-0DFF-433A-9473-5E4D9B7BB521}"/>
              </a:ext>
            </a:extLst>
          </p:cNvPr>
          <p:cNvCxnSpPr>
            <a:cxnSpLocks/>
            <a:stCxn id="98" idx="2"/>
          </p:cNvCxnSpPr>
          <p:nvPr/>
        </p:nvCxnSpPr>
        <p:spPr>
          <a:xfrm flipH="1" flipV="1">
            <a:off x="959958" y="5293898"/>
            <a:ext cx="2187870" cy="53031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09A27349-042C-48FF-897E-E3C7AEE8B65B}"/>
              </a:ext>
            </a:extLst>
          </p:cNvPr>
          <p:cNvCxnSpPr>
            <a:cxnSpLocks/>
            <a:stCxn id="101" idx="2"/>
          </p:cNvCxnSpPr>
          <p:nvPr/>
        </p:nvCxnSpPr>
        <p:spPr>
          <a:xfrm flipH="1" flipV="1">
            <a:off x="959958" y="5293898"/>
            <a:ext cx="1156376" cy="78340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" name="Group 71">
            <a:extLst>
              <a:ext uri="{FF2B5EF4-FFF2-40B4-BE49-F238E27FC236}">
                <a16:creationId xmlns:a16="http://schemas.microsoft.com/office/drawing/2014/main" id="{0E33CFEC-5498-41AB-95D4-C3482D8660D3}"/>
              </a:ext>
            </a:extLst>
          </p:cNvPr>
          <p:cNvGrpSpPr/>
          <p:nvPr/>
        </p:nvGrpSpPr>
        <p:grpSpPr>
          <a:xfrm>
            <a:off x="716118" y="2934310"/>
            <a:ext cx="760632" cy="1944105"/>
            <a:chOff x="716118" y="2934310"/>
            <a:chExt cx="760632" cy="1944105"/>
          </a:xfrm>
        </p:grpSpPr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03B66FA6-EC48-4A1C-995E-9383ADAC7D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118" y="3390900"/>
              <a:ext cx="0" cy="1487515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4207E92C-E724-458D-8EAD-34FD6B3FBB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76750" y="3390900"/>
              <a:ext cx="0" cy="523928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7BF24502-C08C-4F02-B5CB-DD0FE3ABC7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118" y="3392516"/>
              <a:ext cx="756920" cy="1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D77F2FC9-2A88-455F-9631-1666B4CB73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2358" y="3002280"/>
              <a:ext cx="0" cy="388620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93" name="Isosceles Triangle 92">
              <a:extLst>
                <a:ext uri="{FF2B5EF4-FFF2-40B4-BE49-F238E27FC236}">
                  <a16:creationId xmlns:a16="http://schemas.microsoft.com/office/drawing/2014/main" id="{853DC751-B945-45AB-87A8-4AFC82D2DCDF}"/>
                </a:ext>
              </a:extLst>
            </p:cNvPr>
            <p:cNvSpPr/>
            <p:nvPr/>
          </p:nvSpPr>
          <p:spPr>
            <a:xfrm>
              <a:off x="1075059" y="2934310"/>
              <a:ext cx="74597" cy="64308"/>
            </a:xfrm>
            <a:prstGeom prst="triangl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69E48486-A1C4-4E07-9C12-1C950B927E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803004"/>
              </p:ext>
            </p:extLst>
          </p:nvPr>
        </p:nvGraphicFramePr>
        <p:xfrm>
          <a:off x="5427246" y="1891430"/>
          <a:ext cx="6213298" cy="3959309"/>
        </p:xfrm>
        <a:graphic>
          <a:graphicData uri="http://schemas.openxmlformats.org/drawingml/2006/table">
            <a:tbl>
              <a:tblPr/>
              <a:tblGrid>
                <a:gridCol w="1254608">
                  <a:extLst>
                    <a:ext uri="{9D8B030D-6E8A-4147-A177-3AD203B41FA5}">
                      <a16:colId xmlns:a16="http://schemas.microsoft.com/office/drawing/2014/main" val="1380738540"/>
                    </a:ext>
                  </a:extLst>
                </a:gridCol>
                <a:gridCol w="2389730">
                  <a:extLst>
                    <a:ext uri="{9D8B030D-6E8A-4147-A177-3AD203B41FA5}">
                      <a16:colId xmlns:a16="http://schemas.microsoft.com/office/drawing/2014/main" val="1646489590"/>
                    </a:ext>
                  </a:extLst>
                </a:gridCol>
                <a:gridCol w="2568960">
                  <a:extLst>
                    <a:ext uri="{9D8B030D-6E8A-4147-A177-3AD203B41FA5}">
                      <a16:colId xmlns:a16="http://schemas.microsoft.com/office/drawing/2014/main" val="1311340404"/>
                    </a:ext>
                  </a:extLst>
                </a:gridCol>
              </a:tblGrid>
              <a:tr h="261377"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Use case name</a:t>
                      </a:r>
                      <a:endParaRPr lang="en-US" sz="2400">
                        <a:effectLst/>
                      </a:endParaRPr>
                    </a:p>
                  </a:txBody>
                  <a:tcPr marL="11949" marR="11949" marT="11949" marB="1194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Complete Request</a:t>
                      </a:r>
                      <a:endParaRPr lang="en-US" sz="2400">
                        <a:effectLst/>
                      </a:endParaRPr>
                    </a:p>
                  </a:txBody>
                  <a:tcPr marL="119486" marR="119486" marT="59743" marB="5974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2406325"/>
                  </a:ext>
                </a:extLst>
              </a:tr>
              <a:tr h="382357"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Scenario</a:t>
                      </a:r>
                      <a:endParaRPr lang="en-US" sz="2400">
                        <a:effectLst/>
                      </a:endParaRPr>
                    </a:p>
                  </a:txBody>
                  <a:tcPr marL="11949" marR="11949" marT="11949" marB="1194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When items are being delivered and the rider wishes to update the status of the request.</a:t>
                      </a:r>
                      <a:endParaRPr lang="en-US" sz="2400">
                        <a:effectLst/>
                      </a:endParaRPr>
                    </a:p>
                  </a:txBody>
                  <a:tcPr marL="119486" marR="119486" marT="59743" marB="5974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4261094"/>
                  </a:ext>
                </a:extLst>
              </a:tr>
              <a:tr h="382357"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Triggering Event</a:t>
                      </a:r>
                      <a:endParaRPr lang="en-US" sz="2400">
                        <a:effectLst/>
                      </a:endParaRPr>
                    </a:p>
                  </a:txBody>
                  <a:tcPr marL="11949" marR="11949" marT="11949" marB="1194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Rider selects the complete request option.</a:t>
                      </a:r>
                      <a:endParaRPr lang="en-US" sz="2400">
                        <a:effectLst/>
                      </a:endParaRPr>
                    </a:p>
                  </a:txBody>
                  <a:tcPr marL="119486" marR="119486" marT="59743" marB="5974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7004575"/>
                  </a:ext>
                </a:extLst>
              </a:tr>
              <a:tr h="211591"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Brief description</a:t>
                      </a:r>
                      <a:endParaRPr lang="en-US" sz="2400">
                        <a:effectLst/>
                      </a:endParaRPr>
                    </a:p>
                  </a:txBody>
                  <a:tcPr marL="11949" marR="11949" marT="11949" marB="1194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Rider completes the request by selecting the complete option</a:t>
                      </a:r>
                      <a:endParaRPr lang="en-US" sz="2400">
                        <a:effectLst/>
                      </a:endParaRPr>
                    </a:p>
                  </a:txBody>
                  <a:tcPr marL="119486" marR="119486" marT="59743" marB="5974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3933482"/>
                  </a:ext>
                </a:extLst>
              </a:tr>
              <a:tr h="211591"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Actors</a:t>
                      </a:r>
                      <a:endParaRPr lang="en-US" sz="2400">
                        <a:effectLst/>
                      </a:endParaRPr>
                    </a:p>
                  </a:txBody>
                  <a:tcPr marL="11949" marR="11949" marT="11949" marB="1194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Rider</a:t>
                      </a:r>
                      <a:endParaRPr lang="en-US" sz="2400">
                        <a:effectLst/>
                      </a:endParaRPr>
                    </a:p>
                  </a:txBody>
                  <a:tcPr marL="119486" marR="119486" marT="59743" marB="5974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3354778"/>
                  </a:ext>
                </a:extLst>
              </a:tr>
              <a:tr h="236484"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Stakeholders</a:t>
                      </a:r>
                      <a:endParaRPr lang="en-US" sz="2400">
                        <a:effectLst/>
                      </a:endParaRPr>
                    </a:p>
                  </a:txBody>
                  <a:tcPr marL="11949" marR="11949" marT="11949" marB="1194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Users (Rider, Sender), Receiver</a:t>
                      </a:r>
                      <a:endParaRPr lang="en-US" sz="2400">
                        <a:effectLst/>
                      </a:endParaRPr>
                    </a:p>
                  </a:txBody>
                  <a:tcPr marL="119486" marR="119486" marT="59743" marB="5974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309301"/>
                  </a:ext>
                </a:extLst>
              </a:tr>
              <a:tr h="211591"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Preconditions</a:t>
                      </a:r>
                      <a:endParaRPr lang="en-US" sz="2400">
                        <a:effectLst/>
                      </a:endParaRPr>
                    </a:p>
                  </a:txBody>
                  <a:tcPr marL="11949" marR="11949" marT="11949" marB="1194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Request is being accepted by the rider (Actor).</a:t>
                      </a:r>
                      <a:endParaRPr lang="en-US" sz="2400">
                        <a:effectLst/>
                      </a:endParaRPr>
                    </a:p>
                  </a:txBody>
                  <a:tcPr marL="119486" marR="119486" marT="59743" marB="5974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8448112"/>
                  </a:ext>
                </a:extLst>
              </a:tr>
              <a:tr h="224037"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Postconditions</a:t>
                      </a:r>
                      <a:endParaRPr lang="en-US" sz="2400">
                        <a:effectLst/>
                      </a:endParaRPr>
                    </a:p>
                  </a:txBody>
                  <a:tcPr marL="11949" marR="11949" marT="11949" marB="1194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Request status should be updated and saved in the system/database.</a:t>
                      </a:r>
                      <a:endParaRPr lang="en-US" sz="2400">
                        <a:effectLst/>
                      </a:endParaRPr>
                    </a:p>
                  </a:txBody>
                  <a:tcPr marL="119486" marR="119486" marT="59743" marB="5974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1322110"/>
                  </a:ext>
                </a:extLst>
              </a:tr>
              <a:tr h="261377">
                <a:tc rowSpan="3"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Flow of activities</a:t>
                      </a:r>
                      <a:endParaRPr lang="en-US" sz="2400">
                        <a:effectLst/>
                      </a:endParaRPr>
                    </a:p>
                  </a:txBody>
                  <a:tcPr marL="119486" marR="119486" marT="59743" marB="5974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Rider (Actor)</a:t>
                      </a:r>
                      <a:endParaRPr lang="en-US" sz="2400">
                        <a:effectLst/>
                      </a:endParaRPr>
                    </a:p>
                  </a:txBody>
                  <a:tcPr marL="11949" marR="11949" marT="11949" marB="1194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System</a:t>
                      </a:r>
                      <a:endParaRPr lang="en-US" sz="2400">
                        <a:effectLst/>
                      </a:endParaRPr>
                    </a:p>
                  </a:txBody>
                  <a:tcPr marL="11949" marR="11949" marT="11949" marB="1194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649391"/>
                  </a:ext>
                </a:extLst>
              </a:tr>
              <a:tr h="36509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1. Select complete request.</a:t>
                      </a:r>
                      <a:endParaRPr lang="en-US" sz="2400">
                        <a:effectLst/>
                      </a:endParaRPr>
                    </a:p>
                  </a:txBody>
                  <a:tcPr marL="11949" marR="11949" marT="11949" marB="1194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1.1 Checks if near destination on GPS</a:t>
                      </a:r>
                      <a:endParaRPr lang="en-US" sz="2400">
                        <a:effectLst/>
                      </a:endParaRPr>
                    </a:p>
                  </a:txBody>
                  <a:tcPr marL="11949" marR="11949" marT="11949" marB="1194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65282604"/>
                  </a:ext>
                </a:extLst>
              </a:tr>
              <a:tr h="26137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2. Confirm completion if required</a:t>
                      </a:r>
                      <a:endParaRPr lang="en-US" sz="2400">
                        <a:effectLst/>
                      </a:endParaRPr>
                    </a:p>
                  </a:txBody>
                  <a:tcPr marL="11949" marR="11949" marT="11949" marB="1194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2.1 Notify sender item being delivered</a:t>
                      </a:r>
                      <a:endParaRPr lang="en-US" sz="2400">
                        <a:effectLst/>
                      </a:endParaRPr>
                    </a:p>
                  </a:txBody>
                  <a:tcPr marL="11949" marR="11949" marT="11949" marB="1194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04636748"/>
                  </a:ext>
                </a:extLst>
              </a:tr>
              <a:tr h="382357"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Exception Conditions</a:t>
                      </a:r>
                      <a:endParaRPr lang="en-US" sz="2400">
                        <a:effectLst/>
                      </a:endParaRPr>
                    </a:p>
                  </a:txBody>
                  <a:tcPr marL="11949" marR="11949" marT="11949" marB="1194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None</a:t>
                      </a:r>
                      <a:endParaRPr lang="en-US" sz="2400" dirty="0">
                        <a:effectLst/>
                      </a:endParaRPr>
                    </a:p>
                  </a:txBody>
                  <a:tcPr marL="119486" marR="119486" marT="59743" marB="5974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50723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7317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2EE616-3E4B-4CD0-B873-27BB3D54D42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362DFE-2F3B-4D20-85C6-AC500B07072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Requirements &amp; Design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207492-A39B-409D-B0E1-91A8762024A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System Modeling</a:t>
            </a: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B1ED182F-B370-4F78-BF57-8DC8CA1FB4F1}"/>
              </a:ext>
            </a:extLst>
          </p:cNvPr>
          <p:cNvGrpSpPr/>
          <p:nvPr/>
        </p:nvGrpSpPr>
        <p:grpSpPr>
          <a:xfrm>
            <a:off x="823572" y="2154568"/>
            <a:ext cx="577570" cy="742312"/>
            <a:chOff x="823572" y="2154568"/>
            <a:chExt cx="577570" cy="742312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7C89A0C6-DC62-48F0-9BEC-A9B3519696C7}"/>
                </a:ext>
              </a:extLst>
            </p:cNvPr>
            <p:cNvGrpSpPr/>
            <p:nvPr/>
          </p:nvGrpSpPr>
          <p:grpSpPr>
            <a:xfrm>
              <a:off x="950599" y="2154568"/>
              <a:ext cx="310732" cy="507653"/>
              <a:chOff x="5014599" y="2968177"/>
              <a:chExt cx="310732" cy="507653"/>
            </a:xfrm>
          </p:grpSpPr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1EFB3BA3-72DD-4DC5-8BA2-F972B151EE61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EE3BF0FE-B5A3-4B4C-AF82-D167D23C6A29}"/>
                  </a:ext>
                </a:extLst>
              </p:cNvPr>
              <p:cNvCxnSpPr>
                <a:cxnSpLocks/>
                <a:stCxn id="4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3D653E4F-AF0C-4091-B5D3-422EB372093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DCD1E347-8503-4715-96C0-D3026BC2BFB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F40DEC5F-49A4-424F-9503-4FFB9948138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33C10C2-6EDA-4F25-82DA-782CACAFC71A}"/>
                </a:ext>
              </a:extLst>
            </p:cNvPr>
            <p:cNvSpPr txBox="1"/>
            <p:nvPr/>
          </p:nvSpPr>
          <p:spPr>
            <a:xfrm>
              <a:off x="823572" y="2635270"/>
              <a:ext cx="577570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User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E1D644B-CD57-43F8-80AE-A83758D51917}"/>
              </a:ext>
            </a:extLst>
          </p:cNvPr>
          <p:cNvGrpSpPr/>
          <p:nvPr/>
        </p:nvGrpSpPr>
        <p:grpSpPr>
          <a:xfrm>
            <a:off x="1125655" y="3993977"/>
            <a:ext cx="694766" cy="758731"/>
            <a:chOff x="1125655" y="3993977"/>
            <a:chExt cx="694766" cy="758731"/>
          </a:xfrm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510CE0FE-1E0A-4033-B229-0845F2670116}"/>
                </a:ext>
              </a:extLst>
            </p:cNvPr>
            <p:cNvGrpSpPr/>
            <p:nvPr/>
          </p:nvGrpSpPr>
          <p:grpSpPr>
            <a:xfrm>
              <a:off x="1311279" y="3993977"/>
              <a:ext cx="310732" cy="507653"/>
              <a:chOff x="5014599" y="2968177"/>
              <a:chExt cx="310732" cy="507653"/>
            </a:xfrm>
          </p:grpSpPr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81002B56-CB69-4C33-B8E1-FAB85B1B3743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DE7407A1-0BF4-4CF6-BA8F-FCC5AB9E7663}"/>
                  </a:ext>
                </a:extLst>
              </p:cNvPr>
              <p:cNvCxnSpPr>
                <a:cxnSpLocks/>
                <a:stCxn id="67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CE0D9DAE-58FC-46A4-A7BC-23F5581CAE2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306F71F0-15D8-49DC-9792-B14C68F88E8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66FA2B41-6F8E-4E5C-9A89-4DE8CF57890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214F13CD-C719-4E8B-B73B-33B9B8F02EB9}"/>
                </a:ext>
              </a:extLst>
            </p:cNvPr>
            <p:cNvSpPr txBox="1"/>
            <p:nvPr/>
          </p:nvSpPr>
          <p:spPr>
            <a:xfrm>
              <a:off x="1125655" y="4491098"/>
              <a:ext cx="694766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Sender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2E1995A0-6031-4680-ABFA-5BFC6A9DDA60}"/>
              </a:ext>
            </a:extLst>
          </p:cNvPr>
          <p:cNvGrpSpPr/>
          <p:nvPr/>
        </p:nvGrpSpPr>
        <p:grpSpPr>
          <a:xfrm>
            <a:off x="368735" y="4938857"/>
            <a:ext cx="694766" cy="785351"/>
            <a:chOff x="368735" y="4938857"/>
            <a:chExt cx="694766" cy="785351"/>
          </a:xfrm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48E49F90-1A2F-4BA7-9070-05180B57628E}"/>
                </a:ext>
              </a:extLst>
            </p:cNvPr>
            <p:cNvGrpSpPr/>
            <p:nvPr/>
          </p:nvGrpSpPr>
          <p:grpSpPr>
            <a:xfrm>
              <a:off x="554359" y="4938857"/>
              <a:ext cx="310732" cy="507653"/>
              <a:chOff x="5014599" y="2968177"/>
              <a:chExt cx="310732" cy="507653"/>
            </a:xfrm>
          </p:grpSpPr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633D17C6-C626-466E-B6A9-A3FEFB1DBA4E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6F39A82F-239E-4FDE-8C68-6ED6399E95D3}"/>
                  </a:ext>
                </a:extLst>
              </p:cNvPr>
              <p:cNvCxnSpPr>
                <a:cxnSpLocks/>
                <a:stCxn id="61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8D7F6C9D-1C7F-458F-958D-15C8B2E0076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A95C5877-A335-4182-BC3E-0A5A415D4F8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B81C4CAA-A71E-4BCA-9338-7C993170D2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211DD8BB-90C0-474C-A2D1-97834FD01038}"/>
                </a:ext>
              </a:extLst>
            </p:cNvPr>
            <p:cNvSpPr txBox="1"/>
            <p:nvPr/>
          </p:nvSpPr>
          <p:spPr>
            <a:xfrm>
              <a:off x="368735" y="5462598"/>
              <a:ext cx="694766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Rider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80" name="Rectangle 79">
            <a:extLst>
              <a:ext uri="{FF2B5EF4-FFF2-40B4-BE49-F238E27FC236}">
                <a16:creationId xmlns:a16="http://schemas.microsoft.com/office/drawing/2014/main" id="{27A38ADA-39A4-4011-BA3A-604E61BD4AD7}"/>
              </a:ext>
            </a:extLst>
          </p:cNvPr>
          <p:cNvSpPr/>
          <p:nvPr/>
        </p:nvSpPr>
        <p:spPr>
          <a:xfrm>
            <a:off x="1820421" y="1891430"/>
            <a:ext cx="2474037" cy="4549991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B4DB0E3A-500F-4F5E-BC85-B9DC97474264}"/>
              </a:ext>
            </a:extLst>
          </p:cNvPr>
          <p:cNvGrpSpPr/>
          <p:nvPr/>
        </p:nvGrpSpPr>
        <p:grpSpPr>
          <a:xfrm>
            <a:off x="4625871" y="2149882"/>
            <a:ext cx="772888" cy="742312"/>
            <a:chOff x="725913" y="2154568"/>
            <a:chExt cx="772888" cy="742312"/>
          </a:xfrm>
        </p:grpSpPr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7448939F-FEA0-4020-9519-726E5A5E3C6F}"/>
                </a:ext>
              </a:extLst>
            </p:cNvPr>
            <p:cNvGrpSpPr/>
            <p:nvPr/>
          </p:nvGrpSpPr>
          <p:grpSpPr>
            <a:xfrm>
              <a:off x="950599" y="2154568"/>
              <a:ext cx="310732" cy="507653"/>
              <a:chOff x="5014599" y="2968177"/>
              <a:chExt cx="310732" cy="507653"/>
            </a:xfrm>
          </p:grpSpPr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FB2A5AF9-61F4-41D5-9E89-C9CAC18D1FA8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87C31AC5-6BEF-461B-ADF7-A8B07D2CB572}"/>
                  </a:ext>
                </a:extLst>
              </p:cNvPr>
              <p:cNvCxnSpPr>
                <a:cxnSpLocks/>
                <a:stCxn id="85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09C2E565-2160-4641-93DA-7F0F42F57EB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A371E36F-AB00-40BA-9185-D0E25F8D6F4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1784EDDE-2652-42FB-906E-583C6EEC9FF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AC070402-5DE9-4B1A-9EEE-56800B2FB93E}"/>
                </a:ext>
              </a:extLst>
            </p:cNvPr>
            <p:cNvSpPr txBox="1"/>
            <p:nvPr/>
          </p:nvSpPr>
          <p:spPr>
            <a:xfrm>
              <a:off x="725913" y="2635270"/>
              <a:ext cx="772888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Admin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26EA6248-9CB9-42CE-9BBB-A4DEE4444EF4}"/>
              </a:ext>
            </a:extLst>
          </p:cNvPr>
          <p:cNvSpPr txBox="1"/>
          <p:nvPr/>
        </p:nvSpPr>
        <p:spPr>
          <a:xfrm>
            <a:off x="1905577" y="1941102"/>
            <a:ext cx="2303723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Delivery Platform for Seller/Riders</a:t>
            </a: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8472DE8E-354A-42C4-AA35-28CC653E77E0}"/>
              </a:ext>
            </a:extLst>
          </p:cNvPr>
          <p:cNvSpPr/>
          <p:nvPr/>
        </p:nvSpPr>
        <p:spPr>
          <a:xfrm>
            <a:off x="2116334" y="2328729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Registration</a:t>
            </a: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18E7B243-23C1-4BB6-885C-491B8A2A69D8}"/>
              </a:ext>
            </a:extLst>
          </p:cNvPr>
          <p:cNvSpPr/>
          <p:nvPr/>
        </p:nvSpPr>
        <p:spPr>
          <a:xfrm>
            <a:off x="2116334" y="3029860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Update 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Personal </a:t>
            </a:r>
            <a:b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Information</a:t>
            </a:r>
            <a:endParaRPr lang="en-US" sz="9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B5199618-DB6F-49B9-B9E6-5DAA6B0D4CC6}"/>
              </a:ext>
            </a:extLst>
          </p:cNvPr>
          <p:cNvSpPr/>
          <p:nvPr/>
        </p:nvSpPr>
        <p:spPr>
          <a:xfrm>
            <a:off x="2116334" y="3730991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Post Request</a:t>
            </a:r>
            <a:endParaRPr lang="en-US" sz="9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15630CAE-EC85-44E5-B643-975DF5144155}"/>
              </a:ext>
            </a:extLst>
          </p:cNvPr>
          <p:cNvSpPr/>
          <p:nvPr/>
        </p:nvSpPr>
        <p:spPr>
          <a:xfrm>
            <a:off x="2116334" y="4428503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Manage </a:t>
            </a:r>
            <a:b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Requests</a:t>
            </a:r>
            <a:endParaRPr lang="en-US" sz="9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B388323B-6388-480F-9132-EA6388AF0EE3}"/>
              </a:ext>
            </a:extLst>
          </p:cNvPr>
          <p:cNvSpPr/>
          <p:nvPr/>
        </p:nvSpPr>
        <p:spPr>
          <a:xfrm>
            <a:off x="2116334" y="5090784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Accept</a:t>
            </a:r>
            <a:b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Requests</a:t>
            </a:r>
            <a:endParaRPr lang="en-US" sz="9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34E668A7-1AFD-476B-AB22-B8FC8AE4015D}"/>
              </a:ext>
            </a:extLst>
          </p:cNvPr>
          <p:cNvSpPr/>
          <p:nvPr/>
        </p:nvSpPr>
        <p:spPr>
          <a:xfrm>
            <a:off x="3147828" y="5559055"/>
            <a:ext cx="893566" cy="53031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Complete</a:t>
            </a:r>
            <a:br>
              <a:rPr lang="en-US" sz="9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Requests</a:t>
            </a:r>
            <a:endParaRPr lang="en-US" sz="9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75D1265E-58C5-4C47-B4D7-251DC70E8596}"/>
              </a:ext>
            </a:extLst>
          </p:cNvPr>
          <p:cNvSpPr/>
          <p:nvPr/>
        </p:nvSpPr>
        <p:spPr>
          <a:xfrm>
            <a:off x="2116334" y="5812145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Cancel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</a:t>
            </a: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9B7CA35A-E0B1-4122-BC80-8D031031BA7A}"/>
              </a:ext>
            </a:extLst>
          </p:cNvPr>
          <p:cNvSpPr/>
          <p:nvPr/>
        </p:nvSpPr>
        <p:spPr>
          <a:xfrm>
            <a:off x="3147828" y="4752708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Remove</a:t>
            </a:r>
            <a:b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</a:t>
            </a:r>
            <a:endParaRPr lang="en-US" sz="9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DBA73FCD-DC9B-4746-9AD1-41F62A7C84B2}"/>
              </a:ext>
            </a:extLst>
          </p:cNvPr>
          <p:cNvSpPr/>
          <p:nvPr/>
        </p:nvSpPr>
        <p:spPr>
          <a:xfrm>
            <a:off x="3147828" y="3996148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Edit Request</a:t>
            </a:r>
            <a:endParaRPr lang="en-US" sz="9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C17E6D0B-3C54-4E8E-AF96-09893C6344A8}"/>
              </a:ext>
            </a:extLst>
          </p:cNvPr>
          <p:cNvCxnSpPr>
            <a:cxnSpLocks/>
            <a:stCxn id="103" idx="2"/>
            <a:endCxn id="96" idx="0"/>
          </p:cNvCxnSpPr>
          <p:nvPr/>
        </p:nvCxnSpPr>
        <p:spPr>
          <a:xfrm flipH="1">
            <a:off x="2563117" y="4261305"/>
            <a:ext cx="584711" cy="167198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4557C6FB-1573-4FAE-A822-161557E24E80}"/>
              </a:ext>
            </a:extLst>
          </p:cNvPr>
          <p:cNvCxnSpPr>
            <a:cxnSpLocks/>
            <a:stCxn id="102" idx="2"/>
            <a:endCxn id="96" idx="4"/>
          </p:cNvCxnSpPr>
          <p:nvPr/>
        </p:nvCxnSpPr>
        <p:spPr>
          <a:xfrm flipH="1" flipV="1">
            <a:off x="2563117" y="4958817"/>
            <a:ext cx="584711" cy="59048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>
            <a:extLst>
              <a:ext uri="{FF2B5EF4-FFF2-40B4-BE49-F238E27FC236}">
                <a16:creationId xmlns:a16="http://schemas.microsoft.com/office/drawing/2014/main" id="{44C64F29-8143-4F77-A259-D0D9B96B71D3}"/>
              </a:ext>
            </a:extLst>
          </p:cNvPr>
          <p:cNvSpPr txBox="1"/>
          <p:nvPr/>
        </p:nvSpPr>
        <p:spPr>
          <a:xfrm>
            <a:off x="2758800" y="4276141"/>
            <a:ext cx="55720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&lt;&lt; e &gt;&gt;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6AEAC488-0EE3-430C-90BB-5A37701DB380}"/>
              </a:ext>
            </a:extLst>
          </p:cNvPr>
          <p:cNvSpPr txBox="1"/>
          <p:nvPr/>
        </p:nvSpPr>
        <p:spPr>
          <a:xfrm>
            <a:off x="2758800" y="4819516"/>
            <a:ext cx="55720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&lt;&lt; e &gt;&gt;</a:t>
            </a:r>
            <a:endParaRPr lang="en-US" sz="8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E6680A1D-61DF-4645-97C3-3B879399E366}"/>
              </a:ext>
            </a:extLst>
          </p:cNvPr>
          <p:cNvSpPr/>
          <p:nvPr/>
        </p:nvSpPr>
        <p:spPr>
          <a:xfrm>
            <a:off x="3166921" y="2947396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Verification of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Registration</a:t>
            </a:r>
          </a:p>
        </p:txBody>
      </p: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916271D3-96CA-4B1B-B18E-5E56D4B90D71}"/>
              </a:ext>
            </a:extLst>
          </p:cNvPr>
          <p:cNvCxnSpPr>
            <a:stCxn id="119" idx="2"/>
            <a:endCxn id="91" idx="6"/>
          </p:cNvCxnSpPr>
          <p:nvPr/>
        </p:nvCxnSpPr>
        <p:spPr>
          <a:xfrm flipH="1" flipV="1">
            <a:off x="3009900" y="2593886"/>
            <a:ext cx="157021" cy="618667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TextBox 122">
            <a:extLst>
              <a:ext uri="{FF2B5EF4-FFF2-40B4-BE49-F238E27FC236}">
                <a16:creationId xmlns:a16="http://schemas.microsoft.com/office/drawing/2014/main" id="{06EBA0EC-BE95-4DDD-A0B1-0C380C88D152}"/>
              </a:ext>
            </a:extLst>
          </p:cNvPr>
          <p:cNvSpPr txBox="1"/>
          <p:nvPr/>
        </p:nvSpPr>
        <p:spPr>
          <a:xfrm>
            <a:off x="2993363" y="2689161"/>
            <a:ext cx="55720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&lt;&lt; </a:t>
            </a:r>
            <a:r>
              <a:rPr lang="en-US" sz="800" dirty="0" err="1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</a:t>
            </a:r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&gt;&gt;</a:t>
            </a:r>
          </a:p>
        </p:txBody>
      </p: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0476163D-83E3-4B56-8D24-F65665490E37}"/>
              </a:ext>
            </a:extLst>
          </p:cNvPr>
          <p:cNvCxnSpPr>
            <a:cxnSpLocks/>
            <a:endCxn id="119" idx="6"/>
          </p:cNvCxnSpPr>
          <p:nvPr/>
        </p:nvCxnSpPr>
        <p:spPr>
          <a:xfrm flipH="1">
            <a:off x="4060487" y="2537046"/>
            <a:ext cx="565384" cy="675507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978EE192-83B0-4CE1-AA34-5060F1AD8770}"/>
              </a:ext>
            </a:extLst>
          </p:cNvPr>
          <p:cNvCxnSpPr>
            <a:cxnSpLocks/>
            <a:stCxn id="91" idx="2"/>
          </p:cNvCxnSpPr>
          <p:nvPr/>
        </p:nvCxnSpPr>
        <p:spPr>
          <a:xfrm flipH="1" flipV="1">
            <a:off x="1414378" y="2542102"/>
            <a:ext cx="701956" cy="5178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542A6F7C-D76E-403B-A689-8AA9A56EDBD5}"/>
              </a:ext>
            </a:extLst>
          </p:cNvPr>
          <p:cNvCxnSpPr>
            <a:cxnSpLocks/>
            <a:stCxn id="92" idx="2"/>
          </p:cNvCxnSpPr>
          <p:nvPr/>
        </p:nvCxnSpPr>
        <p:spPr>
          <a:xfrm flipH="1" flipV="1">
            <a:off x="1417680" y="2557809"/>
            <a:ext cx="698654" cy="73720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AD7D43CE-E220-485C-86BD-5026E71BEF3E}"/>
              </a:ext>
            </a:extLst>
          </p:cNvPr>
          <p:cNvCxnSpPr>
            <a:cxnSpLocks/>
            <a:stCxn id="95" idx="2"/>
          </p:cNvCxnSpPr>
          <p:nvPr/>
        </p:nvCxnSpPr>
        <p:spPr>
          <a:xfrm flipH="1">
            <a:off x="1715546" y="3996148"/>
            <a:ext cx="400788" cy="27081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0579EEC0-9F85-4583-9DAD-E5FEE1585C66}"/>
              </a:ext>
            </a:extLst>
          </p:cNvPr>
          <p:cNvCxnSpPr>
            <a:cxnSpLocks/>
            <a:stCxn id="96" idx="2"/>
          </p:cNvCxnSpPr>
          <p:nvPr/>
        </p:nvCxnSpPr>
        <p:spPr>
          <a:xfrm flipH="1" flipV="1">
            <a:off x="1721426" y="4265182"/>
            <a:ext cx="394908" cy="42847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AAD12111-8C6C-458A-81AB-BD603400311E}"/>
              </a:ext>
            </a:extLst>
          </p:cNvPr>
          <p:cNvCxnSpPr>
            <a:cxnSpLocks/>
            <a:stCxn id="97" idx="2"/>
          </p:cNvCxnSpPr>
          <p:nvPr/>
        </p:nvCxnSpPr>
        <p:spPr>
          <a:xfrm flipH="1" flipV="1">
            <a:off x="958391" y="5291948"/>
            <a:ext cx="1157943" cy="63993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3C7B28D9-0DFF-433A-9473-5E4D9B7BB521}"/>
              </a:ext>
            </a:extLst>
          </p:cNvPr>
          <p:cNvCxnSpPr>
            <a:cxnSpLocks/>
            <a:stCxn id="98" idx="2"/>
          </p:cNvCxnSpPr>
          <p:nvPr/>
        </p:nvCxnSpPr>
        <p:spPr>
          <a:xfrm flipH="1" flipV="1">
            <a:off x="959958" y="5293898"/>
            <a:ext cx="2187870" cy="53031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09A27349-042C-48FF-897E-E3C7AEE8B65B}"/>
              </a:ext>
            </a:extLst>
          </p:cNvPr>
          <p:cNvCxnSpPr>
            <a:cxnSpLocks/>
            <a:stCxn id="101" idx="2"/>
          </p:cNvCxnSpPr>
          <p:nvPr/>
        </p:nvCxnSpPr>
        <p:spPr>
          <a:xfrm flipH="1" flipV="1">
            <a:off x="959958" y="5293898"/>
            <a:ext cx="1156376" cy="78340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" name="Group 71">
            <a:extLst>
              <a:ext uri="{FF2B5EF4-FFF2-40B4-BE49-F238E27FC236}">
                <a16:creationId xmlns:a16="http://schemas.microsoft.com/office/drawing/2014/main" id="{0E33CFEC-5498-41AB-95D4-C3482D8660D3}"/>
              </a:ext>
            </a:extLst>
          </p:cNvPr>
          <p:cNvGrpSpPr/>
          <p:nvPr/>
        </p:nvGrpSpPr>
        <p:grpSpPr>
          <a:xfrm>
            <a:off x="716118" y="2934310"/>
            <a:ext cx="760632" cy="1944105"/>
            <a:chOff x="716118" y="2934310"/>
            <a:chExt cx="760632" cy="1944105"/>
          </a:xfrm>
        </p:grpSpPr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03B66FA6-EC48-4A1C-995E-9383ADAC7D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118" y="3390900"/>
              <a:ext cx="0" cy="1487515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4207E92C-E724-458D-8EAD-34FD6B3FBB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76750" y="3390900"/>
              <a:ext cx="0" cy="523928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7BF24502-C08C-4F02-B5CB-DD0FE3ABC7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118" y="3392516"/>
              <a:ext cx="756920" cy="1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D77F2FC9-2A88-455F-9631-1666B4CB73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2358" y="3002280"/>
              <a:ext cx="0" cy="388620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93" name="Isosceles Triangle 92">
              <a:extLst>
                <a:ext uri="{FF2B5EF4-FFF2-40B4-BE49-F238E27FC236}">
                  <a16:creationId xmlns:a16="http://schemas.microsoft.com/office/drawing/2014/main" id="{853DC751-B945-45AB-87A8-4AFC82D2DCDF}"/>
                </a:ext>
              </a:extLst>
            </p:cNvPr>
            <p:cNvSpPr/>
            <p:nvPr/>
          </p:nvSpPr>
          <p:spPr>
            <a:xfrm>
              <a:off x="1075059" y="2934310"/>
              <a:ext cx="74597" cy="64308"/>
            </a:xfrm>
            <a:prstGeom prst="triangl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C368711E-E511-4F45-95DB-A9FFD2877F78}"/>
              </a:ext>
            </a:extLst>
          </p:cNvPr>
          <p:cNvGrpSpPr/>
          <p:nvPr/>
        </p:nvGrpSpPr>
        <p:grpSpPr>
          <a:xfrm>
            <a:off x="6527861" y="1324778"/>
            <a:ext cx="4562210" cy="5431616"/>
            <a:chOff x="6517431" y="1805352"/>
            <a:chExt cx="4562210" cy="6442210"/>
          </a:xfrm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73824684-A849-45F2-8A4D-570DFCF11DAC}"/>
                </a:ext>
              </a:extLst>
            </p:cNvPr>
            <p:cNvSpPr/>
            <p:nvPr/>
          </p:nvSpPr>
          <p:spPr>
            <a:xfrm>
              <a:off x="6517431" y="1805352"/>
              <a:ext cx="4562210" cy="64422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0" name="Picture 2">
              <a:extLst>
                <a:ext uri="{FF2B5EF4-FFF2-40B4-BE49-F238E27FC236}">
                  <a16:creationId xmlns:a16="http://schemas.microsoft.com/office/drawing/2014/main" id="{1106B480-747F-450E-9CAC-6FA708E02D6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200" t="6034" r="-675" b="23350"/>
            <a:stretch/>
          </p:blipFill>
          <p:spPr bwMode="auto">
            <a:xfrm>
              <a:off x="6693191" y="1915537"/>
              <a:ext cx="4311564" cy="61753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601475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2EE616-3E4B-4CD0-B873-27BB3D54D42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362DFE-2F3B-4D20-85C6-AC500B07072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Requirements &amp; Design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207492-A39B-409D-B0E1-91A8762024A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System Modeling</a:t>
            </a: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B1ED182F-B370-4F78-BF57-8DC8CA1FB4F1}"/>
              </a:ext>
            </a:extLst>
          </p:cNvPr>
          <p:cNvGrpSpPr/>
          <p:nvPr/>
        </p:nvGrpSpPr>
        <p:grpSpPr>
          <a:xfrm>
            <a:off x="823572" y="2154568"/>
            <a:ext cx="577570" cy="742312"/>
            <a:chOff x="823572" y="2154568"/>
            <a:chExt cx="577570" cy="742312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7C89A0C6-DC62-48F0-9BEC-A9B3519696C7}"/>
                </a:ext>
              </a:extLst>
            </p:cNvPr>
            <p:cNvGrpSpPr/>
            <p:nvPr/>
          </p:nvGrpSpPr>
          <p:grpSpPr>
            <a:xfrm>
              <a:off x="950599" y="2154568"/>
              <a:ext cx="310732" cy="507653"/>
              <a:chOff x="5014599" y="2968177"/>
              <a:chExt cx="310732" cy="507653"/>
            </a:xfrm>
          </p:grpSpPr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1EFB3BA3-72DD-4DC5-8BA2-F972B151EE61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EE3BF0FE-B5A3-4B4C-AF82-D167D23C6A29}"/>
                  </a:ext>
                </a:extLst>
              </p:cNvPr>
              <p:cNvCxnSpPr>
                <a:cxnSpLocks/>
                <a:stCxn id="4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3D653E4F-AF0C-4091-B5D3-422EB372093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DCD1E347-8503-4715-96C0-D3026BC2BFB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F40DEC5F-49A4-424F-9503-4FFB9948138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33C10C2-6EDA-4F25-82DA-782CACAFC71A}"/>
                </a:ext>
              </a:extLst>
            </p:cNvPr>
            <p:cNvSpPr txBox="1"/>
            <p:nvPr/>
          </p:nvSpPr>
          <p:spPr>
            <a:xfrm>
              <a:off x="823572" y="2635270"/>
              <a:ext cx="577570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User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E1D644B-CD57-43F8-80AE-A83758D51917}"/>
              </a:ext>
            </a:extLst>
          </p:cNvPr>
          <p:cNvGrpSpPr/>
          <p:nvPr/>
        </p:nvGrpSpPr>
        <p:grpSpPr>
          <a:xfrm>
            <a:off x="1125655" y="3993977"/>
            <a:ext cx="694766" cy="758731"/>
            <a:chOff x="1125655" y="3993977"/>
            <a:chExt cx="694766" cy="758731"/>
          </a:xfrm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510CE0FE-1E0A-4033-B229-0845F2670116}"/>
                </a:ext>
              </a:extLst>
            </p:cNvPr>
            <p:cNvGrpSpPr/>
            <p:nvPr/>
          </p:nvGrpSpPr>
          <p:grpSpPr>
            <a:xfrm>
              <a:off x="1311279" y="3993977"/>
              <a:ext cx="310732" cy="507653"/>
              <a:chOff x="5014599" y="2968177"/>
              <a:chExt cx="310732" cy="507653"/>
            </a:xfrm>
          </p:grpSpPr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81002B56-CB69-4C33-B8E1-FAB85B1B3743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DE7407A1-0BF4-4CF6-BA8F-FCC5AB9E7663}"/>
                  </a:ext>
                </a:extLst>
              </p:cNvPr>
              <p:cNvCxnSpPr>
                <a:cxnSpLocks/>
                <a:stCxn id="67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CE0D9DAE-58FC-46A4-A7BC-23F5581CAE2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306F71F0-15D8-49DC-9792-B14C68F88E8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66FA2B41-6F8E-4E5C-9A89-4DE8CF57890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214F13CD-C719-4E8B-B73B-33B9B8F02EB9}"/>
                </a:ext>
              </a:extLst>
            </p:cNvPr>
            <p:cNvSpPr txBox="1"/>
            <p:nvPr/>
          </p:nvSpPr>
          <p:spPr>
            <a:xfrm>
              <a:off x="1125655" y="4491098"/>
              <a:ext cx="694766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Sender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2E1995A0-6031-4680-ABFA-5BFC6A9DDA60}"/>
              </a:ext>
            </a:extLst>
          </p:cNvPr>
          <p:cNvGrpSpPr/>
          <p:nvPr/>
        </p:nvGrpSpPr>
        <p:grpSpPr>
          <a:xfrm>
            <a:off x="368735" y="4938857"/>
            <a:ext cx="694766" cy="785351"/>
            <a:chOff x="368735" y="4938857"/>
            <a:chExt cx="694766" cy="785351"/>
          </a:xfrm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48E49F90-1A2F-4BA7-9070-05180B57628E}"/>
                </a:ext>
              </a:extLst>
            </p:cNvPr>
            <p:cNvGrpSpPr/>
            <p:nvPr/>
          </p:nvGrpSpPr>
          <p:grpSpPr>
            <a:xfrm>
              <a:off x="554359" y="4938857"/>
              <a:ext cx="310732" cy="507653"/>
              <a:chOff x="5014599" y="2968177"/>
              <a:chExt cx="310732" cy="507653"/>
            </a:xfrm>
          </p:grpSpPr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633D17C6-C626-466E-B6A9-A3FEFB1DBA4E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6F39A82F-239E-4FDE-8C68-6ED6399E95D3}"/>
                  </a:ext>
                </a:extLst>
              </p:cNvPr>
              <p:cNvCxnSpPr>
                <a:cxnSpLocks/>
                <a:stCxn id="61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8D7F6C9D-1C7F-458F-958D-15C8B2E0076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A95C5877-A335-4182-BC3E-0A5A415D4F8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B81C4CAA-A71E-4BCA-9338-7C993170D2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211DD8BB-90C0-474C-A2D1-97834FD01038}"/>
                </a:ext>
              </a:extLst>
            </p:cNvPr>
            <p:cNvSpPr txBox="1"/>
            <p:nvPr/>
          </p:nvSpPr>
          <p:spPr>
            <a:xfrm>
              <a:off x="368735" y="5462598"/>
              <a:ext cx="694766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Rider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80" name="Rectangle 79">
            <a:extLst>
              <a:ext uri="{FF2B5EF4-FFF2-40B4-BE49-F238E27FC236}">
                <a16:creationId xmlns:a16="http://schemas.microsoft.com/office/drawing/2014/main" id="{27A38ADA-39A4-4011-BA3A-604E61BD4AD7}"/>
              </a:ext>
            </a:extLst>
          </p:cNvPr>
          <p:cNvSpPr/>
          <p:nvPr/>
        </p:nvSpPr>
        <p:spPr>
          <a:xfrm>
            <a:off x="1820421" y="1891430"/>
            <a:ext cx="2474037" cy="4549991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B4DB0E3A-500F-4F5E-BC85-B9DC97474264}"/>
              </a:ext>
            </a:extLst>
          </p:cNvPr>
          <p:cNvGrpSpPr/>
          <p:nvPr/>
        </p:nvGrpSpPr>
        <p:grpSpPr>
          <a:xfrm>
            <a:off x="4625871" y="2149882"/>
            <a:ext cx="772888" cy="742312"/>
            <a:chOff x="725913" y="2154568"/>
            <a:chExt cx="772888" cy="742312"/>
          </a:xfrm>
        </p:grpSpPr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7448939F-FEA0-4020-9519-726E5A5E3C6F}"/>
                </a:ext>
              </a:extLst>
            </p:cNvPr>
            <p:cNvGrpSpPr/>
            <p:nvPr/>
          </p:nvGrpSpPr>
          <p:grpSpPr>
            <a:xfrm>
              <a:off x="950599" y="2154568"/>
              <a:ext cx="310732" cy="507653"/>
              <a:chOff x="5014599" y="2968177"/>
              <a:chExt cx="310732" cy="507653"/>
            </a:xfrm>
          </p:grpSpPr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FB2A5AF9-61F4-41D5-9E89-C9CAC18D1FA8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87C31AC5-6BEF-461B-ADF7-A8B07D2CB572}"/>
                  </a:ext>
                </a:extLst>
              </p:cNvPr>
              <p:cNvCxnSpPr>
                <a:cxnSpLocks/>
                <a:stCxn id="85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09C2E565-2160-4641-93DA-7F0F42F57EB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A371E36F-AB00-40BA-9185-D0E25F8D6F4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1784EDDE-2652-42FB-906E-583C6EEC9FF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AC070402-5DE9-4B1A-9EEE-56800B2FB93E}"/>
                </a:ext>
              </a:extLst>
            </p:cNvPr>
            <p:cNvSpPr txBox="1"/>
            <p:nvPr/>
          </p:nvSpPr>
          <p:spPr>
            <a:xfrm>
              <a:off x="725913" y="2635270"/>
              <a:ext cx="772888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Admin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26EA6248-9CB9-42CE-9BBB-A4DEE4444EF4}"/>
              </a:ext>
            </a:extLst>
          </p:cNvPr>
          <p:cNvSpPr txBox="1"/>
          <p:nvPr/>
        </p:nvSpPr>
        <p:spPr>
          <a:xfrm>
            <a:off x="1905577" y="1941102"/>
            <a:ext cx="2303723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Delivery Platform for Seller/Riders</a:t>
            </a: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8472DE8E-354A-42C4-AA35-28CC653E77E0}"/>
              </a:ext>
            </a:extLst>
          </p:cNvPr>
          <p:cNvSpPr/>
          <p:nvPr/>
        </p:nvSpPr>
        <p:spPr>
          <a:xfrm>
            <a:off x="2116334" y="2328729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Registration</a:t>
            </a: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18E7B243-23C1-4BB6-885C-491B8A2A69D8}"/>
              </a:ext>
            </a:extLst>
          </p:cNvPr>
          <p:cNvSpPr/>
          <p:nvPr/>
        </p:nvSpPr>
        <p:spPr>
          <a:xfrm>
            <a:off x="2116334" y="3029860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Update 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Personal </a:t>
            </a:r>
            <a:b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Information</a:t>
            </a:r>
            <a:endParaRPr lang="en-US" sz="9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B5199618-DB6F-49B9-B9E6-5DAA6B0D4CC6}"/>
              </a:ext>
            </a:extLst>
          </p:cNvPr>
          <p:cNvSpPr/>
          <p:nvPr/>
        </p:nvSpPr>
        <p:spPr>
          <a:xfrm>
            <a:off x="2116334" y="3730991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Post Request</a:t>
            </a:r>
            <a:endParaRPr lang="en-US" sz="9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15630CAE-EC85-44E5-B643-975DF5144155}"/>
              </a:ext>
            </a:extLst>
          </p:cNvPr>
          <p:cNvSpPr/>
          <p:nvPr/>
        </p:nvSpPr>
        <p:spPr>
          <a:xfrm>
            <a:off x="2116334" y="4428503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Manage </a:t>
            </a:r>
            <a:b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Requests</a:t>
            </a:r>
            <a:endParaRPr lang="en-US" sz="9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B388323B-6388-480F-9132-EA6388AF0EE3}"/>
              </a:ext>
            </a:extLst>
          </p:cNvPr>
          <p:cNvSpPr/>
          <p:nvPr/>
        </p:nvSpPr>
        <p:spPr>
          <a:xfrm>
            <a:off x="2116334" y="5090784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Accept</a:t>
            </a:r>
            <a:b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Requests</a:t>
            </a:r>
            <a:endParaRPr lang="en-US" sz="9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34E668A7-1AFD-476B-AB22-B8FC8AE4015D}"/>
              </a:ext>
            </a:extLst>
          </p:cNvPr>
          <p:cNvSpPr/>
          <p:nvPr/>
        </p:nvSpPr>
        <p:spPr>
          <a:xfrm>
            <a:off x="3147828" y="5559055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Complete</a:t>
            </a:r>
            <a:b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Requests</a:t>
            </a:r>
            <a:endParaRPr lang="en-US" sz="9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75D1265E-58C5-4C47-B4D7-251DC70E8596}"/>
              </a:ext>
            </a:extLst>
          </p:cNvPr>
          <p:cNvSpPr/>
          <p:nvPr/>
        </p:nvSpPr>
        <p:spPr>
          <a:xfrm>
            <a:off x="2116334" y="5812145"/>
            <a:ext cx="893566" cy="53031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Cancel</a:t>
            </a:r>
            <a:br>
              <a:rPr lang="en-US" sz="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</a:t>
            </a: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9B7CA35A-E0B1-4122-BC80-8D031031BA7A}"/>
              </a:ext>
            </a:extLst>
          </p:cNvPr>
          <p:cNvSpPr/>
          <p:nvPr/>
        </p:nvSpPr>
        <p:spPr>
          <a:xfrm>
            <a:off x="3147828" y="4752708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Remove</a:t>
            </a:r>
            <a:b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</a:t>
            </a:r>
            <a:endParaRPr lang="en-US" sz="9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DBA73FCD-DC9B-4746-9AD1-41F62A7C84B2}"/>
              </a:ext>
            </a:extLst>
          </p:cNvPr>
          <p:cNvSpPr/>
          <p:nvPr/>
        </p:nvSpPr>
        <p:spPr>
          <a:xfrm>
            <a:off x="3147828" y="3996148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Edit Request</a:t>
            </a:r>
            <a:endParaRPr lang="en-US" sz="9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C17E6D0B-3C54-4E8E-AF96-09893C6344A8}"/>
              </a:ext>
            </a:extLst>
          </p:cNvPr>
          <p:cNvCxnSpPr>
            <a:cxnSpLocks/>
            <a:stCxn id="103" idx="2"/>
            <a:endCxn id="96" idx="0"/>
          </p:cNvCxnSpPr>
          <p:nvPr/>
        </p:nvCxnSpPr>
        <p:spPr>
          <a:xfrm flipH="1">
            <a:off x="2563117" y="4261305"/>
            <a:ext cx="584711" cy="167198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4557C6FB-1573-4FAE-A822-161557E24E80}"/>
              </a:ext>
            </a:extLst>
          </p:cNvPr>
          <p:cNvCxnSpPr>
            <a:cxnSpLocks/>
            <a:stCxn id="102" idx="2"/>
            <a:endCxn id="96" idx="4"/>
          </p:cNvCxnSpPr>
          <p:nvPr/>
        </p:nvCxnSpPr>
        <p:spPr>
          <a:xfrm flipH="1" flipV="1">
            <a:off x="2563117" y="4958817"/>
            <a:ext cx="584711" cy="59048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>
            <a:extLst>
              <a:ext uri="{FF2B5EF4-FFF2-40B4-BE49-F238E27FC236}">
                <a16:creationId xmlns:a16="http://schemas.microsoft.com/office/drawing/2014/main" id="{44C64F29-8143-4F77-A259-D0D9B96B71D3}"/>
              </a:ext>
            </a:extLst>
          </p:cNvPr>
          <p:cNvSpPr txBox="1"/>
          <p:nvPr/>
        </p:nvSpPr>
        <p:spPr>
          <a:xfrm>
            <a:off x="2758800" y="4276141"/>
            <a:ext cx="55720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&lt;&lt; e &gt;&gt;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6AEAC488-0EE3-430C-90BB-5A37701DB380}"/>
              </a:ext>
            </a:extLst>
          </p:cNvPr>
          <p:cNvSpPr txBox="1"/>
          <p:nvPr/>
        </p:nvSpPr>
        <p:spPr>
          <a:xfrm>
            <a:off x="2758800" y="4819516"/>
            <a:ext cx="55720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&lt;&lt; e &gt;&gt;</a:t>
            </a:r>
            <a:endParaRPr lang="en-US" sz="8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E6680A1D-61DF-4645-97C3-3B879399E366}"/>
              </a:ext>
            </a:extLst>
          </p:cNvPr>
          <p:cNvSpPr/>
          <p:nvPr/>
        </p:nvSpPr>
        <p:spPr>
          <a:xfrm>
            <a:off x="3166921" y="2947396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Verification of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Registration</a:t>
            </a:r>
          </a:p>
        </p:txBody>
      </p: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916271D3-96CA-4B1B-B18E-5E56D4B90D71}"/>
              </a:ext>
            </a:extLst>
          </p:cNvPr>
          <p:cNvCxnSpPr>
            <a:stCxn id="119" idx="2"/>
            <a:endCxn id="91" idx="6"/>
          </p:cNvCxnSpPr>
          <p:nvPr/>
        </p:nvCxnSpPr>
        <p:spPr>
          <a:xfrm flipH="1" flipV="1">
            <a:off x="3009900" y="2593886"/>
            <a:ext cx="157021" cy="618667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TextBox 122">
            <a:extLst>
              <a:ext uri="{FF2B5EF4-FFF2-40B4-BE49-F238E27FC236}">
                <a16:creationId xmlns:a16="http://schemas.microsoft.com/office/drawing/2014/main" id="{06EBA0EC-BE95-4DDD-A0B1-0C380C88D152}"/>
              </a:ext>
            </a:extLst>
          </p:cNvPr>
          <p:cNvSpPr txBox="1"/>
          <p:nvPr/>
        </p:nvSpPr>
        <p:spPr>
          <a:xfrm>
            <a:off x="2993363" y="2689161"/>
            <a:ext cx="55720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&lt;&lt; </a:t>
            </a:r>
            <a:r>
              <a:rPr lang="en-US" sz="800" dirty="0" err="1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</a:t>
            </a:r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&gt;&gt;</a:t>
            </a:r>
          </a:p>
        </p:txBody>
      </p: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0476163D-83E3-4B56-8D24-F65665490E37}"/>
              </a:ext>
            </a:extLst>
          </p:cNvPr>
          <p:cNvCxnSpPr>
            <a:cxnSpLocks/>
            <a:endCxn id="119" idx="6"/>
          </p:cNvCxnSpPr>
          <p:nvPr/>
        </p:nvCxnSpPr>
        <p:spPr>
          <a:xfrm flipH="1">
            <a:off x="4060487" y="2537046"/>
            <a:ext cx="565384" cy="675507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978EE192-83B0-4CE1-AA34-5060F1AD8770}"/>
              </a:ext>
            </a:extLst>
          </p:cNvPr>
          <p:cNvCxnSpPr>
            <a:cxnSpLocks/>
            <a:stCxn id="91" idx="2"/>
          </p:cNvCxnSpPr>
          <p:nvPr/>
        </p:nvCxnSpPr>
        <p:spPr>
          <a:xfrm flipH="1" flipV="1">
            <a:off x="1414378" y="2542102"/>
            <a:ext cx="701956" cy="5178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542A6F7C-D76E-403B-A689-8AA9A56EDBD5}"/>
              </a:ext>
            </a:extLst>
          </p:cNvPr>
          <p:cNvCxnSpPr>
            <a:cxnSpLocks/>
            <a:stCxn id="92" idx="2"/>
          </p:cNvCxnSpPr>
          <p:nvPr/>
        </p:nvCxnSpPr>
        <p:spPr>
          <a:xfrm flipH="1" flipV="1">
            <a:off x="1417680" y="2557809"/>
            <a:ext cx="698654" cy="73720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AD7D43CE-E220-485C-86BD-5026E71BEF3E}"/>
              </a:ext>
            </a:extLst>
          </p:cNvPr>
          <p:cNvCxnSpPr>
            <a:cxnSpLocks/>
            <a:stCxn id="95" idx="2"/>
          </p:cNvCxnSpPr>
          <p:nvPr/>
        </p:nvCxnSpPr>
        <p:spPr>
          <a:xfrm flipH="1">
            <a:off x="1715546" y="3996148"/>
            <a:ext cx="400788" cy="27081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0579EEC0-9F85-4583-9DAD-E5FEE1585C66}"/>
              </a:ext>
            </a:extLst>
          </p:cNvPr>
          <p:cNvCxnSpPr>
            <a:cxnSpLocks/>
            <a:stCxn id="96" idx="2"/>
          </p:cNvCxnSpPr>
          <p:nvPr/>
        </p:nvCxnSpPr>
        <p:spPr>
          <a:xfrm flipH="1" flipV="1">
            <a:off x="1721426" y="4265182"/>
            <a:ext cx="394908" cy="42847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AAD12111-8C6C-458A-81AB-BD603400311E}"/>
              </a:ext>
            </a:extLst>
          </p:cNvPr>
          <p:cNvCxnSpPr>
            <a:cxnSpLocks/>
            <a:stCxn id="97" idx="2"/>
          </p:cNvCxnSpPr>
          <p:nvPr/>
        </p:nvCxnSpPr>
        <p:spPr>
          <a:xfrm flipH="1" flipV="1">
            <a:off x="958391" y="5291948"/>
            <a:ext cx="1157943" cy="63993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3C7B28D9-0DFF-433A-9473-5E4D9B7BB521}"/>
              </a:ext>
            </a:extLst>
          </p:cNvPr>
          <p:cNvCxnSpPr>
            <a:cxnSpLocks/>
            <a:stCxn id="98" idx="2"/>
          </p:cNvCxnSpPr>
          <p:nvPr/>
        </p:nvCxnSpPr>
        <p:spPr>
          <a:xfrm flipH="1" flipV="1">
            <a:off x="959958" y="5293898"/>
            <a:ext cx="2187870" cy="53031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09A27349-042C-48FF-897E-E3C7AEE8B65B}"/>
              </a:ext>
            </a:extLst>
          </p:cNvPr>
          <p:cNvCxnSpPr>
            <a:cxnSpLocks/>
            <a:stCxn id="101" idx="2"/>
          </p:cNvCxnSpPr>
          <p:nvPr/>
        </p:nvCxnSpPr>
        <p:spPr>
          <a:xfrm flipH="1" flipV="1">
            <a:off x="959958" y="5293898"/>
            <a:ext cx="1156376" cy="78340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" name="Group 71">
            <a:extLst>
              <a:ext uri="{FF2B5EF4-FFF2-40B4-BE49-F238E27FC236}">
                <a16:creationId xmlns:a16="http://schemas.microsoft.com/office/drawing/2014/main" id="{0E33CFEC-5498-41AB-95D4-C3482D8660D3}"/>
              </a:ext>
            </a:extLst>
          </p:cNvPr>
          <p:cNvGrpSpPr/>
          <p:nvPr/>
        </p:nvGrpSpPr>
        <p:grpSpPr>
          <a:xfrm>
            <a:off x="716118" y="2934310"/>
            <a:ext cx="760632" cy="1944105"/>
            <a:chOff x="716118" y="2934310"/>
            <a:chExt cx="760632" cy="1944105"/>
          </a:xfrm>
        </p:grpSpPr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03B66FA6-EC48-4A1C-995E-9383ADAC7D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118" y="3390900"/>
              <a:ext cx="0" cy="1487515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4207E92C-E724-458D-8EAD-34FD6B3FBB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76750" y="3390900"/>
              <a:ext cx="0" cy="523928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7BF24502-C08C-4F02-B5CB-DD0FE3ABC7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118" y="3392516"/>
              <a:ext cx="756920" cy="1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D77F2FC9-2A88-455F-9631-1666B4CB73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2358" y="3002280"/>
              <a:ext cx="0" cy="388620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93" name="Isosceles Triangle 92">
              <a:extLst>
                <a:ext uri="{FF2B5EF4-FFF2-40B4-BE49-F238E27FC236}">
                  <a16:creationId xmlns:a16="http://schemas.microsoft.com/office/drawing/2014/main" id="{853DC751-B945-45AB-87A8-4AFC82D2DCDF}"/>
                </a:ext>
              </a:extLst>
            </p:cNvPr>
            <p:cNvSpPr/>
            <p:nvPr/>
          </p:nvSpPr>
          <p:spPr>
            <a:xfrm>
              <a:off x="1075059" y="2934310"/>
              <a:ext cx="74597" cy="64308"/>
            </a:xfrm>
            <a:prstGeom prst="triangl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9E6C2B10-AE4A-4D15-A6AC-9796D9A277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1207586"/>
              </p:ext>
            </p:extLst>
          </p:nvPr>
        </p:nvGraphicFramePr>
        <p:xfrm>
          <a:off x="5484075" y="2102649"/>
          <a:ext cx="6172450" cy="3624358"/>
        </p:xfrm>
        <a:graphic>
          <a:graphicData uri="http://schemas.openxmlformats.org/drawingml/2006/table">
            <a:tbl>
              <a:tblPr/>
              <a:tblGrid>
                <a:gridCol w="1246360">
                  <a:extLst>
                    <a:ext uri="{9D8B030D-6E8A-4147-A177-3AD203B41FA5}">
                      <a16:colId xmlns:a16="http://schemas.microsoft.com/office/drawing/2014/main" val="2758541746"/>
                    </a:ext>
                  </a:extLst>
                </a:gridCol>
                <a:gridCol w="2374019">
                  <a:extLst>
                    <a:ext uri="{9D8B030D-6E8A-4147-A177-3AD203B41FA5}">
                      <a16:colId xmlns:a16="http://schemas.microsoft.com/office/drawing/2014/main" val="4033810439"/>
                    </a:ext>
                  </a:extLst>
                </a:gridCol>
                <a:gridCol w="2552071">
                  <a:extLst>
                    <a:ext uri="{9D8B030D-6E8A-4147-A177-3AD203B41FA5}">
                      <a16:colId xmlns:a16="http://schemas.microsoft.com/office/drawing/2014/main" val="1813552999"/>
                    </a:ext>
                  </a:extLst>
                </a:gridCol>
              </a:tblGrid>
              <a:tr h="259658"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Use case name</a:t>
                      </a:r>
                      <a:endParaRPr lang="en-US" sz="2300">
                        <a:effectLst/>
                      </a:endParaRPr>
                    </a:p>
                  </a:txBody>
                  <a:tcPr marL="11870" marR="11870" marT="11870" marB="1187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Revoke/Cancel Accepted Request</a:t>
                      </a:r>
                      <a:endParaRPr lang="en-US" sz="2300">
                        <a:effectLst/>
                      </a:endParaRPr>
                    </a:p>
                  </a:txBody>
                  <a:tcPr marL="118701" marR="118701" marT="59350" marB="5935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8404814"/>
                  </a:ext>
                </a:extLst>
              </a:tr>
              <a:tr h="247294"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Scenario</a:t>
                      </a:r>
                      <a:endParaRPr lang="en-US" sz="2300">
                        <a:effectLst/>
                      </a:endParaRPr>
                    </a:p>
                  </a:txBody>
                  <a:tcPr marL="11870" marR="11870" marT="11870" marB="1187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Rider wishes to drop/cancel an accepted delivery request</a:t>
                      </a:r>
                      <a:endParaRPr lang="en-US" sz="2300">
                        <a:effectLst/>
                      </a:endParaRPr>
                    </a:p>
                  </a:txBody>
                  <a:tcPr marL="118701" marR="118701" marT="59350" marB="5935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0631005"/>
                  </a:ext>
                </a:extLst>
              </a:tr>
              <a:tr h="379843"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Triggering Event</a:t>
                      </a:r>
                      <a:endParaRPr lang="en-US" sz="2300">
                        <a:effectLst/>
                      </a:endParaRPr>
                    </a:p>
                  </a:txBody>
                  <a:tcPr marL="11870" marR="11870" marT="11870" marB="1187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Rider select the accepted request and press revoke/cancel button</a:t>
                      </a:r>
                      <a:endParaRPr lang="en-US" sz="2300">
                        <a:effectLst/>
                      </a:endParaRPr>
                    </a:p>
                  </a:txBody>
                  <a:tcPr marL="118701" marR="118701" marT="59350" marB="5935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4439643"/>
                  </a:ext>
                </a:extLst>
              </a:tr>
              <a:tr h="247294"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Brief description</a:t>
                      </a:r>
                      <a:endParaRPr lang="en-US" sz="2300">
                        <a:effectLst/>
                      </a:endParaRPr>
                    </a:p>
                  </a:txBody>
                  <a:tcPr marL="11870" marR="11870" marT="11870" marB="1187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Rider revokes an accepted request.</a:t>
                      </a:r>
                      <a:endParaRPr lang="en-US" sz="2300">
                        <a:effectLst/>
                      </a:endParaRPr>
                    </a:p>
                  </a:txBody>
                  <a:tcPr marL="118701" marR="118701" marT="59350" marB="5935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2306509"/>
                  </a:ext>
                </a:extLst>
              </a:tr>
              <a:tr h="210200"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Actors</a:t>
                      </a:r>
                      <a:endParaRPr lang="en-US" sz="2300">
                        <a:effectLst/>
                      </a:endParaRPr>
                    </a:p>
                  </a:txBody>
                  <a:tcPr marL="11870" marR="11870" marT="11870" marB="1187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Rider</a:t>
                      </a:r>
                      <a:endParaRPr lang="en-US" sz="2300">
                        <a:effectLst/>
                      </a:endParaRPr>
                    </a:p>
                  </a:txBody>
                  <a:tcPr marL="118701" marR="118701" marT="59350" marB="5935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5853960"/>
                  </a:ext>
                </a:extLst>
              </a:tr>
              <a:tr h="201792"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Stakeholders</a:t>
                      </a:r>
                      <a:endParaRPr lang="en-US" sz="2300">
                        <a:effectLst/>
                      </a:endParaRPr>
                    </a:p>
                  </a:txBody>
                  <a:tcPr marL="11870" marR="11870" marT="11870" marB="1187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Rider, Sender</a:t>
                      </a:r>
                      <a:endParaRPr lang="en-US" sz="2300">
                        <a:effectLst/>
                      </a:endParaRPr>
                    </a:p>
                  </a:txBody>
                  <a:tcPr marL="118701" marR="118701" marT="59350" marB="5935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2590696"/>
                  </a:ext>
                </a:extLst>
              </a:tr>
              <a:tr h="362697"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Preconditions</a:t>
                      </a:r>
                      <a:endParaRPr lang="en-US" sz="2300">
                        <a:effectLst/>
                      </a:endParaRPr>
                    </a:p>
                  </a:txBody>
                  <a:tcPr marL="11870" marR="11870" marT="11870" marB="1187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Request is being accepted </a:t>
                      </a:r>
                      <a:endParaRPr lang="en-US" sz="2300">
                        <a:effectLst/>
                      </a:endParaRPr>
                    </a:p>
                  </a:txBody>
                  <a:tcPr marL="118701" marR="118701" marT="59350" marB="5935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912923"/>
                  </a:ext>
                </a:extLst>
              </a:tr>
              <a:tr h="362697"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Postconditions</a:t>
                      </a:r>
                      <a:endParaRPr lang="en-US" sz="2300">
                        <a:effectLst/>
                      </a:endParaRPr>
                    </a:p>
                  </a:txBody>
                  <a:tcPr marL="11870" marR="11870" marT="11870" marB="1187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Request status must be updated and saved in system/database</a:t>
                      </a:r>
                      <a:endParaRPr lang="en-US" sz="2300">
                        <a:effectLst/>
                      </a:endParaRPr>
                    </a:p>
                  </a:txBody>
                  <a:tcPr marL="118701" marR="118701" marT="59350" marB="5935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0293277"/>
                  </a:ext>
                </a:extLst>
              </a:tr>
              <a:tr h="222564">
                <a:tc rowSpan="2"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Flow of activities</a:t>
                      </a:r>
                      <a:endParaRPr lang="en-US" sz="2300">
                        <a:effectLst/>
                      </a:endParaRPr>
                    </a:p>
                  </a:txBody>
                  <a:tcPr marL="118701" marR="118701" marT="59350" marB="5935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Rider (Actor)</a:t>
                      </a:r>
                      <a:endParaRPr lang="en-US" sz="2300">
                        <a:effectLst/>
                      </a:endParaRPr>
                    </a:p>
                  </a:txBody>
                  <a:tcPr marL="11870" marR="11870" marT="11870" marB="1187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System</a:t>
                      </a:r>
                      <a:endParaRPr lang="en-US" sz="2300">
                        <a:effectLst/>
                      </a:endParaRPr>
                    </a:p>
                  </a:txBody>
                  <a:tcPr marL="11870" marR="11870" marT="11870" marB="1187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2355574"/>
                  </a:ext>
                </a:extLst>
              </a:tr>
              <a:tr h="37984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1. Select revoke/cancel option</a:t>
                      </a:r>
                      <a:endParaRPr lang="en-US" sz="2300">
                        <a:effectLst/>
                      </a:endParaRPr>
                    </a:p>
                  </a:txBody>
                  <a:tcPr marL="11870" marR="11870" marT="11870" marB="1187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1.1 Send notification to sender: Request being canceled</a:t>
                      </a:r>
                      <a:endParaRPr lang="en-US" sz="2300">
                        <a:effectLst/>
                      </a:endParaRPr>
                    </a:p>
                  </a:txBody>
                  <a:tcPr marL="11870" marR="11870" marT="11870" marB="1187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05880481"/>
                  </a:ext>
                </a:extLst>
              </a:tr>
              <a:tr h="379843"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Exception Conditions</a:t>
                      </a:r>
                      <a:endParaRPr lang="en-US" sz="2300">
                        <a:effectLst/>
                      </a:endParaRPr>
                    </a:p>
                  </a:txBody>
                  <a:tcPr marL="11870" marR="11870" marT="11870" marB="1187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None</a:t>
                      </a:r>
                      <a:endParaRPr lang="en-US" sz="2300" dirty="0">
                        <a:effectLst/>
                      </a:endParaRPr>
                    </a:p>
                  </a:txBody>
                  <a:tcPr marL="118701" marR="118701" marT="59350" marB="5935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09472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75882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2EE616-3E4B-4CD0-B873-27BB3D54D42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362DFE-2F3B-4D20-85C6-AC500B07072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Requirements &amp; Design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207492-A39B-409D-B0E1-91A8762024A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System Modeling</a:t>
            </a: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B1ED182F-B370-4F78-BF57-8DC8CA1FB4F1}"/>
              </a:ext>
            </a:extLst>
          </p:cNvPr>
          <p:cNvGrpSpPr/>
          <p:nvPr/>
        </p:nvGrpSpPr>
        <p:grpSpPr>
          <a:xfrm>
            <a:off x="823572" y="2154568"/>
            <a:ext cx="577570" cy="742312"/>
            <a:chOff x="823572" y="2154568"/>
            <a:chExt cx="577570" cy="742312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7C89A0C6-DC62-48F0-9BEC-A9B3519696C7}"/>
                </a:ext>
              </a:extLst>
            </p:cNvPr>
            <p:cNvGrpSpPr/>
            <p:nvPr/>
          </p:nvGrpSpPr>
          <p:grpSpPr>
            <a:xfrm>
              <a:off x="950599" y="2154568"/>
              <a:ext cx="310732" cy="507653"/>
              <a:chOff x="5014599" y="2968177"/>
              <a:chExt cx="310732" cy="507653"/>
            </a:xfrm>
          </p:grpSpPr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1EFB3BA3-72DD-4DC5-8BA2-F972B151EE61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EE3BF0FE-B5A3-4B4C-AF82-D167D23C6A29}"/>
                  </a:ext>
                </a:extLst>
              </p:cNvPr>
              <p:cNvCxnSpPr>
                <a:cxnSpLocks/>
                <a:stCxn id="4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3D653E4F-AF0C-4091-B5D3-422EB372093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DCD1E347-8503-4715-96C0-D3026BC2BFB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F40DEC5F-49A4-424F-9503-4FFB9948138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33C10C2-6EDA-4F25-82DA-782CACAFC71A}"/>
                </a:ext>
              </a:extLst>
            </p:cNvPr>
            <p:cNvSpPr txBox="1"/>
            <p:nvPr/>
          </p:nvSpPr>
          <p:spPr>
            <a:xfrm>
              <a:off x="823572" y="2635270"/>
              <a:ext cx="577570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User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E1D644B-CD57-43F8-80AE-A83758D51917}"/>
              </a:ext>
            </a:extLst>
          </p:cNvPr>
          <p:cNvGrpSpPr/>
          <p:nvPr/>
        </p:nvGrpSpPr>
        <p:grpSpPr>
          <a:xfrm>
            <a:off x="1125655" y="3993977"/>
            <a:ext cx="694766" cy="758731"/>
            <a:chOff x="1125655" y="3993977"/>
            <a:chExt cx="694766" cy="758731"/>
          </a:xfrm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510CE0FE-1E0A-4033-B229-0845F2670116}"/>
                </a:ext>
              </a:extLst>
            </p:cNvPr>
            <p:cNvGrpSpPr/>
            <p:nvPr/>
          </p:nvGrpSpPr>
          <p:grpSpPr>
            <a:xfrm>
              <a:off x="1311279" y="3993977"/>
              <a:ext cx="310732" cy="507653"/>
              <a:chOff x="5014599" y="2968177"/>
              <a:chExt cx="310732" cy="507653"/>
            </a:xfrm>
          </p:grpSpPr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81002B56-CB69-4C33-B8E1-FAB85B1B3743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DE7407A1-0BF4-4CF6-BA8F-FCC5AB9E7663}"/>
                  </a:ext>
                </a:extLst>
              </p:cNvPr>
              <p:cNvCxnSpPr>
                <a:cxnSpLocks/>
                <a:stCxn id="67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CE0D9DAE-58FC-46A4-A7BC-23F5581CAE2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306F71F0-15D8-49DC-9792-B14C68F88E8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66FA2B41-6F8E-4E5C-9A89-4DE8CF57890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214F13CD-C719-4E8B-B73B-33B9B8F02EB9}"/>
                </a:ext>
              </a:extLst>
            </p:cNvPr>
            <p:cNvSpPr txBox="1"/>
            <p:nvPr/>
          </p:nvSpPr>
          <p:spPr>
            <a:xfrm>
              <a:off x="1125655" y="4491098"/>
              <a:ext cx="694766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Sender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2E1995A0-6031-4680-ABFA-5BFC6A9DDA60}"/>
              </a:ext>
            </a:extLst>
          </p:cNvPr>
          <p:cNvGrpSpPr/>
          <p:nvPr/>
        </p:nvGrpSpPr>
        <p:grpSpPr>
          <a:xfrm>
            <a:off x="368735" y="4938857"/>
            <a:ext cx="694766" cy="785351"/>
            <a:chOff x="368735" y="4938857"/>
            <a:chExt cx="694766" cy="785351"/>
          </a:xfrm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48E49F90-1A2F-4BA7-9070-05180B57628E}"/>
                </a:ext>
              </a:extLst>
            </p:cNvPr>
            <p:cNvGrpSpPr/>
            <p:nvPr/>
          </p:nvGrpSpPr>
          <p:grpSpPr>
            <a:xfrm>
              <a:off x="554359" y="4938857"/>
              <a:ext cx="310732" cy="507653"/>
              <a:chOff x="5014599" y="2968177"/>
              <a:chExt cx="310732" cy="507653"/>
            </a:xfrm>
          </p:grpSpPr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633D17C6-C626-466E-B6A9-A3FEFB1DBA4E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6F39A82F-239E-4FDE-8C68-6ED6399E95D3}"/>
                  </a:ext>
                </a:extLst>
              </p:cNvPr>
              <p:cNvCxnSpPr>
                <a:cxnSpLocks/>
                <a:stCxn id="61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8D7F6C9D-1C7F-458F-958D-15C8B2E0076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A95C5877-A335-4182-BC3E-0A5A415D4F8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B81C4CAA-A71E-4BCA-9338-7C993170D2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211DD8BB-90C0-474C-A2D1-97834FD01038}"/>
                </a:ext>
              </a:extLst>
            </p:cNvPr>
            <p:cNvSpPr txBox="1"/>
            <p:nvPr/>
          </p:nvSpPr>
          <p:spPr>
            <a:xfrm>
              <a:off x="368735" y="5462598"/>
              <a:ext cx="694766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Rider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80" name="Rectangle 79">
            <a:extLst>
              <a:ext uri="{FF2B5EF4-FFF2-40B4-BE49-F238E27FC236}">
                <a16:creationId xmlns:a16="http://schemas.microsoft.com/office/drawing/2014/main" id="{27A38ADA-39A4-4011-BA3A-604E61BD4AD7}"/>
              </a:ext>
            </a:extLst>
          </p:cNvPr>
          <p:cNvSpPr/>
          <p:nvPr/>
        </p:nvSpPr>
        <p:spPr>
          <a:xfrm>
            <a:off x="1820421" y="1891430"/>
            <a:ext cx="2474037" cy="4549991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B4DB0E3A-500F-4F5E-BC85-B9DC97474264}"/>
              </a:ext>
            </a:extLst>
          </p:cNvPr>
          <p:cNvGrpSpPr/>
          <p:nvPr/>
        </p:nvGrpSpPr>
        <p:grpSpPr>
          <a:xfrm>
            <a:off x="4625871" y="2149882"/>
            <a:ext cx="772888" cy="742312"/>
            <a:chOff x="725913" y="2154568"/>
            <a:chExt cx="772888" cy="742312"/>
          </a:xfrm>
        </p:grpSpPr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7448939F-FEA0-4020-9519-726E5A5E3C6F}"/>
                </a:ext>
              </a:extLst>
            </p:cNvPr>
            <p:cNvGrpSpPr/>
            <p:nvPr/>
          </p:nvGrpSpPr>
          <p:grpSpPr>
            <a:xfrm>
              <a:off x="950599" y="2154568"/>
              <a:ext cx="310732" cy="507653"/>
              <a:chOff x="5014599" y="2968177"/>
              <a:chExt cx="310732" cy="507653"/>
            </a:xfrm>
          </p:grpSpPr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FB2A5AF9-61F4-41D5-9E89-C9CAC18D1FA8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87C31AC5-6BEF-461B-ADF7-A8B07D2CB572}"/>
                  </a:ext>
                </a:extLst>
              </p:cNvPr>
              <p:cNvCxnSpPr>
                <a:cxnSpLocks/>
                <a:stCxn id="85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09C2E565-2160-4641-93DA-7F0F42F57EB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A371E36F-AB00-40BA-9185-D0E25F8D6F4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1784EDDE-2652-42FB-906E-583C6EEC9FF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AC070402-5DE9-4B1A-9EEE-56800B2FB93E}"/>
                </a:ext>
              </a:extLst>
            </p:cNvPr>
            <p:cNvSpPr txBox="1"/>
            <p:nvPr/>
          </p:nvSpPr>
          <p:spPr>
            <a:xfrm>
              <a:off x="725913" y="2635270"/>
              <a:ext cx="772888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Admin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26EA6248-9CB9-42CE-9BBB-A4DEE4444EF4}"/>
              </a:ext>
            </a:extLst>
          </p:cNvPr>
          <p:cNvSpPr txBox="1"/>
          <p:nvPr/>
        </p:nvSpPr>
        <p:spPr>
          <a:xfrm>
            <a:off x="1905577" y="1941102"/>
            <a:ext cx="2303723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Delivery Platform for Seller/Riders</a:t>
            </a: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8472DE8E-354A-42C4-AA35-28CC653E77E0}"/>
              </a:ext>
            </a:extLst>
          </p:cNvPr>
          <p:cNvSpPr/>
          <p:nvPr/>
        </p:nvSpPr>
        <p:spPr>
          <a:xfrm>
            <a:off x="2116334" y="2328729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Registration</a:t>
            </a: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18E7B243-23C1-4BB6-885C-491B8A2A69D8}"/>
              </a:ext>
            </a:extLst>
          </p:cNvPr>
          <p:cNvSpPr/>
          <p:nvPr/>
        </p:nvSpPr>
        <p:spPr>
          <a:xfrm>
            <a:off x="2116334" y="3029860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Update 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Personal </a:t>
            </a:r>
            <a:b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Information</a:t>
            </a:r>
            <a:endParaRPr lang="en-US" sz="9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B5199618-DB6F-49B9-B9E6-5DAA6B0D4CC6}"/>
              </a:ext>
            </a:extLst>
          </p:cNvPr>
          <p:cNvSpPr/>
          <p:nvPr/>
        </p:nvSpPr>
        <p:spPr>
          <a:xfrm>
            <a:off x="2116334" y="3730991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Post Request</a:t>
            </a:r>
            <a:endParaRPr lang="en-US" sz="9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15630CAE-EC85-44E5-B643-975DF5144155}"/>
              </a:ext>
            </a:extLst>
          </p:cNvPr>
          <p:cNvSpPr/>
          <p:nvPr/>
        </p:nvSpPr>
        <p:spPr>
          <a:xfrm>
            <a:off x="2116334" y="4428503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Manage </a:t>
            </a:r>
            <a:b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Requests</a:t>
            </a:r>
            <a:endParaRPr lang="en-US" sz="9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B388323B-6388-480F-9132-EA6388AF0EE3}"/>
              </a:ext>
            </a:extLst>
          </p:cNvPr>
          <p:cNvSpPr/>
          <p:nvPr/>
        </p:nvSpPr>
        <p:spPr>
          <a:xfrm>
            <a:off x="2116334" y="5090784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Accept</a:t>
            </a:r>
            <a:b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Requests</a:t>
            </a:r>
            <a:endParaRPr lang="en-US" sz="9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34E668A7-1AFD-476B-AB22-B8FC8AE4015D}"/>
              </a:ext>
            </a:extLst>
          </p:cNvPr>
          <p:cNvSpPr/>
          <p:nvPr/>
        </p:nvSpPr>
        <p:spPr>
          <a:xfrm>
            <a:off x="3147828" y="5559055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Complete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Requests</a:t>
            </a: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75D1265E-58C5-4C47-B4D7-251DC70E8596}"/>
              </a:ext>
            </a:extLst>
          </p:cNvPr>
          <p:cNvSpPr/>
          <p:nvPr/>
        </p:nvSpPr>
        <p:spPr>
          <a:xfrm>
            <a:off x="2116334" y="5812145"/>
            <a:ext cx="893566" cy="53031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Cancel</a:t>
            </a:r>
            <a:br>
              <a:rPr lang="en-US" sz="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</a:t>
            </a: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9B7CA35A-E0B1-4122-BC80-8D031031BA7A}"/>
              </a:ext>
            </a:extLst>
          </p:cNvPr>
          <p:cNvSpPr/>
          <p:nvPr/>
        </p:nvSpPr>
        <p:spPr>
          <a:xfrm>
            <a:off x="3147828" y="4752708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Remove</a:t>
            </a:r>
            <a:b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</a:t>
            </a:r>
            <a:endParaRPr lang="en-US" sz="9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DBA73FCD-DC9B-4746-9AD1-41F62A7C84B2}"/>
              </a:ext>
            </a:extLst>
          </p:cNvPr>
          <p:cNvSpPr/>
          <p:nvPr/>
        </p:nvSpPr>
        <p:spPr>
          <a:xfrm>
            <a:off x="3147828" y="3996148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Edit Request</a:t>
            </a:r>
            <a:endParaRPr lang="en-US" sz="9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C17E6D0B-3C54-4E8E-AF96-09893C6344A8}"/>
              </a:ext>
            </a:extLst>
          </p:cNvPr>
          <p:cNvCxnSpPr>
            <a:cxnSpLocks/>
            <a:stCxn id="103" idx="2"/>
            <a:endCxn id="96" idx="0"/>
          </p:cNvCxnSpPr>
          <p:nvPr/>
        </p:nvCxnSpPr>
        <p:spPr>
          <a:xfrm flipH="1">
            <a:off x="2563117" y="4261305"/>
            <a:ext cx="584711" cy="167198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4557C6FB-1573-4FAE-A822-161557E24E80}"/>
              </a:ext>
            </a:extLst>
          </p:cNvPr>
          <p:cNvCxnSpPr>
            <a:cxnSpLocks/>
            <a:stCxn id="102" idx="2"/>
            <a:endCxn id="96" idx="4"/>
          </p:cNvCxnSpPr>
          <p:nvPr/>
        </p:nvCxnSpPr>
        <p:spPr>
          <a:xfrm flipH="1" flipV="1">
            <a:off x="2563117" y="4958817"/>
            <a:ext cx="584711" cy="59048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>
            <a:extLst>
              <a:ext uri="{FF2B5EF4-FFF2-40B4-BE49-F238E27FC236}">
                <a16:creationId xmlns:a16="http://schemas.microsoft.com/office/drawing/2014/main" id="{44C64F29-8143-4F77-A259-D0D9B96B71D3}"/>
              </a:ext>
            </a:extLst>
          </p:cNvPr>
          <p:cNvSpPr txBox="1"/>
          <p:nvPr/>
        </p:nvSpPr>
        <p:spPr>
          <a:xfrm>
            <a:off x="2758800" y="4276141"/>
            <a:ext cx="55720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&lt;&lt; e &gt;&gt;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6AEAC488-0EE3-430C-90BB-5A37701DB380}"/>
              </a:ext>
            </a:extLst>
          </p:cNvPr>
          <p:cNvSpPr txBox="1"/>
          <p:nvPr/>
        </p:nvSpPr>
        <p:spPr>
          <a:xfrm>
            <a:off x="2758800" y="4819516"/>
            <a:ext cx="55720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&lt;&lt; e &gt;&gt;</a:t>
            </a:r>
            <a:endParaRPr lang="en-US" sz="8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E6680A1D-61DF-4645-97C3-3B879399E366}"/>
              </a:ext>
            </a:extLst>
          </p:cNvPr>
          <p:cNvSpPr/>
          <p:nvPr/>
        </p:nvSpPr>
        <p:spPr>
          <a:xfrm>
            <a:off x="3166921" y="2947396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Verification of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Registration</a:t>
            </a:r>
          </a:p>
        </p:txBody>
      </p: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916271D3-96CA-4B1B-B18E-5E56D4B90D71}"/>
              </a:ext>
            </a:extLst>
          </p:cNvPr>
          <p:cNvCxnSpPr>
            <a:stCxn id="119" idx="2"/>
            <a:endCxn id="91" idx="6"/>
          </p:cNvCxnSpPr>
          <p:nvPr/>
        </p:nvCxnSpPr>
        <p:spPr>
          <a:xfrm flipH="1" flipV="1">
            <a:off x="3009900" y="2593886"/>
            <a:ext cx="157021" cy="618667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TextBox 122">
            <a:extLst>
              <a:ext uri="{FF2B5EF4-FFF2-40B4-BE49-F238E27FC236}">
                <a16:creationId xmlns:a16="http://schemas.microsoft.com/office/drawing/2014/main" id="{06EBA0EC-BE95-4DDD-A0B1-0C380C88D152}"/>
              </a:ext>
            </a:extLst>
          </p:cNvPr>
          <p:cNvSpPr txBox="1"/>
          <p:nvPr/>
        </p:nvSpPr>
        <p:spPr>
          <a:xfrm>
            <a:off x="2993363" y="2689161"/>
            <a:ext cx="55720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&lt;&lt; </a:t>
            </a:r>
            <a:r>
              <a:rPr lang="en-US" sz="800" dirty="0" err="1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</a:t>
            </a:r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&gt;&gt;</a:t>
            </a:r>
          </a:p>
        </p:txBody>
      </p: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0476163D-83E3-4B56-8D24-F65665490E37}"/>
              </a:ext>
            </a:extLst>
          </p:cNvPr>
          <p:cNvCxnSpPr>
            <a:cxnSpLocks/>
            <a:endCxn id="119" idx="6"/>
          </p:cNvCxnSpPr>
          <p:nvPr/>
        </p:nvCxnSpPr>
        <p:spPr>
          <a:xfrm flipH="1">
            <a:off x="4060487" y="2537046"/>
            <a:ext cx="565384" cy="675507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978EE192-83B0-4CE1-AA34-5060F1AD8770}"/>
              </a:ext>
            </a:extLst>
          </p:cNvPr>
          <p:cNvCxnSpPr>
            <a:cxnSpLocks/>
            <a:stCxn id="91" idx="2"/>
          </p:cNvCxnSpPr>
          <p:nvPr/>
        </p:nvCxnSpPr>
        <p:spPr>
          <a:xfrm flipH="1" flipV="1">
            <a:off x="1414378" y="2542102"/>
            <a:ext cx="701956" cy="5178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542A6F7C-D76E-403B-A689-8AA9A56EDBD5}"/>
              </a:ext>
            </a:extLst>
          </p:cNvPr>
          <p:cNvCxnSpPr>
            <a:cxnSpLocks/>
            <a:stCxn id="92" idx="2"/>
          </p:cNvCxnSpPr>
          <p:nvPr/>
        </p:nvCxnSpPr>
        <p:spPr>
          <a:xfrm flipH="1" flipV="1">
            <a:off x="1417680" y="2557809"/>
            <a:ext cx="698654" cy="73720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AD7D43CE-E220-485C-86BD-5026E71BEF3E}"/>
              </a:ext>
            </a:extLst>
          </p:cNvPr>
          <p:cNvCxnSpPr>
            <a:cxnSpLocks/>
            <a:stCxn id="95" idx="2"/>
          </p:cNvCxnSpPr>
          <p:nvPr/>
        </p:nvCxnSpPr>
        <p:spPr>
          <a:xfrm flipH="1">
            <a:off x="1715546" y="3996148"/>
            <a:ext cx="400788" cy="27081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0579EEC0-9F85-4583-9DAD-E5FEE1585C66}"/>
              </a:ext>
            </a:extLst>
          </p:cNvPr>
          <p:cNvCxnSpPr>
            <a:cxnSpLocks/>
            <a:stCxn id="96" idx="2"/>
          </p:cNvCxnSpPr>
          <p:nvPr/>
        </p:nvCxnSpPr>
        <p:spPr>
          <a:xfrm flipH="1" flipV="1">
            <a:off x="1721426" y="4265182"/>
            <a:ext cx="394908" cy="42847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AAD12111-8C6C-458A-81AB-BD603400311E}"/>
              </a:ext>
            </a:extLst>
          </p:cNvPr>
          <p:cNvCxnSpPr>
            <a:cxnSpLocks/>
            <a:stCxn id="97" idx="2"/>
          </p:cNvCxnSpPr>
          <p:nvPr/>
        </p:nvCxnSpPr>
        <p:spPr>
          <a:xfrm flipH="1" flipV="1">
            <a:off x="958391" y="5291948"/>
            <a:ext cx="1157943" cy="63993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3C7B28D9-0DFF-433A-9473-5E4D9B7BB521}"/>
              </a:ext>
            </a:extLst>
          </p:cNvPr>
          <p:cNvCxnSpPr>
            <a:cxnSpLocks/>
            <a:stCxn id="98" idx="2"/>
          </p:cNvCxnSpPr>
          <p:nvPr/>
        </p:nvCxnSpPr>
        <p:spPr>
          <a:xfrm flipH="1" flipV="1">
            <a:off x="959958" y="5293898"/>
            <a:ext cx="2187870" cy="53031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09A27349-042C-48FF-897E-E3C7AEE8B65B}"/>
              </a:ext>
            </a:extLst>
          </p:cNvPr>
          <p:cNvCxnSpPr>
            <a:cxnSpLocks/>
            <a:stCxn id="101" idx="2"/>
          </p:cNvCxnSpPr>
          <p:nvPr/>
        </p:nvCxnSpPr>
        <p:spPr>
          <a:xfrm flipH="1" flipV="1">
            <a:off x="959958" y="5293898"/>
            <a:ext cx="1156376" cy="78340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" name="Group 71">
            <a:extLst>
              <a:ext uri="{FF2B5EF4-FFF2-40B4-BE49-F238E27FC236}">
                <a16:creationId xmlns:a16="http://schemas.microsoft.com/office/drawing/2014/main" id="{0E33CFEC-5498-41AB-95D4-C3482D8660D3}"/>
              </a:ext>
            </a:extLst>
          </p:cNvPr>
          <p:cNvGrpSpPr/>
          <p:nvPr/>
        </p:nvGrpSpPr>
        <p:grpSpPr>
          <a:xfrm>
            <a:off x="716118" y="2934310"/>
            <a:ext cx="760632" cy="1944105"/>
            <a:chOff x="716118" y="2934310"/>
            <a:chExt cx="760632" cy="1944105"/>
          </a:xfrm>
        </p:grpSpPr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03B66FA6-EC48-4A1C-995E-9383ADAC7D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118" y="3390900"/>
              <a:ext cx="0" cy="1487515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4207E92C-E724-458D-8EAD-34FD6B3FBB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76750" y="3390900"/>
              <a:ext cx="0" cy="523928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7BF24502-C08C-4F02-B5CB-DD0FE3ABC7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118" y="3392516"/>
              <a:ext cx="756920" cy="1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D77F2FC9-2A88-455F-9631-1666B4CB73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2358" y="3002280"/>
              <a:ext cx="0" cy="388620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93" name="Isosceles Triangle 92">
              <a:extLst>
                <a:ext uri="{FF2B5EF4-FFF2-40B4-BE49-F238E27FC236}">
                  <a16:creationId xmlns:a16="http://schemas.microsoft.com/office/drawing/2014/main" id="{853DC751-B945-45AB-87A8-4AFC82D2DCDF}"/>
                </a:ext>
              </a:extLst>
            </p:cNvPr>
            <p:cNvSpPr/>
            <p:nvPr/>
          </p:nvSpPr>
          <p:spPr>
            <a:xfrm>
              <a:off x="1075059" y="2934310"/>
              <a:ext cx="74597" cy="64308"/>
            </a:xfrm>
            <a:prstGeom prst="triangl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B2FBE05F-8574-431C-8965-55DF5C0FF84F}"/>
              </a:ext>
            </a:extLst>
          </p:cNvPr>
          <p:cNvGrpSpPr/>
          <p:nvPr/>
        </p:nvGrpSpPr>
        <p:grpSpPr>
          <a:xfrm>
            <a:off x="6517431" y="1805354"/>
            <a:ext cx="4181257" cy="4199098"/>
            <a:chOff x="6289309" y="1324779"/>
            <a:chExt cx="2909328" cy="2921742"/>
          </a:xfrm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A77355A7-48DC-41AF-A3CE-F9AC96ECB200}"/>
                </a:ext>
              </a:extLst>
            </p:cNvPr>
            <p:cNvSpPr/>
            <p:nvPr/>
          </p:nvSpPr>
          <p:spPr>
            <a:xfrm>
              <a:off x="6289309" y="1324779"/>
              <a:ext cx="2909328" cy="29217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0" name="Picture 2">
              <a:extLst>
                <a:ext uri="{FF2B5EF4-FFF2-40B4-BE49-F238E27FC236}">
                  <a16:creationId xmlns:a16="http://schemas.microsoft.com/office/drawing/2014/main" id="{D4971DEA-955C-456B-A46E-E11F14A6AB9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7" t="314" r="52275" b="49572"/>
            <a:stretch/>
          </p:blipFill>
          <p:spPr bwMode="auto">
            <a:xfrm>
              <a:off x="6411604" y="1401445"/>
              <a:ext cx="2778493" cy="26778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253468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2EE616-3E4B-4CD0-B873-27BB3D54D42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362DFE-2F3B-4D20-85C6-AC500B07072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Requirements &amp; Design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207492-A39B-409D-B0E1-91A8762024A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System Modeling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DE5D5CC0-A3A0-44DA-9724-8ECC34DD4F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0518" y="2537796"/>
            <a:ext cx="5915025" cy="2771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4" name="Group 93">
            <a:extLst>
              <a:ext uri="{FF2B5EF4-FFF2-40B4-BE49-F238E27FC236}">
                <a16:creationId xmlns:a16="http://schemas.microsoft.com/office/drawing/2014/main" id="{0B10C004-FC0B-473A-A1CB-658D3A59BB16}"/>
              </a:ext>
            </a:extLst>
          </p:cNvPr>
          <p:cNvGrpSpPr/>
          <p:nvPr/>
        </p:nvGrpSpPr>
        <p:grpSpPr>
          <a:xfrm>
            <a:off x="449946" y="1929022"/>
            <a:ext cx="4966347" cy="4009587"/>
            <a:chOff x="6038408" y="1900110"/>
            <a:chExt cx="4966347" cy="4009587"/>
          </a:xfrm>
        </p:grpSpPr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50886A6D-ABF1-4759-8447-4ECEC9419012}"/>
                </a:ext>
              </a:extLst>
            </p:cNvPr>
            <p:cNvGrpSpPr/>
            <p:nvPr/>
          </p:nvGrpSpPr>
          <p:grpSpPr>
            <a:xfrm>
              <a:off x="6729468" y="1900110"/>
              <a:ext cx="1089630" cy="1362493"/>
              <a:chOff x="5877274" y="1889613"/>
              <a:chExt cx="1089630" cy="1362493"/>
            </a:xfrm>
          </p:grpSpPr>
          <p:sp>
            <p:nvSpPr>
              <p:cNvPr id="156" name="Rectangle 155">
                <a:extLst>
                  <a:ext uri="{FF2B5EF4-FFF2-40B4-BE49-F238E27FC236}">
                    <a16:creationId xmlns:a16="http://schemas.microsoft.com/office/drawing/2014/main" id="{D3EC0372-A597-437C-AD59-3834412D2787}"/>
                  </a:ext>
                </a:extLst>
              </p:cNvPr>
              <p:cNvSpPr/>
              <p:nvPr/>
            </p:nvSpPr>
            <p:spPr>
              <a:xfrm>
                <a:off x="5889904" y="1889613"/>
                <a:ext cx="1064371" cy="1362488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D4E545FC-19D0-4AF8-9887-8DCC1787CAD9}"/>
                  </a:ext>
                </a:extLst>
              </p:cNvPr>
              <p:cNvCxnSpPr/>
              <p:nvPr/>
            </p:nvCxnSpPr>
            <p:spPr>
              <a:xfrm>
                <a:off x="5889904" y="2180384"/>
                <a:ext cx="1064371" cy="0"/>
              </a:xfrm>
              <a:prstGeom prst="line">
                <a:avLst/>
              </a:prstGeom>
              <a:ln w="127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7FA6CB2C-7352-49C0-A639-D79449508958}"/>
                  </a:ext>
                </a:extLst>
              </p:cNvPr>
              <p:cNvSpPr txBox="1"/>
              <p:nvPr/>
            </p:nvSpPr>
            <p:spPr>
              <a:xfrm>
                <a:off x="5889904" y="1908715"/>
                <a:ext cx="1064370" cy="272232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sz="1100" dirty="0">
                    <a:solidFill>
                      <a:schemeClr val="bg1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User Account</a:t>
                </a:r>
                <a:endParaRPr lang="en-US" sz="11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A28AFD6E-591C-47CE-90B6-7D24FC024E3D}"/>
                  </a:ext>
                </a:extLst>
              </p:cNvPr>
              <p:cNvSpPr txBox="1"/>
              <p:nvPr/>
            </p:nvSpPr>
            <p:spPr>
              <a:xfrm>
                <a:off x="5889904" y="2209546"/>
                <a:ext cx="1064370" cy="261610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sz="1100" b="1" u="sng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Account ID</a:t>
                </a:r>
                <a:endParaRPr lang="en-US" sz="1100" b="1" u="sng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60" name="TextBox 159">
                <a:extLst>
                  <a:ext uri="{FF2B5EF4-FFF2-40B4-BE49-F238E27FC236}">
                    <a16:creationId xmlns:a16="http://schemas.microsoft.com/office/drawing/2014/main" id="{C9277823-7973-4244-B578-DE89CC879C16}"/>
                  </a:ext>
                </a:extLst>
              </p:cNvPr>
              <p:cNvSpPr txBox="1"/>
              <p:nvPr/>
            </p:nvSpPr>
            <p:spPr>
              <a:xfrm>
                <a:off x="5889904" y="2473241"/>
                <a:ext cx="1064370" cy="261610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sz="11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Username</a:t>
                </a:r>
                <a:endParaRPr lang="en-US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26FD08EE-3EF6-4203-9DB1-460CB9C46B91}"/>
                  </a:ext>
                </a:extLst>
              </p:cNvPr>
              <p:cNvSpPr txBox="1"/>
              <p:nvPr/>
            </p:nvSpPr>
            <p:spPr>
              <a:xfrm>
                <a:off x="5889904" y="2734851"/>
                <a:ext cx="1064370" cy="261610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sz="11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Password</a:t>
                </a:r>
                <a:endParaRPr lang="en-US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62" name="TextBox 161">
                <a:extLst>
                  <a:ext uri="{FF2B5EF4-FFF2-40B4-BE49-F238E27FC236}">
                    <a16:creationId xmlns:a16="http://schemas.microsoft.com/office/drawing/2014/main" id="{4A9516D5-0F85-4AD7-9701-57D04095DC55}"/>
                  </a:ext>
                </a:extLst>
              </p:cNvPr>
              <p:cNvSpPr txBox="1"/>
              <p:nvPr/>
            </p:nvSpPr>
            <p:spPr>
              <a:xfrm>
                <a:off x="5877274" y="2990496"/>
                <a:ext cx="1089630" cy="261610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Email Address</a:t>
                </a:r>
              </a:p>
            </p:txBody>
          </p:sp>
        </p:grp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3AE41BE8-CFC6-4EEC-B844-11F1D52472D8}"/>
                </a:ext>
              </a:extLst>
            </p:cNvPr>
            <p:cNvGrpSpPr/>
            <p:nvPr/>
          </p:nvGrpSpPr>
          <p:grpSpPr>
            <a:xfrm>
              <a:off x="6662909" y="3265575"/>
              <a:ext cx="1410872" cy="521099"/>
              <a:chOff x="6662909" y="3265575"/>
              <a:chExt cx="1410872" cy="521099"/>
            </a:xfrm>
          </p:grpSpPr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B2F17034-1F6C-44F5-A487-8545C958AE5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62909" y="3620842"/>
                <a:ext cx="0" cy="16583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2FD747E9-50DA-4274-9206-B7BCABA39D6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073781" y="3620842"/>
                <a:ext cx="0" cy="1658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5639BB4E-5436-4319-9BA4-CC6DC93AB0C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62909" y="3620843"/>
                <a:ext cx="1410872" cy="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41CCB403-E6FE-4FAC-8AB3-A3CB559286A1}"/>
                  </a:ext>
                </a:extLst>
              </p:cNvPr>
              <p:cNvCxnSpPr>
                <a:cxnSpLocks/>
                <a:endCxn id="155" idx="3"/>
              </p:cNvCxnSpPr>
              <p:nvPr/>
            </p:nvCxnSpPr>
            <p:spPr>
              <a:xfrm flipV="1">
                <a:off x="7314419" y="3329883"/>
                <a:ext cx="0" cy="290834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155" name="Isosceles Triangle 154">
                <a:extLst>
                  <a:ext uri="{FF2B5EF4-FFF2-40B4-BE49-F238E27FC236}">
                    <a16:creationId xmlns:a16="http://schemas.microsoft.com/office/drawing/2014/main" id="{15780258-90B3-40F2-806B-152A781DB38D}"/>
                  </a:ext>
                </a:extLst>
              </p:cNvPr>
              <p:cNvSpPr/>
              <p:nvPr/>
            </p:nvSpPr>
            <p:spPr>
              <a:xfrm>
                <a:off x="7277120" y="3265575"/>
                <a:ext cx="74597" cy="64308"/>
              </a:xfrm>
              <a:prstGeom prst="triangl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0A7EB86A-6CCA-42FD-84D5-CC700ACAC512}"/>
                </a:ext>
              </a:extLst>
            </p:cNvPr>
            <p:cNvGrpSpPr/>
            <p:nvPr/>
          </p:nvGrpSpPr>
          <p:grpSpPr>
            <a:xfrm>
              <a:off x="6038408" y="3782044"/>
              <a:ext cx="1064371" cy="634406"/>
              <a:chOff x="5186214" y="3771547"/>
              <a:chExt cx="1064371" cy="634406"/>
            </a:xfrm>
          </p:grpSpPr>
          <p:sp>
            <p:nvSpPr>
              <p:cNvPr id="147" name="Rectangle 146">
                <a:extLst>
                  <a:ext uri="{FF2B5EF4-FFF2-40B4-BE49-F238E27FC236}">
                    <a16:creationId xmlns:a16="http://schemas.microsoft.com/office/drawing/2014/main" id="{09BDF0B1-4D47-4166-B625-69BFF05E599C}"/>
                  </a:ext>
                </a:extLst>
              </p:cNvPr>
              <p:cNvSpPr/>
              <p:nvPr/>
            </p:nvSpPr>
            <p:spPr>
              <a:xfrm>
                <a:off x="5186214" y="3771547"/>
                <a:ext cx="1064371" cy="634406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E23E29DE-4092-4BD1-8D2F-B89A09A90BF4}"/>
                  </a:ext>
                </a:extLst>
              </p:cNvPr>
              <p:cNvCxnSpPr/>
              <p:nvPr/>
            </p:nvCxnSpPr>
            <p:spPr>
              <a:xfrm>
                <a:off x="5186214" y="4062318"/>
                <a:ext cx="1064371" cy="0"/>
              </a:xfrm>
              <a:prstGeom prst="line">
                <a:avLst/>
              </a:prstGeom>
              <a:ln w="127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9E1942FF-95F3-443A-B911-03DBD2D211F4}"/>
                  </a:ext>
                </a:extLst>
              </p:cNvPr>
              <p:cNvSpPr txBox="1"/>
              <p:nvPr/>
            </p:nvSpPr>
            <p:spPr>
              <a:xfrm>
                <a:off x="5186214" y="3786128"/>
                <a:ext cx="1064370" cy="2616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sz="11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Rider</a:t>
                </a:r>
                <a:endParaRPr lang="en-US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29E8C6CA-2920-4880-947C-1761FFA6A87A}"/>
                  </a:ext>
                </a:extLst>
              </p:cNvPr>
              <p:cNvSpPr txBox="1"/>
              <p:nvPr/>
            </p:nvSpPr>
            <p:spPr>
              <a:xfrm>
                <a:off x="5186214" y="4091480"/>
                <a:ext cx="1064370" cy="261610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Vehicle Info</a:t>
                </a:r>
              </a:p>
            </p:txBody>
          </p:sp>
        </p:grpSp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18FFE587-7F61-489A-8029-DFFD5CA58890}"/>
                </a:ext>
              </a:extLst>
            </p:cNvPr>
            <p:cNvGrpSpPr/>
            <p:nvPr/>
          </p:nvGrpSpPr>
          <p:grpSpPr>
            <a:xfrm>
              <a:off x="7819098" y="3782044"/>
              <a:ext cx="1064371" cy="388998"/>
              <a:chOff x="6966904" y="3771547"/>
              <a:chExt cx="1064371" cy="388998"/>
            </a:xfrm>
          </p:grpSpPr>
          <p:sp>
            <p:nvSpPr>
              <p:cNvPr id="144" name="Rectangle 143">
                <a:extLst>
                  <a:ext uri="{FF2B5EF4-FFF2-40B4-BE49-F238E27FC236}">
                    <a16:creationId xmlns:a16="http://schemas.microsoft.com/office/drawing/2014/main" id="{4DD73041-F00D-47AF-AE35-83E73CC56A8E}"/>
                  </a:ext>
                </a:extLst>
              </p:cNvPr>
              <p:cNvSpPr/>
              <p:nvPr/>
            </p:nvSpPr>
            <p:spPr>
              <a:xfrm>
                <a:off x="6966904" y="3771547"/>
                <a:ext cx="1064371" cy="388998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6382ADEE-DFA8-4F05-919E-2D61DCF99E0A}"/>
                  </a:ext>
                </a:extLst>
              </p:cNvPr>
              <p:cNvCxnSpPr/>
              <p:nvPr/>
            </p:nvCxnSpPr>
            <p:spPr>
              <a:xfrm>
                <a:off x="6966904" y="4062318"/>
                <a:ext cx="1064371" cy="0"/>
              </a:xfrm>
              <a:prstGeom prst="line">
                <a:avLst/>
              </a:prstGeom>
              <a:ln w="127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A45C73E0-9242-4904-90D6-B71F27FC9215}"/>
                  </a:ext>
                </a:extLst>
              </p:cNvPr>
              <p:cNvSpPr txBox="1"/>
              <p:nvPr/>
            </p:nvSpPr>
            <p:spPr>
              <a:xfrm>
                <a:off x="6966904" y="3786128"/>
                <a:ext cx="1064370" cy="2616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sz="11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Sender</a:t>
                </a:r>
                <a:endParaRPr lang="en-US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17C88D86-573E-4BA0-A72F-026EF00D1C0D}"/>
                </a:ext>
              </a:extLst>
            </p:cNvPr>
            <p:cNvGrpSpPr/>
            <p:nvPr/>
          </p:nvGrpSpPr>
          <p:grpSpPr>
            <a:xfrm>
              <a:off x="9721831" y="3780675"/>
              <a:ext cx="1282924" cy="1165824"/>
              <a:chOff x="8638316" y="3558535"/>
              <a:chExt cx="1282924" cy="1165824"/>
            </a:xfrm>
          </p:grpSpPr>
          <p:sp>
            <p:nvSpPr>
              <p:cNvPr id="135" name="Rectangle 134">
                <a:extLst>
                  <a:ext uri="{FF2B5EF4-FFF2-40B4-BE49-F238E27FC236}">
                    <a16:creationId xmlns:a16="http://schemas.microsoft.com/office/drawing/2014/main" id="{7957BE44-0196-49BB-ADF2-A1094D15D64C}"/>
                  </a:ext>
                </a:extLst>
              </p:cNvPr>
              <p:cNvSpPr/>
              <p:nvPr/>
            </p:nvSpPr>
            <p:spPr>
              <a:xfrm>
                <a:off x="8687847" y="3558535"/>
                <a:ext cx="1183864" cy="1165824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136" name="Straight Connector 135">
                <a:extLst>
                  <a:ext uri="{FF2B5EF4-FFF2-40B4-BE49-F238E27FC236}">
                    <a16:creationId xmlns:a16="http://schemas.microsoft.com/office/drawing/2014/main" id="{A951FE0C-C94F-4D26-A4E2-0E70D200A0E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87847" y="3849306"/>
                <a:ext cx="1183864" cy="0"/>
              </a:xfrm>
              <a:prstGeom prst="line">
                <a:avLst/>
              </a:prstGeom>
              <a:ln w="127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E07BD7A0-6616-47CD-A2E9-F2EF3A3F8E38}"/>
                  </a:ext>
                </a:extLst>
              </p:cNvPr>
              <p:cNvSpPr txBox="1"/>
              <p:nvPr/>
            </p:nvSpPr>
            <p:spPr>
              <a:xfrm>
                <a:off x="8747593" y="3573116"/>
                <a:ext cx="1064370" cy="2616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sz="11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Store</a:t>
                </a:r>
                <a:endParaRPr lang="en-US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93DA4E4B-BBC6-4038-82EF-A287DE2FB1BB}"/>
                  </a:ext>
                </a:extLst>
              </p:cNvPr>
              <p:cNvSpPr txBox="1"/>
              <p:nvPr/>
            </p:nvSpPr>
            <p:spPr>
              <a:xfrm>
                <a:off x="8747593" y="3878468"/>
                <a:ext cx="1064370" cy="261610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b="1" u="sng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Store ID</a:t>
                </a:r>
              </a:p>
            </p:txBody>
          </p:sp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662D10DD-462D-4076-8653-B3DDE382641B}"/>
                  </a:ext>
                </a:extLst>
              </p:cNvPr>
              <p:cNvSpPr txBox="1"/>
              <p:nvPr/>
            </p:nvSpPr>
            <p:spPr>
              <a:xfrm>
                <a:off x="8747593" y="4142163"/>
                <a:ext cx="1064370" cy="261610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sz="11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Store Address</a:t>
                </a:r>
                <a:endParaRPr lang="en-US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AD308553-4134-4706-A097-995DD63483B0}"/>
                  </a:ext>
                </a:extLst>
              </p:cNvPr>
              <p:cNvSpPr txBox="1"/>
              <p:nvPr/>
            </p:nvSpPr>
            <p:spPr>
              <a:xfrm>
                <a:off x="8638316" y="4403773"/>
                <a:ext cx="1282924" cy="261610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sz="11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Store Description</a:t>
                </a:r>
                <a:endParaRPr lang="en-US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777EB30C-5F0C-4D71-A44A-D517E943C110}"/>
                </a:ext>
              </a:extLst>
            </p:cNvPr>
            <p:cNvGrpSpPr/>
            <p:nvPr/>
          </p:nvGrpSpPr>
          <p:grpSpPr>
            <a:xfrm>
              <a:off x="7061991" y="4782278"/>
              <a:ext cx="1064371" cy="1127419"/>
              <a:chOff x="6209797" y="4771781"/>
              <a:chExt cx="1064371" cy="1127419"/>
            </a:xfrm>
          </p:grpSpPr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8E5B57E3-2EB9-4434-9AAE-99E5D2C173F3}"/>
                  </a:ext>
                </a:extLst>
              </p:cNvPr>
              <p:cNvSpPr/>
              <p:nvPr/>
            </p:nvSpPr>
            <p:spPr>
              <a:xfrm>
                <a:off x="6209797" y="4771781"/>
                <a:ext cx="1064371" cy="1127419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126" name="Straight Connector 125">
                <a:extLst>
                  <a:ext uri="{FF2B5EF4-FFF2-40B4-BE49-F238E27FC236}">
                    <a16:creationId xmlns:a16="http://schemas.microsoft.com/office/drawing/2014/main" id="{0409C534-26E7-4389-B5B0-254BCF76667F}"/>
                  </a:ext>
                </a:extLst>
              </p:cNvPr>
              <p:cNvCxnSpPr/>
              <p:nvPr/>
            </p:nvCxnSpPr>
            <p:spPr>
              <a:xfrm>
                <a:off x="6209797" y="5047972"/>
                <a:ext cx="1064371" cy="0"/>
              </a:xfrm>
              <a:prstGeom prst="line">
                <a:avLst/>
              </a:prstGeom>
              <a:ln w="127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0386FF78-E819-4801-9DC2-E4D5C0E04C0A}"/>
                  </a:ext>
                </a:extLst>
              </p:cNvPr>
              <p:cNvSpPr txBox="1"/>
              <p:nvPr/>
            </p:nvSpPr>
            <p:spPr>
              <a:xfrm>
                <a:off x="6209797" y="4773282"/>
                <a:ext cx="1064370" cy="2616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sz="11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Request</a:t>
                </a:r>
                <a:endParaRPr lang="en-US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E977BFED-0116-4163-84BB-2247E26983D0}"/>
                  </a:ext>
                </a:extLst>
              </p:cNvPr>
              <p:cNvSpPr txBox="1"/>
              <p:nvPr/>
            </p:nvSpPr>
            <p:spPr>
              <a:xfrm>
                <a:off x="6209797" y="5091714"/>
                <a:ext cx="1064370" cy="261610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sz="1100" b="1" u="sng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Request ID</a:t>
                </a:r>
                <a:endParaRPr lang="en-US" sz="1100" b="1" u="sng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C8ABB6A2-9C34-4F7B-8D39-6D8A737F83BA}"/>
                  </a:ext>
                </a:extLst>
              </p:cNvPr>
              <p:cNvSpPr txBox="1"/>
              <p:nvPr/>
            </p:nvSpPr>
            <p:spPr>
              <a:xfrm>
                <a:off x="6209797" y="5355409"/>
                <a:ext cx="1064370" cy="261610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sz="1100" dirty="0" err="1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DateTime</a:t>
                </a:r>
                <a:endParaRPr lang="en-US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21C14F67-9A5C-4BA8-901F-55027416B44F}"/>
                  </a:ext>
                </a:extLst>
              </p:cNvPr>
              <p:cNvSpPr txBox="1"/>
              <p:nvPr/>
            </p:nvSpPr>
            <p:spPr>
              <a:xfrm>
                <a:off x="6209797" y="5617019"/>
                <a:ext cx="1064370" cy="261610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sz="11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Destination</a:t>
                </a:r>
                <a:endParaRPr lang="en-US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89C00DB2-E1A6-4F55-BF27-7BA960347E9B}"/>
                </a:ext>
              </a:extLst>
            </p:cNvPr>
            <p:cNvCxnSpPr>
              <a:stCxn id="144" idx="3"/>
            </p:cNvCxnSpPr>
            <p:nvPr/>
          </p:nvCxnSpPr>
          <p:spPr>
            <a:xfrm>
              <a:off x="8883469" y="3976543"/>
              <a:ext cx="887893" cy="0"/>
            </a:xfrm>
            <a:prstGeom prst="line">
              <a:avLst/>
            </a:prstGeom>
            <a:ln w="127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4FC255D0-FD3B-485D-A401-C8D22C1881ED}"/>
                </a:ext>
              </a:extLst>
            </p:cNvPr>
            <p:cNvSpPr txBox="1"/>
            <p:nvPr/>
          </p:nvSpPr>
          <p:spPr>
            <a:xfrm>
              <a:off x="8846728" y="3802868"/>
              <a:ext cx="400498" cy="20005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7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1 .. *</a:t>
              </a:r>
              <a:endParaRPr lang="en-US" sz="7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5B1AA331-B4ED-49C0-84C1-D2AF44B20E0E}"/>
                </a:ext>
              </a:extLst>
            </p:cNvPr>
            <p:cNvSpPr txBox="1"/>
            <p:nvPr/>
          </p:nvSpPr>
          <p:spPr>
            <a:xfrm>
              <a:off x="9464230" y="3806605"/>
              <a:ext cx="400498" cy="20005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7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1</a:t>
              </a:r>
              <a:endParaRPr lang="en-US" sz="7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C5A54E00-8284-41A9-BDBB-E7AE087C16B7}"/>
                </a:ext>
              </a:extLst>
            </p:cNvPr>
            <p:cNvCxnSpPr>
              <a:cxnSpLocks/>
              <a:stCxn id="125" idx="3"/>
              <a:endCxn id="135" idx="1"/>
            </p:cNvCxnSpPr>
            <p:nvPr/>
          </p:nvCxnSpPr>
          <p:spPr>
            <a:xfrm flipV="1">
              <a:off x="8126362" y="4363587"/>
              <a:ext cx="1645000" cy="982401"/>
            </a:xfrm>
            <a:prstGeom prst="line">
              <a:avLst/>
            </a:prstGeom>
            <a:ln w="127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980FD1F2-F52F-4D21-9C89-123412E46C94}"/>
                </a:ext>
              </a:extLst>
            </p:cNvPr>
            <p:cNvSpPr txBox="1"/>
            <p:nvPr/>
          </p:nvSpPr>
          <p:spPr>
            <a:xfrm>
              <a:off x="8066616" y="5289168"/>
              <a:ext cx="400498" cy="20005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7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1</a:t>
              </a:r>
              <a:endParaRPr lang="en-US" sz="7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46C71B1F-B01F-4DAD-84DB-A40C3CAF7C7C}"/>
                </a:ext>
              </a:extLst>
            </p:cNvPr>
            <p:cNvSpPr txBox="1"/>
            <p:nvPr/>
          </p:nvSpPr>
          <p:spPr>
            <a:xfrm>
              <a:off x="9381081" y="4276425"/>
              <a:ext cx="400498" cy="20005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7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1 .. *</a:t>
              </a:r>
              <a:endParaRPr lang="en-US" sz="7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F7BE4039-F417-40B6-82B6-9BE6F5EAE3EA}"/>
                </a:ext>
              </a:extLst>
            </p:cNvPr>
            <p:cNvCxnSpPr>
              <a:cxnSpLocks/>
              <a:stCxn id="130" idx="1"/>
              <a:endCxn id="147" idx="2"/>
            </p:cNvCxnSpPr>
            <p:nvPr/>
          </p:nvCxnSpPr>
          <p:spPr>
            <a:xfrm flipH="1" flipV="1">
              <a:off x="6570594" y="4416450"/>
              <a:ext cx="491397" cy="816566"/>
            </a:xfrm>
            <a:prstGeom prst="line">
              <a:avLst/>
            </a:prstGeom>
            <a:ln w="127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8E1DF422-7D0A-4CA9-B2A3-C9AB64F7D0F6}"/>
                </a:ext>
              </a:extLst>
            </p:cNvPr>
            <p:cNvSpPr txBox="1"/>
            <p:nvPr/>
          </p:nvSpPr>
          <p:spPr>
            <a:xfrm>
              <a:off x="6289589" y="4433036"/>
              <a:ext cx="400498" cy="20005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7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1 .. *</a:t>
              </a:r>
              <a:endParaRPr lang="en-US" sz="7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69D02EB9-7D61-4804-9809-8588CDA76E58}"/>
                </a:ext>
              </a:extLst>
            </p:cNvPr>
            <p:cNvSpPr txBox="1"/>
            <p:nvPr/>
          </p:nvSpPr>
          <p:spPr>
            <a:xfrm>
              <a:off x="6742249" y="5109367"/>
              <a:ext cx="400498" cy="20005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7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1</a:t>
              </a:r>
              <a:endParaRPr lang="en-US" sz="7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763369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2EE616-3E4B-4CD0-B873-27BB3D54D42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362DFE-2F3B-4D20-85C6-AC500B07072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Requirements &amp; Design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207492-A39B-409D-B0E1-91A8762024A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System Modeling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78DD8A5-1610-4E08-AC47-B74468392711}"/>
              </a:ext>
            </a:extLst>
          </p:cNvPr>
          <p:cNvGrpSpPr/>
          <p:nvPr/>
        </p:nvGrpSpPr>
        <p:grpSpPr>
          <a:xfrm>
            <a:off x="5465268" y="2961762"/>
            <a:ext cx="6276232" cy="1775389"/>
            <a:chOff x="5323048" y="2352996"/>
            <a:chExt cx="6412493" cy="1697922"/>
          </a:xfrm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0DAFFF69-B2D5-45F3-811B-388E326BB992}"/>
                </a:ext>
              </a:extLst>
            </p:cNvPr>
            <p:cNvSpPr/>
            <p:nvPr/>
          </p:nvSpPr>
          <p:spPr>
            <a:xfrm>
              <a:off x="5323048" y="2352996"/>
              <a:ext cx="6412493" cy="169792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8434" name="Picture 2">
              <a:extLst>
                <a:ext uri="{FF2B5EF4-FFF2-40B4-BE49-F238E27FC236}">
                  <a16:creationId xmlns:a16="http://schemas.microsoft.com/office/drawing/2014/main" id="{35BCFE63-2286-46BA-87FD-3011B522B2E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0512"/>
            <a:stretch/>
          </p:blipFill>
          <p:spPr bwMode="auto">
            <a:xfrm>
              <a:off x="5479149" y="2467731"/>
              <a:ext cx="6078266" cy="15262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A1C83F83-F288-48ED-AD0B-05956D76D91E}"/>
              </a:ext>
            </a:extLst>
          </p:cNvPr>
          <p:cNvGrpSpPr/>
          <p:nvPr/>
        </p:nvGrpSpPr>
        <p:grpSpPr>
          <a:xfrm>
            <a:off x="449946" y="1929022"/>
            <a:ext cx="4966347" cy="4009587"/>
            <a:chOff x="6038408" y="1900110"/>
            <a:chExt cx="4966347" cy="4009587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52221E86-D817-4A86-91BA-33AD0ED4BB9C}"/>
                </a:ext>
              </a:extLst>
            </p:cNvPr>
            <p:cNvGrpSpPr/>
            <p:nvPr/>
          </p:nvGrpSpPr>
          <p:grpSpPr>
            <a:xfrm>
              <a:off x="6729468" y="1900110"/>
              <a:ext cx="1089630" cy="1362493"/>
              <a:chOff x="5877274" y="1889613"/>
              <a:chExt cx="1089630" cy="1362493"/>
            </a:xfrm>
          </p:grpSpPr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8F8E815B-F761-4E82-8F1C-5FB1BB769EC3}"/>
                  </a:ext>
                </a:extLst>
              </p:cNvPr>
              <p:cNvSpPr/>
              <p:nvPr/>
            </p:nvSpPr>
            <p:spPr>
              <a:xfrm>
                <a:off x="5889904" y="1889613"/>
                <a:ext cx="1064371" cy="1362488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197D1EFB-1B87-4FF2-B679-E9E69E5ABAB1}"/>
                  </a:ext>
                </a:extLst>
              </p:cNvPr>
              <p:cNvCxnSpPr/>
              <p:nvPr/>
            </p:nvCxnSpPr>
            <p:spPr>
              <a:xfrm>
                <a:off x="5889904" y="2180384"/>
                <a:ext cx="1064371" cy="0"/>
              </a:xfrm>
              <a:prstGeom prst="line">
                <a:avLst/>
              </a:prstGeom>
              <a:ln w="127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52358C2F-FDE7-429C-A42B-7631B6B934CE}"/>
                  </a:ext>
                </a:extLst>
              </p:cNvPr>
              <p:cNvSpPr txBox="1"/>
              <p:nvPr/>
            </p:nvSpPr>
            <p:spPr>
              <a:xfrm>
                <a:off x="5889904" y="1904194"/>
                <a:ext cx="1064370" cy="2616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sz="11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User Account</a:t>
                </a:r>
                <a:endParaRPr lang="en-US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E1B43B9-512B-4FB3-954A-4DA5553FD28B}"/>
                  </a:ext>
                </a:extLst>
              </p:cNvPr>
              <p:cNvSpPr txBox="1"/>
              <p:nvPr/>
            </p:nvSpPr>
            <p:spPr>
              <a:xfrm>
                <a:off x="5889904" y="2209546"/>
                <a:ext cx="1064370" cy="261610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sz="1100" b="1" u="sng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Account ID</a:t>
                </a:r>
                <a:endParaRPr lang="en-US" sz="1100" b="1" u="sng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B88EC762-8513-4C47-8FA0-B8F516899D18}"/>
                  </a:ext>
                </a:extLst>
              </p:cNvPr>
              <p:cNvSpPr txBox="1"/>
              <p:nvPr/>
            </p:nvSpPr>
            <p:spPr>
              <a:xfrm>
                <a:off x="5889904" y="2473241"/>
                <a:ext cx="1064370" cy="261610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sz="11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Username</a:t>
                </a:r>
                <a:endParaRPr lang="en-US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59DB7544-76DE-4AD4-A614-8CF76C785FC5}"/>
                  </a:ext>
                </a:extLst>
              </p:cNvPr>
              <p:cNvSpPr txBox="1"/>
              <p:nvPr/>
            </p:nvSpPr>
            <p:spPr>
              <a:xfrm>
                <a:off x="5889904" y="2734851"/>
                <a:ext cx="1064370" cy="261610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sz="11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Password</a:t>
                </a:r>
                <a:endParaRPr lang="en-US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96476310-A61B-4896-8081-BFD26B8E93DA}"/>
                  </a:ext>
                </a:extLst>
              </p:cNvPr>
              <p:cNvSpPr txBox="1"/>
              <p:nvPr/>
            </p:nvSpPr>
            <p:spPr>
              <a:xfrm>
                <a:off x="5877274" y="2990496"/>
                <a:ext cx="1089630" cy="261610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Email Address</a:t>
                </a:r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017D637F-D6A7-41B6-AFBB-44360A51F8E1}"/>
                </a:ext>
              </a:extLst>
            </p:cNvPr>
            <p:cNvGrpSpPr/>
            <p:nvPr/>
          </p:nvGrpSpPr>
          <p:grpSpPr>
            <a:xfrm>
              <a:off x="6662909" y="3265575"/>
              <a:ext cx="1410872" cy="521099"/>
              <a:chOff x="6662909" y="3265575"/>
              <a:chExt cx="1410872" cy="521099"/>
            </a:xfrm>
          </p:grpSpPr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E623D21D-1123-44BA-B2F0-57BF09E0EE9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62909" y="3620842"/>
                <a:ext cx="0" cy="16583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8B82733E-2045-45E3-B1A3-FF863C252FE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073781" y="3620842"/>
                <a:ext cx="0" cy="1658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1D1D4016-65E7-4F8E-8CB0-76CF2C593C3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62909" y="3620843"/>
                <a:ext cx="1410872" cy="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817534F2-141A-48E1-957A-DDE47D6206ED}"/>
                  </a:ext>
                </a:extLst>
              </p:cNvPr>
              <p:cNvCxnSpPr>
                <a:cxnSpLocks/>
                <a:endCxn id="48" idx="3"/>
              </p:cNvCxnSpPr>
              <p:nvPr/>
            </p:nvCxnSpPr>
            <p:spPr>
              <a:xfrm flipV="1">
                <a:off x="7314419" y="3329883"/>
                <a:ext cx="0" cy="290834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48" name="Isosceles Triangle 47">
                <a:extLst>
                  <a:ext uri="{FF2B5EF4-FFF2-40B4-BE49-F238E27FC236}">
                    <a16:creationId xmlns:a16="http://schemas.microsoft.com/office/drawing/2014/main" id="{694D6808-353A-4AFF-923F-F72AC2FC2DB7}"/>
                  </a:ext>
                </a:extLst>
              </p:cNvPr>
              <p:cNvSpPr/>
              <p:nvPr/>
            </p:nvSpPr>
            <p:spPr>
              <a:xfrm>
                <a:off x="7277120" y="3265575"/>
                <a:ext cx="74597" cy="64308"/>
              </a:xfrm>
              <a:prstGeom prst="triangl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E902F31F-85FB-43C4-A6B8-AF86EC639DC9}"/>
                </a:ext>
              </a:extLst>
            </p:cNvPr>
            <p:cNvGrpSpPr/>
            <p:nvPr/>
          </p:nvGrpSpPr>
          <p:grpSpPr>
            <a:xfrm>
              <a:off x="6038408" y="3782044"/>
              <a:ext cx="1064371" cy="634406"/>
              <a:chOff x="5186214" y="3771547"/>
              <a:chExt cx="1064371" cy="634406"/>
            </a:xfrm>
          </p:grpSpPr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62B0028D-B218-4F75-BD01-637716641796}"/>
                  </a:ext>
                </a:extLst>
              </p:cNvPr>
              <p:cNvSpPr/>
              <p:nvPr/>
            </p:nvSpPr>
            <p:spPr>
              <a:xfrm>
                <a:off x="5186214" y="3771547"/>
                <a:ext cx="1064371" cy="634406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A311441E-44CA-42C6-84CF-CBF27E0B2826}"/>
                  </a:ext>
                </a:extLst>
              </p:cNvPr>
              <p:cNvCxnSpPr/>
              <p:nvPr/>
            </p:nvCxnSpPr>
            <p:spPr>
              <a:xfrm>
                <a:off x="5186214" y="4062318"/>
                <a:ext cx="1064371" cy="0"/>
              </a:xfrm>
              <a:prstGeom prst="line">
                <a:avLst/>
              </a:prstGeom>
              <a:ln w="127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2D482AC1-350E-4956-815B-E4F4C31946C4}"/>
                  </a:ext>
                </a:extLst>
              </p:cNvPr>
              <p:cNvSpPr txBox="1"/>
              <p:nvPr/>
            </p:nvSpPr>
            <p:spPr>
              <a:xfrm>
                <a:off x="5186214" y="3786128"/>
                <a:ext cx="1064370" cy="2616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sz="11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Rider</a:t>
                </a:r>
                <a:endParaRPr lang="en-US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970F5E5C-BD17-4DB7-8D16-CDA5B349B482}"/>
                  </a:ext>
                </a:extLst>
              </p:cNvPr>
              <p:cNvSpPr txBox="1"/>
              <p:nvPr/>
            </p:nvSpPr>
            <p:spPr>
              <a:xfrm>
                <a:off x="5186214" y="4091480"/>
                <a:ext cx="1064370" cy="261610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Vehicle Info</a:t>
                </a: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F847F81F-F080-4CFC-87BE-9249696F66FA}"/>
                </a:ext>
              </a:extLst>
            </p:cNvPr>
            <p:cNvGrpSpPr/>
            <p:nvPr/>
          </p:nvGrpSpPr>
          <p:grpSpPr>
            <a:xfrm>
              <a:off x="7819098" y="3782044"/>
              <a:ext cx="1064371" cy="388998"/>
              <a:chOff x="6966904" y="3771547"/>
              <a:chExt cx="1064371" cy="388998"/>
            </a:xfrm>
          </p:grpSpPr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9038BF7C-B104-4144-8601-6C900C60BE25}"/>
                  </a:ext>
                </a:extLst>
              </p:cNvPr>
              <p:cNvSpPr/>
              <p:nvPr/>
            </p:nvSpPr>
            <p:spPr>
              <a:xfrm>
                <a:off x="6966904" y="3771547"/>
                <a:ext cx="1064371" cy="388998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01DDD108-3A3B-483F-9F07-06265AB75A6A}"/>
                  </a:ext>
                </a:extLst>
              </p:cNvPr>
              <p:cNvCxnSpPr/>
              <p:nvPr/>
            </p:nvCxnSpPr>
            <p:spPr>
              <a:xfrm>
                <a:off x="6966904" y="4062318"/>
                <a:ext cx="1064371" cy="0"/>
              </a:xfrm>
              <a:prstGeom prst="line">
                <a:avLst/>
              </a:prstGeom>
              <a:ln w="127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6AB1ED4F-6026-45F4-979A-CD9D0DE0028B}"/>
                  </a:ext>
                </a:extLst>
              </p:cNvPr>
              <p:cNvSpPr txBox="1"/>
              <p:nvPr/>
            </p:nvSpPr>
            <p:spPr>
              <a:xfrm>
                <a:off x="6966904" y="3786128"/>
                <a:ext cx="1064370" cy="2616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sz="11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Sender</a:t>
                </a:r>
                <a:endParaRPr lang="en-US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AF8D8163-FFB6-4F04-8C17-A50A6CF6A4D0}"/>
                </a:ext>
              </a:extLst>
            </p:cNvPr>
            <p:cNvGrpSpPr/>
            <p:nvPr/>
          </p:nvGrpSpPr>
          <p:grpSpPr>
            <a:xfrm>
              <a:off x="9721831" y="3780675"/>
              <a:ext cx="1282924" cy="1165824"/>
              <a:chOff x="8638316" y="3558535"/>
              <a:chExt cx="1282924" cy="1165824"/>
            </a:xfrm>
          </p:grpSpPr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733217DF-20B7-482E-ACCA-91AD8241418E}"/>
                  </a:ext>
                </a:extLst>
              </p:cNvPr>
              <p:cNvSpPr/>
              <p:nvPr/>
            </p:nvSpPr>
            <p:spPr>
              <a:xfrm>
                <a:off x="8687847" y="3558535"/>
                <a:ext cx="1183864" cy="1165824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29A179AD-8097-42BF-AA37-0D875A138DB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87847" y="3849306"/>
                <a:ext cx="1183864" cy="0"/>
              </a:xfrm>
              <a:prstGeom prst="line">
                <a:avLst/>
              </a:prstGeom>
              <a:ln w="127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FA4D95D-3017-4FE3-8416-A49E5D9A287C}"/>
                  </a:ext>
                </a:extLst>
              </p:cNvPr>
              <p:cNvSpPr txBox="1"/>
              <p:nvPr/>
            </p:nvSpPr>
            <p:spPr>
              <a:xfrm>
                <a:off x="8747593" y="3573116"/>
                <a:ext cx="1064370" cy="2616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sz="11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Store</a:t>
                </a:r>
                <a:endParaRPr lang="en-US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C8358A5-926A-438E-AF7D-2526FEBEA8E7}"/>
                  </a:ext>
                </a:extLst>
              </p:cNvPr>
              <p:cNvSpPr txBox="1"/>
              <p:nvPr/>
            </p:nvSpPr>
            <p:spPr>
              <a:xfrm>
                <a:off x="8747593" y="3878468"/>
                <a:ext cx="1064370" cy="261610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b="1" u="sng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Store ID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207A89F-F4FA-46AC-B2B3-867668A08E9D}"/>
                  </a:ext>
                </a:extLst>
              </p:cNvPr>
              <p:cNvSpPr txBox="1"/>
              <p:nvPr/>
            </p:nvSpPr>
            <p:spPr>
              <a:xfrm>
                <a:off x="8747593" y="4142163"/>
                <a:ext cx="1064370" cy="261610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sz="11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Store Address</a:t>
                </a:r>
                <a:endParaRPr lang="en-US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05D7C149-52F9-4885-A53C-DD0FFDDA5EA6}"/>
                  </a:ext>
                </a:extLst>
              </p:cNvPr>
              <p:cNvSpPr txBox="1"/>
              <p:nvPr/>
            </p:nvSpPr>
            <p:spPr>
              <a:xfrm>
                <a:off x="8638316" y="4403773"/>
                <a:ext cx="1282924" cy="261610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sz="11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Store Description</a:t>
                </a:r>
                <a:endParaRPr lang="en-US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61340238-980C-4D36-912F-B29EE33F745C}"/>
                </a:ext>
              </a:extLst>
            </p:cNvPr>
            <p:cNvGrpSpPr/>
            <p:nvPr/>
          </p:nvGrpSpPr>
          <p:grpSpPr>
            <a:xfrm>
              <a:off x="7061991" y="4782278"/>
              <a:ext cx="1064371" cy="1127419"/>
              <a:chOff x="6209797" y="4771781"/>
              <a:chExt cx="1064371" cy="1127419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5786FEB0-D217-46E6-B9D1-5152FE82B731}"/>
                  </a:ext>
                </a:extLst>
              </p:cNvPr>
              <p:cNvSpPr/>
              <p:nvPr/>
            </p:nvSpPr>
            <p:spPr>
              <a:xfrm>
                <a:off x="6209797" y="4771781"/>
                <a:ext cx="1064371" cy="1127419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9CF63D97-346F-4D93-A384-CC567CEB6BEA}"/>
                  </a:ext>
                </a:extLst>
              </p:cNvPr>
              <p:cNvCxnSpPr/>
              <p:nvPr/>
            </p:nvCxnSpPr>
            <p:spPr>
              <a:xfrm>
                <a:off x="6209797" y="5047972"/>
                <a:ext cx="1064371" cy="0"/>
              </a:xfrm>
              <a:prstGeom prst="line">
                <a:avLst/>
              </a:prstGeom>
              <a:ln w="127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4D5D6DD-81E0-4CB6-9BF4-4FBD116A72AC}"/>
                  </a:ext>
                </a:extLst>
              </p:cNvPr>
              <p:cNvSpPr txBox="1"/>
              <p:nvPr/>
            </p:nvSpPr>
            <p:spPr>
              <a:xfrm>
                <a:off x="6209797" y="4773282"/>
                <a:ext cx="1064370" cy="287771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sz="1100" dirty="0">
                    <a:solidFill>
                      <a:schemeClr val="bg1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Request</a:t>
                </a:r>
                <a:endParaRPr lang="en-US" sz="11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9794BB4-C4AC-4DFB-8687-34E673933323}"/>
                  </a:ext>
                </a:extLst>
              </p:cNvPr>
              <p:cNvSpPr txBox="1"/>
              <p:nvPr/>
            </p:nvSpPr>
            <p:spPr>
              <a:xfrm>
                <a:off x="6209797" y="5091714"/>
                <a:ext cx="1064370" cy="261610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sz="1100" b="1" u="sng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Request ID</a:t>
                </a:r>
                <a:endParaRPr lang="en-US" sz="1100" b="1" u="sng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97C7582-085E-4DF5-A0F8-8E1EA5A9D3CC}"/>
                  </a:ext>
                </a:extLst>
              </p:cNvPr>
              <p:cNvSpPr txBox="1"/>
              <p:nvPr/>
            </p:nvSpPr>
            <p:spPr>
              <a:xfrm>
                <a:off x="6209797" y="5355409"/>
                <a:ext cx="1064370" cy="261610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sz="1100" dirty="0" err="1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DateTime</a:t>
                </a:r>
                <a:endParaRPr lang="en-US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7D9C33AE-563C-4D3E-8021-757D07129D8D}"/>
                  </a:ext>
                </a:extLst>
              </p:cNvPr>
              <p:cNvSpPr txBox="1"/>
              <p:nvPr/>
            </p:nvSpPr>
            <p:spPr>
              <a:xfrm>
                <a:off x="6209797" y="5617019"/>
                <a:ext cx="1064370" cy="261610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sz="11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Destination</a:t>
                </a:r>
                <a:endParaRPr lang="en-US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E943CA9A-4897-4909-BE3D-6CC6C982DBA8}"/>
                </a:ext>
              </a:extLst>
            </p:cNvPr>
            <p:cNvCxnSpPr>
              <a:stCxn id="37" idx="3"/>
            </p:cNvCxnSpPr>
            <p:nvPr/>
          </p:nvCxnSpPr>
          <p:spPr>
            <a:xfrm>
              <a:off x="8883469" y="3976543"/>
              <a:ext cx="887893" cy="0"/>
            </a:xfrm>
            <a:prstGeom prst="line">
              <a:avLst/>
            </a:prstGeom>
            <a:ln w="127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4C887BA-472A-41C9-A84A-DF0ADD5C0122}"/>
                </a:ext>
              </a:extLst>
            </p:cNvPr>
            <p:cNvSpPr txBox="1"/>
            <p:nvPr/>
          </p:nvSpPr>
          <p:spPr>
            <a:xfrm>
              <a:off x="8846728" y="3802868"/>
              <a:ext cx="400498" cy="20005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7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1 .. *</a:t>
              </a:r>
              <a:endParaRPr lang="en-US" sz="7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52E6C5D-4B75-45C8-861B-841C988B9A30}"/>
                </a:ext>
              </a:extLst>
            </p:cNvPr>
            <p:cNvSpPr txBox="1"/>
            <p:nvPr/>
          </p:nvSpPr>
          <p:spPr>
            <a:xfrm>
              <a:off x="9464230" y="3806605"/>
              <a:ext cx="400498" cy="20005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7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1</a:t>
              </a:r>
              <a:endParaRPr lang="en-US" sz="7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CEE577E-D9F8-4392-9D7A-F5924FA4B0C6}"/>
                </a:ext>
              </a:extLst>
            </p:cNvPr>
            <p:cNvCxnSpPr>
              <a:cxnSpLocks/>
              <a:stCxn id="25" idx="3"/>
              <a:endCxn id="31" idx="1"/>
            </p:cNvCxnSpPr>
            <p:nvPr/>
          </p:nvCxnSpPr>
          <p:spPr>
            <a:xfrm flipV="1">
              <a:off x="8126362" y="4363587"/>
              <a:ext cx="1645000" cy="982401"/>
            </a:xfrm>
            <a:prstGeom prst="line">
              <a:avLst/>
            </a:prstGeom>
            <a:ln w="127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5619681-7C28-4A35-BFF5-A98D70091B76}"/>
                </a:ext>
              </a:extLst>
            </p:cNvPr>
            <p:cNvSpPr txBox="1"/>
            <p:nvPr/>
          </p:nvSpPr>
          <p:spPr>
            <a:xfrm>
              <a:off x="8066616" y="5289168"/>
              <a:ext cx="400498" cy="20005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7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1</a:t>
              </a:r>
              <a:endParaRPr lang="en-US" sz="7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608688D-42CE-48C5-86EB-6583C086D303}"/>
                </a:ext>
              </a:extLst>
            </p:cNvPr>
            <p:cNvSpPr txBox="1"/>
            <p:nvPr/>
          </p:nvSpPr>
          <p:spPr>
            <a:xfrm>
              <a:off x="9381081" y="4276425"/>
              <a:ext cx="400498" cy="20005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7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1 .. *</a:t>
              </a:r>
              <a:endParaRPr lang="en-US" sz="7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9C2CEF9B-919E-4B60-9F63-11C8060DA294}"/>
                </a:ext>
              </a:extLst>
            </p:cNvPr>
            <p:cNvCxnSpPr>
              <a:cxnSpLocks/>
              <a:stCxn id="28" idx="1"/>
              <a:endCxn id="40" idx="2"/>
            </p:cNvCxnSpPr>
            <p:nvPr/>
          </p:nvCxnSpPr>
          <p:spPr>
            <a:xfrm flipH="1" flipV="1">
              <a:off x="6570594" y="4416450"/>
              <a:ext cx="491397" cy="816566"/>
            </a:xfrm>
            <a:prstGeom prst="line">
              <a:avLst/>
            </a:prstGeom>
            <a:ln w="127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A17C4D8-E0E4-43F2-93BD-E1AEAB2A93CD}"/>
                </a:ext>
              </a:extLst>
            </p:cNvPr>
            <p:cNvSpPr txBox="1"/>
            <p:nvPr/>
          </p:nvSpPr>
          <p:spPr>
            <a:xfrm>
              <a:off x="6289589" y="4433036"/>
              <a:ext cx="400498" cy="20005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7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1 .. *</a:t>
              </a:r>
              <a:endParaRPr lang="en-US" sz="7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0A6AD87-6269-4C81-ADEA-BEAFCEE02AB4}"/>
                </a:ext>
              </a:extLst>
            </p:cNvPr>
            <p:cNvSpPr txBox="1"/>
            <p:nvPr/>
          </p:nvSpPr>
          <p:spPr>
            <a:xfrm>
              <a:off x="6742249" y="5109367"/>
              <a:ext cx="400498" cy="20005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7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1</a:t>
              </a:r>
              <a:endParaRPr lang="en-US" sz="7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15309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2EE616-3E4B-4CD0-B873-27BB3D54D42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362DFE-2F3B-4D20-85C6-AC500B07072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Requirements &amp; Design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207492-A39B-409D-B0E1-91A8762024A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System Modeling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1C83F83-F288-48ED-AD0B-05956D76D91E}"/>
              </a:ext>
            </a:extLst>
          </p:cNvPr>
          <p:cNvGrpSpPr/>
          <p:nvPr/>
        </p:nvGrpSpPr>
        <p:grpSpPr>
          <a:xfrm>
            <a:off x="449946" y="1929022"/>
            <a:ext cx="4966347" cy="4009587"/>
            <a:chOff x="6038408" y="1900110"/>
            <a:chExt cx="4966347" cy="4009587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52221E86-D817-4A86-91BA-33AD0ED4BB9C}"/>
                </a:ext>
              </a:extLst>
            </p:cNvPr>
            <p:cNvGrpSpPr/>
            <p:nvPr/>
          </p:nvGrpSpPr>
          <p:grpSpPr>
            <a:xfrm>
              <a:off x="6729468" y="1900110"/>
              <a:ext cx="1089630" cy="1362493"/>
              <a:chOff x="5877274" y="1889613"/>
              <a:chExt cx="1089630" cy="1362493"/>
            </a:xfrm>
          </p:grpSpPr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8F8E815B-F761-4E82-8F1C-5FB1BB769EC3}"/>
                  </a:ext>
                </a:extLst>
              </p:cNvPr>
              <p:cNvSpPr/>
              <p:nvPr/>
            </p:nvSpPr>
            <p:spPr>
              <a:xfrm>
                <a:off x="5889904" y="1889613"/>
                <a:ext cx="1064371" cy="1362488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197D1EFB-1B87-4FF2-B679-E9E69E5ABAB1}"/>
                  </a:ext>
                </a:extLst>
              </p:cNvPr>
              <p:cNvCxnSpPr/>
              <p:nvPr/>
            </p:nvCxnSpPr>
            <p:spPr>
              <a:xfrm>
                <a:off x="5889904" y="2180384"/>
                <a:ext cx="1064371" cy="0"/>
              </a:xfrm>
              <a:prstGeom prst="line">
                <a:avLst/>
              </a:prstGeom>
              <a:ln w="127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52358C2F-FDE7-429C-A42B-7631B6B934CE}"/>
                  </a:ext>
                </a:extLst>
              </p:cNvPr>
              <p:cNvSpPr txBox="1"/>
              <p:nvPr/>
            </p:nvSpPr>
            <p:spPr>
              <a:xfrm>
                <a:off x="5889904" y="1904194"/>
                <a:ext cx="1064370" cy="2616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sz="11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User Account</a:t>
                </a:r>
                <a:endParaRPr lang="en-US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E1B43B9-512B-4FB3-954A-4DA5553FD28B}"/>
                  </a:ext>
                </a:extLst>
              </p:cNvPr>
              <p:cNvSpPr txBox="1"/>
              <p:nvPr/>
            </p:nvSpPr>
            <p:spPr>
              <a:xfrm>
                <a:off x="5889904" y="2209546"/>
                <a:ext cx="1064370" cy="261610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sz="1100" b="1" u="sng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Account ID</a:t>
                </a:r>
                <a:endParaRPr lang="en-US" sz="1100" b="1" u="sng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B88EC762-8513-4C47-8FA0-B8F516899D18}"/>
                  </a:ext>
                </a:extLst>
              </p:cNvPr>
              <p:cNvSpPr txBox="1"/>
              <p:nvPr/>
            </p:nvSpPr>
            <p:spPr>
              <a:xfrm>
                <a:off x="5889904" y="2473241"/>
                <a:ext cx="1064370" cy="261610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sz="11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Username</a:t>
                </a:r>
                <a:endParaRPr lang="en-US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59DB7544-76DE-4AD4-A614-8CF76C785FC5}"/>
                  </a:ext>
                </a:extLst>
              </p:cNvPr>
              <p:cNvSpPr txBox="1"/>
              <p:nvPr/>
            </p:nvSpPr>
            <p:spPr>
              <a:xfrm>
                <a:off x="5889904" y="2734851"/>
                <a:ext cx="1064370" cy="261610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sz="11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Password</a:t>
                </a:r>
                <a:endParaRPr lang="en-US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96476310-A61B-4896-8081-BFD26B8E93DA}"/>
                  </a:ext>
                </a:extLst>
              </p:cNvPr>
              <p:cNvSpPr txBox="1"/>
              <p:nvPr/>
            </p:nvSpPr>
            <p:spPr>
              <a:xfrm>
                <a:off x="5877274" y="2990496"/>
                <a:ext cx="1089630" cy="261610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Email Address</a:t>
                </a:r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017D637F-D6A7-41B6-AFBB-44360A51F8E1}"/>
                </a:ext>
              </a:extLst>
            </p:cNvPr>
            <p:cNvGrpSpPr/>
            <p:nvPr/>
          </p:nvGrpSpPr>
          <p:grpSpPr>
            <a:xfrm>
              <a:off x="6662909" y="3265575"/>
              <a:ext cx="1410872" cy="521099"/>
              <a:chOff x="6662909" y="3265575"/>
              <a:chExt cx="1410872" cy="521099"/>
            </a:xfrm>
          </p:grpSpPr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E623D21D-1123-44BA-B2F0-57BF09E0EE9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62909" y="3620842"/>
                <a:ext cx="0" cy="16583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8B82733E-2045-45E3-B1A3-FF863C252FE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073781" y="3620842"/>
                <a:ext cx="0" cy="1658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1D1D4016-65E7-4F8E-8CB0-76CF2C593C3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62909" y="3620843"/>
                <a:ext cx="1410872" cy="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817534F2-141A-48E1-957A-DDE47D6206ED}"/>
                  </a:ext>
                </a:extLst>
              </p:cNvPr>
              <p:cNvCxnSpPr>
                <a:cxnSpLocks/>
                <a:endCxn id="48" idx="3"/>
              </p:cNvCxnSpPr>
              <p:nvPr/>
            </p:nvCxnSpPr>
            <p:spPr>
              <a:xfrm flipV="1">
                <a:off x="7314419" y="3329883"/>
                <a:ext cx="0" cy="290834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48" name="Isosceles Triangle 47">
                <a:extLst>
                  <a:ext uri="{FF2B5EF4-FFF2-40B4-BE49-F238E27FC236}">
                    <a16:creationId xmlns:a16="http://schemas.microsoft.com/office/drawing/2014/main" id="{694D6808-353A-4AFF-923F-F72AC2FC2DB7}"/>
                  </a:ext>
                </a:extLst>
              </p:cNvPr>
              <p:cNvSpPr/>
              <p:nvPr/>
            </p:nvSpPr>
            <p:spPr>
              <a:xfrm>
                <a:off x="7277120" y="3265575"/>
                <a:ext cx="74597" cy="64308"/>
              </a:xfrm>
              <a:prstGeom prst="triangl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E902F31F-85FB-43C4-A6B8-AF86EC639DC9}"/>
                </a:ext>
              </a:extLst>
            </p:cNvPr>
            <p:cNvGrpSpPr/>
            <p:nvPr/>
          </p:nvGrpSpPr>
          <p:grpSpPr>
            <a:xfrm>
              <a:off x="6038408" y="3782044"/>
              <a:ext cx="1064371" cy="634406"/>
              <a:chOff x="5186214" y="3771547"/>
              <a:chExt cx="1064371" cy="634406"/>
            </a:xfrm>
          </p:grpSpPr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62B0028D-B218-4F75-BD01-637716641796}"/>
                  </a:ext>
                </a:extLst>
              </p:cNvPr>
              <p:cNvSpPr/>
              <p:nvPr/>
            </p:nvSpPr>
            <p:spPr>
              <a:xfrm>
                <a:off x="5186214" y="3771547"/>
                <a:ext cx="1064371" cy="634406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A311441E-44CA-42C6-84CF-CBF27E0B2826}"/>
                  </a:ext>
                </a:extLst>
              </p:cNvPr>
              <p:cNvCxnSpPr/>
              <p:nvPr/>
            </p:nvCxnSpPr>
            <p:spPr>
              <a:xfrm>
                <a:off x="5186214" y="4062318"/>
                <a:ext cx="1064371" cy="0"/>
              </a:xfrm>
              <a:prstGeom prst="line">
                <a:avLst/>
              </a:prstGeom>
              <a:ln w="127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2D482AC1-350E-4956-815B-E4F4C31946C4}"/>
                  </a:ext>
                </a:extLst>
              </p:cNvPr>
              <p:cNvSpPr txBox="1"/>
              <p:nvPr/>
            </p:nvSpPr>
            <p:spPr>
              <a:xfrm>
                <a:off x="5186214" y="3786128"/>
                <a:ext cx="1064370" cy="261610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ctr">
                  <a:defRPr sz="1100">
                    <a:solidFill>
                      <a:schemeClr val="bg1"/>
                    </a:solidFill>
                    <a:latin typeface="Roboto" panose="02000000000000000000" pitchFamily="2" charset="0"/>
                    <a:ea typeface="Roboto" panose="02000000000000000000" pitchFamily="2" charset="0"/>
                  </a:defRPr>
                </a:lvl1pPr>
              </a:lstStyle>
              <a:p>
                <a:r>
                  <a:rPr lang="en-MY" dirty="0"/>
                  <a:t>Rider</a:t>
                </a:r>
                <a:endParaRPr lang="en-US" dirty="0"/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970F5E5C-BD17-4DB7-8D16-CDA5B349B482}"/>
                  </a:ext>
                </a:extLst>
              </p:cNvPr>
              <p:cNvSpPr txBox="1"/>
              <p:nvPr/>
            </p:nvSpPr>
            <p:spPr>
              <a:xfrm>
                <a:off x="5186214" y="4091480"/>
                <a:ext cx="1064370" cy="261610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Vehicle Info</a:t>
                </a: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F847F81F-F080-4CFC-87BE-9249696F66FA}"/>
                </a:ext>
              </a:extLst>
            </p:cNvPr>
            <p:cNvGrpSpPr/>
            <p:nvPr/>
          </p:nvGrpSpPr>
          <p:grpSpPr>
            <a:xfrm>
              <a:off x="7819098" y="3782044"/>
              <a:ext cx="1064371" cy="388998"/>
              <a:chOff x="6966904" y="3771547"/>
              <a:chExt cx="1064371" cy="388998"/>
            </a:xfrm>
          </p:grpSpPr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9038BF7C-B104-4144-8601-6C900C60BE25}"/>
                  </a:ext>
                </a:extLst>
              </p:cNvPr>
              <p:cNvSpPr/>
              <p:nvPr/>
            </p:nvSpPr>
            <p:spPr>
              <a:xfrm>
                <a:off x="6966904" y="3771547"/>
                <a:ext cx="1064371" cy="388998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01DDD108-3A3B-483F-9F07-06265AB75A6A}"/>
                  </a:ext>
                </a:extLst>
              </p:cNvPr>
              <p:cNvCxnSpPr/>
              <p:nvPr/>
            </p:nvCxnSpPr>
            <p:spPr>
              <a:xfrm>
                <a:off x="6966904" y="4062318"/>
                <a:ext cx="1064371" cy="0"/>
              </a:xfrm>
              <a:prstGeom prst="line">
                <a:avLst/>
              </a:prstGeom>
              <a:ln w="127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6AB1ED4F-6026-45F4-979A-CD9D0DE0028B}"/>
                  </a:ext>
                </a:extLst>
              </p:cNvPr>
              <p:cNvSpPr txBox="1"/>
              <p:nvPr/>
            </p:nvSpPr>
            <p:spPr>
              <a:xfrm>
                <a:off x="6966904" y="3786128"/>
                <a:ext cx="1064370" cy="2616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sz="11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Sender</a:t>
                </a:r>
                <a:endParaRPr lang="en-US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AF8D8163-FFB6-4F04-8C17-A50A6CF6A4D0}"/>
                </a:ext>
              </a:extLst>
            </p:cNvPr>
            <p:cNvGrpSpPr/>
            <p:nvPr/>
          </p:nvGrpSpPr>
          <p:grpSpPr>
            <a:xfrm>
              <a:off x="9721831" y="3780675"/>
              <a:ext cx="1282924" cy="1165824"/>
              <a:chOff x="8638316" y="3558535"/>
              <a:chExt cx="1282924" cy="1165824"/>
            </a:xfrm>
          </p:grpSpPr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733217DF-20B7-482E-ACCA-91AD8241418E}"/>
                  </a:ext>
                </a:extLst>
              </p:cNvPr>
              <p:cNvSpPr/>
              <p:nvPr/>
            </p:nvSpPr>
            <p:spPr>
              <a:xfrm>
                <a:off x="8687847" y="3558535"/>
                <a:ext cx="1183864" cy="1165824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29A179AD-8097-42BF-AA37-0D875A138DB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87847" y="3849306"/>
                <a:ext cx="1183864" cy="0"/>
              </a:xfrm>
              <a:prstGeom prst="line">
                <a:avLst/>
              </a:prstGeom>
              <a:ln w="127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FA4D95D-3017-4FE3-8416-A49E5D9A287C}"/>
                  </a:ext>
                </a:extLst>
              </p:cNvPr>
              <p:cNvSpPr txBox="1"/>
              <p:nvPr/>
            </p:nvSpPr>
            <p:spPr>
              <a:xfrm>
                <a:off x="8747593" y="3573116"/>
                <a:ext cx="1064370" cy="2616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sz="11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Store</a:t>
                </a:r>
                <a:endParaRPr lang="en-US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C8358A5-926A-438E-AF7D-2526FEBEA8E7}"/>
                  </a:ext>
                </a:extLst>
              </p:cNvPr>
              <p:cNvSpPr txBox="1"/>
              <p:nvPr/>
            </p:nvSpPr>
            <p:spPr>
              <a:xfrm>
                <a:off x="8747593" y="3878468"/>
                <a:ext cx="1064370" cy="261610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b="1" u="sng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Store ID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207A89F-F4FA-46AC-B2B3-867668A08E9D}"/>
                  </a:ext>
                </a:extLst>
              </p:cNvPr>
              <p:cNvSpPr txBox="1"/>
              <p:nvPr/>
            </p:nvSpPr>
            <p:spPr>
              <a:xfrm>
                <a:off x="8747593" y="4142163"/>
                <a:ext cx="1064370" cy="261610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sz="11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Store Address</a:t>
                </a:r>
                <a:endParaRPr lang="en-US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05D7C149-52F9-4885-A53C-DD0FFDDA5EA6}"/>
                  </a:ext>
                </a:extLst>
              </p:cNvPr>
              <p:cNvSpPr txBox="1"/>
              <p:nvPr/>
            </p:nvSpPr>
            <p:spPr>
              <a:xfrm>
                <a:off x="8638316" y="4403773"/>
                <a:ext cx="1282924" cy="261610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sz="11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Store Description</a:t>
                </a:r>
                <a:endParaRPr lang="en-US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61340238-980C-4D36-912F-B29EE33F745C}"/>
                </a:ext>
              </a:extLst>
            </p:cNvPr>
            <p:cNvGrpSpPr/>
            <p:nvPr/>
          </p:nvGrpSpPr>
          <p:grpSpPr>
            <a:xfrm>
              <a:off x="7061991" y="4782278"/>
              <a:ext cx="1064371" cy="1127419"/>
              <a:chOff x="6209797" y="4771781"/>
              <a:chExt cx="1064371" cy="1127419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5786FEB0-D217-46E6-B9D1-5152FE82B731}"/>
                  </a:ext>
                </a:extLst>
              </p:cNvPr>
              <p:cNvSpPr/>
              <p:nvPr/>
            </p:nvSpPr>
            <p:spPr>
              <a:xfrm>
                <a:off x="6209797" y="4771781"/>
                <a:ext cx="1064371" cy="1127419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9CF63D97-346F-4D93-A384-CC567CEB6BEA}"/>
                  </a:ext>
                </a:extLst>
              </p:cNvPr>
              <p:cNvCxnSpPr/>
              <p:nvPr/>
            </p:nvCxnSpPr>
            <p:spPr>
              <a:xfrm>
                <a:off x="6209797" y="5047972"/>
                <a:ext cx="1064371" cy="0"/>
              </a:xfrm>
              <a:prstGeom prst="line">
                <a:avLst/>
              </a:prstGeom>
              <a:ln w="127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4D5D6DD-81E0-4CB6-9BF4-4FBD116A72AC}"/>
                  </a:ext>
                </a:extLst>
              </p:cNvPr>
              <p:cNvSpPr txBox="1"/>
              <p:nvPr/>
            </p:nvSpPr>
            <p:spPr>
              <a:xfrm>
                <a:off x="6209797" y="4773282"/>
                <a:ext cx="1064370" cy="28777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ctr">
                  <a:defRPr sz="110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defRPr>
                </a:lvl1pPr>
              </a:lstStyle>
              <a:p>
                <a:r>
                  <a:rPr lang="en-MY"/>
                  <a:t>Request</a:t>
                </a:r>
                <a:endParaRPr lang="en-US" dirty="0"/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9794BB4-C4AC-4DFB-8687-34E673933323}"/>
                  </a:ext>
                </a:extLst>
              </p:cNvPr>
              <p:cNvSpPr txBox="1"/>
              <p:nvPr/>
            </p:nvSpPr>
            <p:spPr>
              <a:xfrm>
                <a:off x="6209797" y="5091714"/>
                <a:ext cx="1064370" cy="261610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sz="1100" b="1" u="sng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Request ID</a:t>
                </a:r>
                <a:endParaRPr lang="en-US" sz="1100" b="1" u="sng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97C7582-085E-4DF5-A0F8-8E1EA5A9D3CC}"/>
                  </a:ext>
                </a:extLst>
              </p:cNvPr>
              <p:cNvSpPr txBox="1"/>
              <p:nvPr/>
            </p:nvSpPr>
            <p:spPr>
              <a:xfrm>
                <a:off x="6209797" y="5355409"/>
                <a:ext cx="1064370" cy="261610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sz="1100" dirty="0" err="1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DateTime</a:t>
                </a:r>
                <a:endParaRPr lang="en-US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7D9C33AE-563C-4D3E-8021-757D07129D8D}"/>
                  </a:ext>
                </a:extLst>
              </p:cNvPr>
              <p:cNvSpPr txBox="1"/>
              <p:nvPr/>
            </p:nvSpPr>
            <p:spPr>
              <a:xfrm>
                <a:off x="6209797" y="5617019"/>
                <a:ext cx="1064370" cy="261610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sz="11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Destination</a:t>
                </a:r>
                <a:endParaRPr lang="en-US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E943CA9A-4897-4909-BE3D-6CC6C982DBA8}"/>
                </a:ext>
              </a:extLst>
            </p:cNvPr>
            <p:cNvCxnSpPr>
              <a:stCxn id="37" idx="3"/>
            </p:cNvCxnSpPr>
            <p:nvPr/>
          </p:nvCxnSpPr>
          <p:spPr>
            <a:xfrm>
              <a:off x="8883469" y="3976543"/>
              <a:ext cx="887893" cy="0"/>
            </a:xfrm>
            <a:prstGeom prst="line">
              <a:avLst/>
            </a:prstGeom>
            <a:ln w="127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4C887BA-472A-41C9-A84A-DF0ADD5C0122}"/>
                </a:ext>
              </a:extLst>
            </p:cNvPr>
            <p:cNvSpPr txBox="1"/>
            <p:nvPr/>
          </p:nvSpPr>
          <p:spPr>
            <a:xfrm>
              <a:off x="8846728" y="3802868"/>
              <a:ext cx="400498" cy="20005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7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1 .. *</a:t>
              </a:r>
              <a:endParaRPr lang="en-US" sz="7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52E6C5D-4B75-45C8-861B-841C988B9A30}"/>
                </a:ext>
              </a:extLst>
            </p:cNvPr>
            <p:cNvSpPr txBox="1"/>
            <p:nvPr/>
          </p:nvSpPr>
          <p:spPr>
            <a:xfrm>
              <a:off x="9464230" y="3806605"/>
              <a:ext cx="400498" cy="20005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7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1</a:t>
              </a:r>
              <a:endParaRPr lang="en-US" sz="7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CEE577E-D9F8-4392-9D7A-F5924FA4B0C6}"/>
                </a:ext>
              </a:extLst>
            </p:cNvPr>
            <p:cNvCxnSpPr>
              <a:cxnSpLocks/>
              <a:stCxn id="25" idx="3"/>
              <a:endCxn id="31" idx="1"/>
            </p:cNvCxnSpPr>
            <p:nvPr/>
          </p:nvCxnSpPr>
          <p:spPr>
            <a:xfrm flipV="1">
              <a:off x="8126362" y="4363587"/>
              <a:ext cx="1645000" cy="982401"/>
            </a:xfrm>
            <a:prstGeom prst="line">
              <a:avLst/>
            </a:prstGeom>
            <a:ln w="127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5619681-7C28-4A35-BFF5-A98D70091B76}"/>
                </a:ext>
              </a:extLst>
            </p:cNvPr>
            <p:cNvSpPr txBox="1"/>
            <p:nvPr/>
          </p:nvSpPr>
          <p:spPr>
            <a:xfrm>
              <a:off x="8066616" y="5289168"/>
              <a:ext cx="400498" cy="20005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7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1</a:t>
              </a:r>
              <a:endParaRPr lang="en-US" sz="7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608688D-42CE-48C5-86EB-6583C086D303}"/>
                </a:ext>
              </a:extLst>
            </p:cNvPr>
            <p:cNvSpPr txBox="1"/>
            <p:nvPr/>
          </p:nvSpPr>
          <p:spPr>
            <a:xfrm>
              <a:off x="9381081" y="4276425"/>
              <a:ext cx="400498" cy="20005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7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1 .. *</a:t>
              </a:r>
              <a:endParaRPr lang="en-US" sz="7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9C2CEF9B-919E-4B60-9F63-11C8060DA294}"/>
                </a:ext>
              </a:extLst>
            </p:cNvPr>
            <p:cNvCxnSpPr>
              <a:cxnSpLocks/>
              <a:stCxn id="28" idx="1"/>
              <a:endCxn id="40" idx="2"/>
            </p:cNvCxnSpPr>
            <p:nvPr/>
          </p:nvCxnSpPr>
          <p:spPr>
            <a:xfrm flipH="1" flipV="1">
              <a:off x="6570594" y="4416450"/>
              <a:ext cx="491397" cy="816566"/>
            </a:xfrm>
            <a:prstGeom prst="line">
              <a:avLst/>
            </a:prstGeom>
            <a:ln w="127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A17C4D8-E0E4-43F2-93BD-E1AEAB2A93CD}"/>
                </a:ext>
              </a:extLst>
            </p:cNvPr>
            <p:cNvSpPr txBox="1"/>
            <p:nvPr/>
          </p:nvSpPr>
          <p:spPr>
            <a:xfrm>
              <a:off x="6289589" y="4433036"/>
              <a:ext cx="400498" cy="20005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7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1 .. *</a:t>
              </a:r>
              <a:endParaRPr lang="en-US" sz="7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0A6AD87-6269-4C81-ADEA-BEAFCEE02AB4}"/>
                </a:ext>
              </a:extLst>
            </p:cNvPr>
            <p:cNvSpPr txBox="1"/>
            <p:nvPr/>
          </p:nvSpPr>
          <p:spPr>
            <a:xfrm>
              <a:off x="6742249" y="5109367"/>
              <a:ext cx="400498" cy="20005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7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1</a:t>
              </a:r>
              <a:endParaRPr lang="en-US" sz="7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35F95E41-1BDD-4A12-BFDB-F46F647435B8}"/>
              </a:ext>
            </a:extLst>
          </p:cNvPr>
          <p:cNvGrpSpPr/>
          <p:nvPr/>
        </p:nvGrpSpPr>
        <p:grpSpPr>
          <a:xfrm>
            <a:off x="5543347" y="2989892"/>
            <a:ext cx="6120668" cy="1893807"/>
            <a:chOff x="5323048" y="2467731"/>
            <a:chExt cx="5466370" cy="1583187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B3CC2BEC-0214-4E3C-BB6D-23947C2B90B7}"/>
                </a:ext>
              </a:extLst>
            </p:cNvPr>
            <p:cNvSpPr/>
            <p:nvPr/>
          </p:nvSpPr>
          <p:spPr>
            <a:xfrm>
              <a:off x="5323048" y="2467731"/>
              <a:ext cx="5466370" cy="15831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8" name="Picture 2">
              <a:extLst>
                <a:ext uri="{FF2B5EF4-FFF2-40B4-BE49-F238E27FC236}">
                  <a16:creationId xmlns:a16="http://schemas.microsoft.com/office/drawing/2014/main" id="{072B0186-8BD1-4501-93CA-5A87A0AB765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1607" r="16437" b="-1095"/>
            <a:stretch/>
          </p:blipFill>
          <p:spPr bwMode="auto">
            <a:xfrm>
              <a:off x="5479150" y="2467731"/>
              <a:ext cx="5079220" cy="15262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592547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 descr="Moonlight N' Stuff - UX &amp; UI App Design Services">
            <a:extLst>
              <a:ext uri="{FF2B5EF4-FFF2-40B4-BE49-F238E27FC236}">
                <a16:creationId xmlns:a16="http://schemas.microsoft.com/office/drawing/2014/main" id="{902B3963-0FCC-4BA9-94DB-F98875C3EF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593" t="1320" r="8041" b="-1320"/>
          <a:stretch/>
        </p:blipFill>
        <p:spPr bwMode="auto">
          <a:xfrm>
            <a:off x="633242" y="1322170"/>
            <a:ext cx="2922442" cy="277820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BFD459F-BE62-417A-AAD5-C6BAB2317DBF}"/>
              </a:ext>
            </a:extLst>
          </p:cNvPr>
          <p:cNvSpPr txBox="1"/>
          <p:nvPr/>
        </p:nvSpPr>
        <p:spPr>
          <a:xfrm>
            <a:off x="504708" y="4231627"/>
            <a:ext cx="3167700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UI Design</a:t>
            </a:r>
            <a:br>
              <a:rPr lang="en-US" sz="2000" dirty="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</a:b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UI Concept and Demos</a:t>
            </a:r>
            <a:endParaRPr lang="en-US" sz="2000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10109427-051C-4FCC-A0BD-21CA34C28C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48</a:t>
            </a:fld>
            <a:endParaRPr 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548AFE2-FAFC-4F58-955D-B8C13E2733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MY" dirty="0"/>
              <a:t>UI Design</a:t>
            </a:r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5A4559F2-1B6C-4A81-9737-79CFF87C5A7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r"/>
            <a:r>
              <a:rPr lang="en-US"/>
              <a:t>© 2020 Xuanao Zhao, Ryan Cheah, Yong Liang Poo, Tiew Shou Cheng.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87D6D9-E620-44AE-B4D1-8B9255F23B06}"/>
              </a:ext>
            </a:extLst>
          </p:cNvPr>
          <p:cNvSpPr txBox="1"/>
          <p:nvPr/>
        </p:nvSpPr>
        <p:spPr>
          <a:xfrm>
            <a:off x="4210494" y="2069056"/>
            <a:ext cx="565486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 this section:</a:t>
            </a:r>
          </a:p>
          <a:p>
            <a:endParaRPr lang="en-US" b="1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User Interface Design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Demos of User Experiences</a:t>
            </a:r>
          </a:p>
        </p:txBody>
      </p:sp>
    </p:spTree>
    <p:extLst>
      <p:ext uri="{BB962C8B-B14F-4D97-AF65-F5344CB8AC3E}">
        <p14:creationId xmlns:p14="http://schemas.microsoft.com/office/powerpoint/2010/main" val="24372223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3BD6C58-FFD9-472B-9D5D-4911DA93B6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UI Design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22E60FC-CEC7-4146-81CB-1C9D08F0F64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UI/UX Design &amp; Demo</a:t>
            </a:r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F145D08D-AAB8-496B-8309-185994ABB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49</a:t>
            </a:fld>
            <a:endParaRPr lang="en-US"/>
          </a:p>
        </p:txBody>
      </p:sp>
      <p:sp>
        <p:nvSpPr>
          <p:cNvPr id="27" name="Footer Placeholder 26">
            <a:extLst>
              <a:ext uri="{FF2B5EF4-FFF2-40B4-BE49-F238E27FC236}">
                <a16:creationId xmlns:a16="http://schemas.microsoft.com/office/drawing/2014/main" id="{32757006-3940-4B3F-B74C-46C842E5A7D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r"/>
            <a:r>
              <a:rPr lang="en-US"/>
              <a:t>© 2020 Xuanao Zhao, Ryan Cheah, Yong Liang Poo, Tiew Shou Cheng.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28EEB1F-322C-42A7-887C-417C8F55E495}"/>
              </a:ext>
            </a:extLst>
          </p:cNvPr>
          <p:cNvSpPr txBox="1"/>
          <p:nvPr/>
        </p:nvSpPr>
        <p:spPr>
          <a:xfrm>
            <a:off x="1034676" y="2212132"/>
            <a:ext cx="4559880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Login/Registration Form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for Rider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Successful/Rejected 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Edit Personal Information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Post Requests</a:t>
            </a:r>
            <a:endParaRPr lang="en-MY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Manage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Accepts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Manage Accepted Requests</a:t>
            </a:r>
          </a:p>
        </p:txBody>
      </p:sp>
    </p:spTree>
    <p:extLst>
      <p:ext uri="{BB962C8B-B14F-4D97-AF65-F5344CB8AC3E}">
        <p14:creationId xmlns:p14="http://schemas.microsoft.com/office/powerpoint/2010/main" val="20563797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3BD6C58-FFD9-472B-9D5D-4911DA93B6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Background Information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22E60FC-CEC7-4146-81CB-1C9D08F0F64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pic>
        <p:nvPicPr>
          <p:cNvPr id="2050" name="Picture 2" descr="Store Salesperson Thinking At New Checklist Stock Photo - Image of person,  retail: 103127216">
            <a:extLst>
              <a:ext uri="{FF2B5EF4-FFF2-40B4-BE49-F238E27FC236}">
                <a16:creationId xmlns:a16="http://schemas.microsoft.com/office/drawing/2014/main" id="{E94D9D2F-4B25-4AE7-A9E2-13D800338B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614" b="97940" l="10000" r="90000">
                        <a14:foregroundMark x1="45750" y1="11236" x2="49750" y2="8801"/>
                        <a14:foregroundMark x1="44000" y1="11049" x2="43125" y2="14794"/>
                        <a14:foregroundMark x1="51000" y1="48502" x2="73125" y2="59551"/>
                        <a14:foregroundMark x1="63375" y1="48689" x2="58500" y2="46067"/>
                        <a14:foregroundMark x1="66250" y1="49251" x2="57125" y2="45880"/>
                        <a14:foregroundMark x1="68375" y1="50187" x2="52875" y2="43258"/>
                        <a14:foregroundMark x1="66250" y1="47940" x2="55125" y2="43446"/>
                        <a14:foregroundMark x1="60875" y1="93071" x2="49750" y2="97940"/>
                        <a14:foregroundMark x1="28875" y1="52809" x2="41500" y2="47566"/>
                        <a14:foregroundMark x1="41500" y1="47566" x2="44375" y2="47566"/>
                        <a14:foregroundMark x1="36625" y1="44382" x2="30000" y2="466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266" r="8330"/>
          <a:stretch/>
        </p:blipFill>
        <p:spPr bwMode="auto">
          <a:xfrm>
            <a:off x="1582992" y="1955441"/>
            <a:ext cx="4155439" cy="405494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F98C8DCC-2404-4EC3-82AD-4648473CF012}"/>
              </a:ext>
            </a:extLst>
          </p:cNvPr>
          <p:cNvGrpSpPr/>
          <p:nvPr/>
        </p:nvGrpSpPr>
        <p:grpSpPr>
          <a:xfrm>
            <a:off x="7020560" y="2154568"/>
            <a:ext cx="4155440" cy="3559784"/>
            <a:chOff x="7020560" y="2154568"/>
            <a:chExt cx="4155440" cy="3559784"/>
          </a:xfrm>
        </p:grpSpPr>
        <p:sp>
          <p:nvSpPr>
            <p:cNvPr id="16" name="Speech Bubble: Rectangle 15">
              <a:extLst>
                <a:ext uri="{FF2B5EF4-FFF2-40B4-BE49-F238E27FC236}">
                  <a16:creationId xmlns:a16="http://schemas.microsoft.com/office/drawing/2014/main" id="{F6EC5FA1-DF53-40C2-BF6B-893C43089754}"/>
                </a:ext>
              </a:extLst>
            </p:cNvPr>
            <p:cNvSpPr/>
            <p:nvPr/>
          </p:nvSpPr>
          <p:spPr>
            <a:xfrm>
              <a:off x="7020560" y="2154568"/>
              <a:ext cx="4155440" cy="1010920"/>
            </a:xfrm>
            <a:prstGeom prst="wedgeRectCallout">
              <a:avLst>
                <a:gd name="adj1" fmla="val -65840"/>
                <a:gd name="adj2" fmla="val 41319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Those reliable delivery services are very expensive.</a:t>
              </a:r>
            </a:p>
          </p:txBody>
        </p:sp>
        <p:sp>
          <p:nvSpPr>
            <p:cNvPr id="19" name="Speech Bubble: Rectangle 18">
              <a:extLst>
                <a:ext uri="{FF2B5EF4-FFF2-40B4-BE49-F238E27FC236}">
                  <a16:creationId xmlns:a16="http://schemas.microsoft.com/office/drawing/2014/main" id="{4D14C1E8-A16A-4838-912A-0F96BF263B76}"/>
                </a:ext>
              </a:extLst>
            </p:cNvPr>
            <p:cNvSpPr/>
            <p:nvPr/>
          </p:nvSpPr>
          <p:spPr>
            <a:xfrm>
              <a:off x="7020560" y="3429000"/>
              <a:ext cx="4155440" cy="1010920"/>
            </a:xfrm>
            <a:prstGeom prst="wedgeRectCallout">
              <a:avLst>
                <a:gd name="adj1" fmla="val -65840"/>
                <a:gd name="adj2" fmla="val 41319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I can’t leave my house; I need to take care of my kids.</a:t>
              </a:r>
            </a:p>
          </p:txBody>
        </p:sp>
        <p:sp>
          <p:nvSpPr>
            <p:cNvPr id="23" name="Speech Bubble: Rectangle 22">
              <a:extLst>
                <a:ext uri="{FF2B5EF4-FFF2-40B4-BE49-F238E27FC236}">
                  <a16:creationId xmlns:a16="http://schemas.microsoft.com/office/drawing/2014/main" id="{356CECB5-74F6-4F0C-86B4-316128A78D20}"/>
                </a:ext>
              </a:extLst>
            </p:cNvPr>
            <p:cNvSpPr/>
            <p:nvPr/>
          </p:nvSpPr>
          <p:spPr>
            <a:xfrm>
              <a:off x="7020560" y="4703432"/>
              <a:ext cx="4155440" cy="1010920"/>
            </a:xfrm>
            <a:prstGeom prst="wedgeRectCallout">
              <a:avLst>
                <a:gd name="adj1" fmla="val -65840"/>
                <a:gd name="adj2" fmla="val 41319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Can’t match my delivery time and customer’s delivery time.</a:t>
              </a:r>
            </a:p>
          </p:txBody>
        </p:sp>
      </p:grp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F145D08D-AAB8-496B-8309-185994ABB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5</a:t>
            </a:fld>
            <a:endParaRPr lang="en-US"/>
          </a:p>
        </p:txBody>
      </p:sp>
      <p:sp>
        <p:nvSpPr>
          <p:cNvPr id="27" name="Footer Placeholder 26">
            <a:extLst>
              <a:ext uri="{FF2B5EF4-FFF2-40B4-BE49-F238E27FC236}">
                <a16:creationId xmlns:a16="http://schemas.microsoft.com/office/drawing/2014/main" id="{32757006-3940-4B3F-B74C-46C842E5A7D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r"/>
            <a:r>
              <a:rPr lang="en-US"/>
              <a:t>© 2020 Xuanao Zhao, Ryan Cheah, Yong Liang Poo, Tiew Shou Cheng.</a:t>
            </a:r>
          </a:p>
        </p:txBody>
      </p:sp>
    </p:spTree>
    <p:extLst>
      <p:ext uri="{BB962C8B-B14F-4D97-AF65-F5344CB8AC3E}">
        <p14:creationId xmlns:p14="http://schemas.microsoft.com/office/powerpoint/2010/main" val="24813725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F5C11E-D46B-437C-B88B-93B0E530D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50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ADAF5-AA9E-4DD4-9CD6-10CDA84BD0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UI/UX Design &amp; Demo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A86A53-16DF-48C3-97BF-95A57D3CB30A}"/>
              </a:ext>
            </a:extLst>
          </p:cNvPr>
          <p:cNvSpPr txBox="1"/>
          <p:nvPr/>
        </p:nvSpPr>
        <p:spPr>
          <a:xfrm>
            <a:off x="307089" y="1553371"/>
            <a:ext cx="4559880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Login/Registration Form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for Rider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Successful/Rejected 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Edit Personal Information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Post Requests</a:t>
            </a:r>
            <a:endParaRPr lang="en-MY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Manage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Accepts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Manage Accepted Requests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590781-8118-48CB-84FD-E2E68419098C}"/>
              </a:ext>
            </a:extLst>
          </p:cNvPr>
          <p:cNvSpPr/>
          <p:nvPr/>
        </p:nvSpPr>
        <p:spPr>
          <a:xfrm>
            <a:off x="7325033" y="373020"/>
            <a:ext cx="3043798" cy="54111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B246102-957C-48B4-B399-51A21E9B1B50}"/>
              </a:ext>
            </a:extLst>
          </p:cNvPr>
          <p:cNvCxnSpPr/>
          <p:nvPr/>
        </p:nvCxnSpPr>
        <p:spPr>
          <a:xfrm>
            <a:off x="7325033" y="373020"/>
            <a:ext cx="3043798" cy="5411196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A4F8948-3BC5-4903-BEB7-43B16FC2C432}"/>
              </a:ext>
            </a:extLst>
          </p:cNvPr>
          <p:cNvSpPr txBox="1"/>
          <p:nvPr/>
        </p:nvSpPr>
        <p:spPr>
          <a:xfrm rot="3600000">
            <a:off x="8603226" y="2893952"/>
            <a:ext cx="924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dirty="0">
                <a:solidFill>
                  <a:schemeClr val="accent6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16:9</a:t>
            </a:r>
            <a:endParaRPr lang="en-US" dirty="0">
              <a:solidFill>
                <a:schemeClr val="accent6">
                  <a:lumMod val="60000"/>
                  <a:lumOff val="4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5B4D148-41C7-4E38-A28D-5C1324D4AD4D}"/>
              </a:ext>
            </a:extLst>
          </p:cNvPr>
          <p:cNvSpPr/>
          <p:nvPr/>
        </p:nvSpPr>
        <p:spPr>
          <a:xfrm>
            <a:off x="6566003" y="373020"/>
            <a:ext cx="753725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660B6F4-7760-4DD7-965D-206C49ABC474}"/>
              </a:ext>
            </a:extLst>
          </p:cNvPr>
          <p:cNvSpPr/>
          <p:nvPr/>
        </p:nvSpPr>
        <p:spPr>
          <a:xfrm>
            <a:off x="10356727" y="373020"/>
            <a:ext cx="753725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B364423-287C-477D-BB49-48FD2EE4091D}"/>
              </a:ext>
            </a:extLst>
          </p:cNvPr>
          <p:cNvSpPr/>
          <p:nvPr/>
        </p:nvSpPr>
        <p:spPr>
          <a:xfrm>
            <a:off x="5811520" y="5769620"/>
            <a:ext cx="5062574" cy="13174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6C66C6-14B8-4E0C-89DD-BBF9F1BC1E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/>
              <a:t>© 2020 Xuanao Zhao, Ryan Cheah, Yong Liang Poo, Tiew Shou Cheng.</a:t>
            </a:r>
          </a:p>
        </p:txBody>
      </p:sp>
    </p:spTree>
    <p:extLst>
      <p:ext uri="{BB962C8B-B14F-4D97-AF65-F5344CB8AC3E}">
        <p14:creationId xmlns:p14="http://schemas.microsoft.com/office/powerpoint/2010/main" val="19175721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F5C11E-D46B-437C-B88B-93B0E530D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51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ADAF5-AA9E-4DD4-9CD6-10CDA84BD0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UI/UX Design &amp; Demo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A86A53-16DF-48C3-97BF-95A57D3CB30A}"/>
              </a:ext>
            </a:extLst>
          </p:cNvPr>
          <p:cNvSpPr txBox="1"/>
          <p:nvPr/>
        </p:nvSpPr>
        <p:spPr>
          <a:xfrm>
            <a:off x="307089" y="1553371"/>
            <a:ext cx="4559880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Login/Registration Form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for Rider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Successful/Rejected 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Edit Personal Information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Post Requests</a:t>
            </a:r>
            <a:endParaRPr lang="en-MY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Manage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Accepts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Manage Accepted Requests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590781-8118-48CB-84FD-E2E68419098C}"/>
              </a:ext>
            </a:extLst>
          </p:cNvPr>
          <p:cNvSpPr/>
          <p:nvPr/>
        </p:nvSpPr>
        <p:spPr>
          <a:xfrm>
            <a:off x="7325033" y="373020"/>
            <a:ext cx="3043798" cy="54111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B12E5BD-61BB-4866-80E1-BC838E595B0E}"/>
              </a:ext>
            </a:extLst>
          </p:cNvPr>
          <p:cNvSpPr/>
          <p:nvPr/>
        </p:nvSpPr>
        <p:spPr>
          <a:xfrm>
            <a:off x="7871461" y="948510"/>
            <a:ext cx="1950942" cy="107171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>
                <a:solidFill>
                  <a:schemeClr val="accent6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Logo</a:t>
            </a:r>
            <a:endParaRPr lang="en-US" dirty="0">
              <a:solidFill>
                <a:schemeClr val="accent6">
                  <a:lumMod val="60000"/>
                  <a:lumOff val="4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668176A-A6D8-4A57-93A2-C2F2B6971229}"/>
              </a:ext>
            </a:extLst>
          </p:cNvPr>
          <p:cNvGrpSpPr/>
          <p:nvPr/>
        </p:nvGrpSpPr>
        <p:grpSpPr>
          <a:xfrm>
            <a:off x="7599559" y="2390655"/>
            <a:ext cx="2482643" cy="399948"/>
            <a:chOff x="7599559" y="1507876"/>
            <a:chExt cx="2482643" cy="399948"/>
          </a:xfrm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BFA35A4C-96B8-408C-B2DF-7301135CBCEB}"/>
                </a:ext>
              </a:extLst>
            </p:cNvPr>
            <p:cNvSpPr/>
            <p:nvPr/>
          </p:nvSpPr>
          <p:spPr>
            <a:xfrm>
              <a:off x="7599559" y="1507876"/>
              <a:ext cx="2482643" cy="399948"/>
            </a:xfrm>
            <a:prstGeom prst="roundRect">
              <a:avLst>
                <a:gd name="adj" fmla="val 7522"/>
              </a:avLst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38B14D3-913F-42EA-B193-185D73CD278D}"/>
                </a:ext>
              </a:extLst>
            </p:cNvPr>
            <p:cNvSpPr txBox="1"/>
            <p:nvPr/>
          </p:nvSpPr>
          <p:spPr>
            <a:xfrm>
              <a:off x="7606923" y="1572636"/>
              <a:ext cx="23397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Username</a:t>
              </a:r>
            </a:p>
          </p:txBody>
        </p:sp>
      </p:grp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87E8A354-775E-4EF7-A4B3-5026534DEC6D}"/>
              </a:ext>
            </a:extLst>
          </p:cNvPr>
          <p:cNvSpPr/>
          <p:nvPr/>
        </p:nvSpPr>
        <p:spPr>
          <a:xfrm>
            <a:off x="9276318" y="3429000"/>
            <a:ext cx="805884" cy="338130"/>
          </a:xfrm>
          <a:prstGeom prst="roundRect">
            <a:avLst>
              <a:gd name="adj" fmla="val 4600"/>
            </a:avLst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127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0839D85-8660-4B61-B029-98DAE3ED7EF8}"/>
              </a:ext>
            </a:extLst>
          </p:cNvPr>
          <p:cNvSpPr txBox="1"/>
          <p:nvPr/>
        </p:nvSpPr>
        <p:spPr>
          <a:xfrm>
            <a:off x="9276318" y="3453976"/>
            <a:ext cx="8058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sz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Login</a:t>
            </a:r>
            <a:endParaRPr lang="en-US" sz="12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22E80F5F-1193-4EBC-8EB0-F7F59B06918C}"/>
              </a:ext>
            </a:extLst>
          </p:cNvPr>
          <p:cNvGrpSpPr/>
          <p:nvPr/>
        </p:nvGrpSpPr>
        <p:grpSpPr>
          <a:xfrm>
            <a:off x="7599559" y="2894460"/>
            <a:ext cx="2482643" cy="399948"/>
            <a:chOff x="7599559" y="1507876"/>
            <a:chExt cx="2482643" cy="399948"/>
          </a:xfrm>
        </p:grpSpPr>
        <p:sp>
          <p:nvSpPr>
            <p:cNvPr id="72" name="Rectangle: Rounded Corners 71">
              <a:extLst>
                <a:ext uri="{FF2B5EF4-FFF2-40B4-BE49-F238E27FC236}">
                  <a16:creationId xmlns:a16="http://schemas.microsoft.com/office/drawing/2014/main" id="{D1801A79-F697-4D03-8A4D-11FE32B546CD}"/>
                </a:ext>
              </a:extLst>
            </p:cNvPr>
            <p:cNvSpPr/>
            <p:nvPr/>
          </p:nvSpPr>
          <p:spPr>
            <a:xfrm>
              <a:off x="7599559" y="1507876"/>
              <a:ext cx="2482643" cy="399948"/>
            </a:xfrm>
            <a:prstGeom prst="roundRect">
              <a:avLst>
                <a:gd name="adj" fmla="val 7522"/>
              </a:avLst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C71A4070-73F1-4DBF-91AD-4FCBEFBD61BB}"/>
                </a:ext>
              </a:extLst>
            </p:cNvPr>
            <p:cNvSpPr txBox="1"/>
            <p:nvPr/>
          </p:nvSpPr>
          <p:spPr>
            <a:xfrm>
              <a:off x="7606923" y="1572636"/>
              <a:ext cx="23397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solidFill>
                    <a:schemeClr val="bg1">
                      <a:lumMod val="6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Password</a:t>
              </a:r>
              <a:endParaRPr lang="en-US" sz="1200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79" name="Rectangle 78">
            <a:extLst>
              <a:ext uri="{FF2B5EF4-FFF2-40B4-BE49-F238E27FC236}">
                <a16:creationId xmlns:a16="http://schemas.microsoft.com/office/drawing/2014/main" id="{65EC5E10-4816-4C51-A1D3-7117834898EB}"/>
              </a:ext>
            </a:extLst>
          </p:cNvPr>
          <p:cNvSpPr/>
          <p:nvPr/>
        </p:nvSpPr>
        <p:spPr>
          <a:xfrm>
            <a:off x="7319728" y="5296898"/>
            <a:ext cx="3043797" cy="499527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53B98090-DCDB-451B-B66C-27CC71E76F74}"/>
              </a:ext>
            </a:extLst>
          </p:cNvPr>
          <p:cNvSpPr txBox="1"/>
          <p:nvPr/>
        </p:nvSpPr>
        <p:spPr>
          <a:xfrm>
            <a:off x="7314423" y="5369800"/>
            <a:ext cx="30437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Swipe up to Register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9403CD1-37AC-4627-B78E-4FDD115545C0}"/>
              </a:ext>
            </a:extLst>
          </p:cNvPr>
          <p:cNvSpPr/>
          <p:nvPr/>
        </p:nvSpPr>
        <p:spPr>
          <a:xfrm>
            <a:off x="6566003" y="373020"/>
            <a:ext cx="753725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267BCC2-9895-4775-B5A3-CBF99333DA8E}"/>
              </a:ext>
            </a:extLst>
          </p:cNvPr>
          <p:cNvSpPr/>
          <p:nvPr/>
        </p:nvSpPr>
        <p:spPr>
          <a:xfrm>
            <a:off x="10356727" y="373020"/>
            <a:ext cx="753725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01C0E92-6B5B-4A7D-A7BE-4D6DC0E773FF}"/>
              </a:ext>
            </a:extLst>
          </p:cNvPr>
          <p:cNvSpPr/>
          <p:nvPr/>
        </p:nvSpPr>
        <p:spPr>
          <a:xfrm>
            <a:off x="9677827" y="7071439"/>
            <a:ext cx="365126" cy="365126"/>
          </a:xfrm>
          <a:custGeom>
            <a:avLst/>
            <a:gdLst>
              <a:gd name="connsiteX0" fmla="*/ 0 w 578997"/>
              <a:gd name="connsiteY0" fmla="*/ 0 h 578997"/>
              <a:gd name="connsiteX1" fmla="*/ 578997 w 578997"/>
              <a:gd name="connsiteY1" fmla="*/ 0 h 578997"/>
              <a:gd name="connsiteX2" fmla="*/ 578997 w 578997"/>
              <a:gd name="connsiteY2" fmla="*/ 578997 h 578997"/>
              <a:gd name="connsiteX3" fmla="*/ 0 w 578997"/>
              <a:gd name="connsiteY3" fmla="*/ 578997 h 578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997" h="578997">
                <a:moveTo>
                  <a:pt x="0" y="0"/>
                </a:moveTo>
                <a:lnTo>
                  <a:pt x="578997" y="0"/>
                </a:lnTo>
                <a:lnTo>
                  <a:pt x="578997" y="578997"/>
                </a:lnTo>
                <a:lnTo>
                  <a:pt x="0" y="578997"/>
                </a:lnTo>
                <a:close/>
              </a:path>
            </a:pathLst>
          </a:custGeom>
          <a:noFill/>
          <a:ln w="2381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5" name="Rectangle: Rounded Corners 114">
            <a:extLst>
              <a:ext uri="{FF2B5EF4-FFF2-40B4-BE49-F238E27FC236}">
                <a16:creationId xmlns:a16="http://schemas.microsoft.com/office/drawing/2014/main" id="{7A2D2D2D-FCBC-4A9A-BC05-A58420E39650}"/>
              </a:ext>
            </a:extLst>
          </p:cNvPr>
          <p:cNvSpPr/>
          <p:nvPr/>
        </p:nvSpPr>
        <p:spPr>
          <a:xfrm>
            <a:off x="7594253" y="5959758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004F0CA5-0680-41DB-8AA9-23DF22820C1B}"/>
              </a:ext>
            </a:extLst>
          </p:cNvPr>
          <p:cNvSpPr txBox="1"/>
          <p:nvPr/>
        </p:nvSpPr>
        <p:spPr>
          <a:xfrm>
            <a:off x="7601617" y="6024518"/>
            <a:ext cx="23397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Username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18" name="Rectangle: Rounded Corners 117">
            <a:extLst>
              <a:ext uri="{FF2B5EF4-FFF2-40B4-BE49-F238E27FC236}">
                <a16:creationId xmlns:a16="http://schemas.microsoft.com/office/drawing/2014/main" id="{E9910DF7-1D43-4221-93E6-72E4975EEC4A}"/>
              </a:ext>
            </a:extLst>
          </p:cNvPr>
          <p:cNvSpPr/>
          <p:nvPr/>
        </p:nvSpPr>
        <p:spPr>
          <a:xfrm>
            <a:off x="7594253" y="6463962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E3245F8B-4AFB-4265-A3EA-54A2C395BC75}"/>
              </a:ext>
            </a:extLst>
          </p:cNvPr>
          <p:cNvSpPr txBox="1"/>
          <p:nvPr/>
        </p:nvSpPr>
        <p:spPr>
          <a:xfrm>
            <a:off x="7601617" y="6528722"/>
            <a:ext cx="23397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E-mail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21" name="Rectangle: Rounded Corners 120">
            <a:extLst>
              <a:ext uri="{FF2B5EF4-FFF2-40B4-BE49-F238E27FC236}">
                <a16:creationId xmlns:a16="http://schemas.microsoft.com/office/drawing/2014/main" id="{6B86EECC-AFCB-40A6-B5C3-E6406411407D}"/>
              </a:ext>
            </a:extLst>
          </p:cNvPr>
          <p:cNvSpPr/>
          <p:nvPr/>
        </p:nvSpPr>
        <p:spPr>
          <a:xfrm>
            <a:off x="7594253" y="6971837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9F411608-412A-40E0-BF1E-20D59005528C}"/>
              </a:ext>
            </a:extLst>
          </p:cNvPr>
          <p:cNvSpPr txBox="1"/>
          <p:nvPr/>
        </p:nvSpPr>
        <p:spPr>
          <a:xfrm>
            <a:off x="7601617" y="7036597"/>
            <a:ext cx="23397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Password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24" name="Rectangle: Rounded Corners 123">
            <a:extLst>
              <a:ext uri="{FF2B5EF4-FFF2-40B4-BE49-F238E27FC236}">
                <a16:creationId xmlns:a16="http://schemas.microsoft.com/office/drawing/2014/main" id="{7D7278D6-6101-4E4F-BC9A-BAB506F89D6B}"/>
              </a:ext>
            </a:extLst>
          </p:cNvPr>
          <p:cNvSpPr/>
          <p:nvPr/>
        </p:nvSpPr>
        <p:spPr>
          <a:xfrm>
            <a:off x="7594253" y="7475642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08B8BCF3-B58C-4FC3-9322-341B0576D15D}"/>
              </a:ext>
            </a:extLst>
          </p:cNvPr>
          <p:cNvSpPr txBox="1"/>
          <p:nvPr/>
        </p:nvSpPr>
        <p:spPr>
          <a:xfrm>
            <a:off x="7601617" y="7540402"/>
            <a:ext cx="23397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Re-Enter Password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CF98C03B-8081-46A1-9062-F65A8ADBFFDD}"/>
              </a:ext>
            </a:extLst>
          </p:cNvPr>
          <p:cNvSpPr txBox="1"/>
          <p:nvPr/>
        </p:nvSpPr>
        <p:spPr>
          <a:xfrm>
            <a:off x="7482685" y="8050750"/>
            <a:ext cx="23397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I’m a …</a:t>
            </a:r>
          </a:p>
        </p:txBody>
      </p: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CDACAE6F-6A84-49D1-889E-01CE780406D5}"/>
              </a:ext>
            </a:extLst>
          </p:cNvPr>
          <p:cNvGrpSpPr/>
          <p:nvPr/>
        </p:nvGrpSpPr>
        <p:grpSpPr>
          <a:xfrm>
            <a:off x="7594253" y="8351014"/>
            <a:ext cx="861357" cy="861357"/>
            <a:chOff x="7594253" y="3994782"/>
            <a:chExt cx="861357" cy="861357"/>
          </a:xfrm>
        </p:grpSpPr>
        <p:sp>
          <p:nvSpPr>
            <p:cNvPr id="128" name="Rectangle: Rounded Corners 127">
              <a:extLst>
                <a:ext uri="{FF2B5EF4-FFF2-40B4-BE49-F238E27FC236}">
                  <a16:creationId xmlns:a16="http://schemas.microsoft.com/office/drawing/2014/main" id="{6E596C25-38FA-450A-8690-312D352FDA54}"/>
                </a:ext>
              </a:extLst>
            </p:cNvPr>
            <p:cNvSpPr/>
            <p:nvPr/>
          </p:nvSpPr>
          <p:spPr>
            <a:xfrm>
              <a:off x="7594253" y="3994782"/>
              <a:ext cx="861357" cy="861357"/>
            </a:xfrm>
            <a:prstGeom prst="roundRect">
              <a:avLst>
                <a:gd name="adj" fmla="val 3397"/>
              </a:avLst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9D081EC2-A733-4DB7-8F14-B283B50DB5A8}"/>
                </a:ext>
              </a:extLst>
            </p:cNvPr>
            <p:cNvSpPr/>
            <p:nvPr/>
          </p:nvSpPr>
          <p:spPr>
            <a:xfrm>
              <a:off x="7732856" y="4109771"/>
              <a:ext cx="584149" cy="519243"/>
            </a:xfrm>
            <a:custGeom>
              <a:avLst/>
              <a:gdLst>
                <a:gd name="connsiteX0" fmla="*/ 735859 w 779145"/>
                <a:gd name="connsiteY0" fmla="*/ 0 h 692573"/>
                <a:gd name="connsiteX1" fmla="*/ 43286 w 779145"/>
                <a:gd name="connsiteY1" fmla="*/ 0 h 692573"/>
                <a:gd name="connsiteX2" fmla="*/ 43286 w 779145"/>
                <a:gd name="connsiteY2" fmla="*/ 86572 h 692573"/>
                <a:gd name="connsiteX3" fmla="*/ 735859 w 779145"/>
                <a:gd name="connsiteY3" fmla="*/ 86572 h 692573"/>
                <a:gd name="connsiteX4" fmla="*/ 735859 w 779145"/>
                <a:gd name="connsiteY4" fmla="*/ 0 h 692573"/>
                <a:gd name="connsiteX5" fmla="*/ 779145 w 779145"/>
                <a:gd name="connsiteY5" fmla="*/ 432858 h 692573"/>
                <a:gd name="connsiteX6" fmla="*/ 779145 w 779145"/>
                <a:gd name="connsiteY6" fmla="*/ 346287 h 692573"/>
                <a:gd name="connsiteX7" fmla="*/ 735859 w 779145"/>
                <a:gd name="connsiteY7" fmla="*/ 129858 h 692573"/>
                <a:gd name="connsiteX8" fmla="*/ 43286 w 779145"/>
                <a:gd name="connsiteY8" fmla="*/ 129858 h 692573"/>
                <a:gd name="connsiteX9" fmla="*/ 0 w 779145"/>
                <a:gd name="connsiteY9" fmla="*/ 346287 h 692573"/>
                <a:gd name="connsiteX10" fmla="*/ 0 w 779145"/>
                <a:gd name="connsiteY10" fmla="*/ 432858 h 692573"/>
                <a:gd name="connsiteX11" fmla="*/ 43286 w 779145"/>
                <a:gd name="connsiteY11" fmla="*/ 432858 h 692573"/>
                <a:gd name="connsiteX12" fmla="*/ 43286 w 779145"/>
                <a:gd name="connsiteY12" fmla="*/ 692573 h 692573"/>
                <a:gd name="connsiteX13" fmla="*/ 476144 w 779145"/>
                <a:gd name="connsiteY13" fmla="*/ 692573 h 692573"/>
                <a:gd name="connsiteX14" fmla="*/ 476144 w 779145"/>
                <a:gd name="connsiteY14" fmla="*/ 432858 h 692573"/>
                <a:gd name="connsiteX15" fmla="*/ 649288 w 779145"/>
                <a:gd name="connsiteY15" fmla="*/ 432858 h 692573"/>
                <a:gd name="connsiteX16" fmla="*/ 649288 w 779145"/>
                <a:gd name="connsiteY16" fmla="*/ 692573 h 692573"/>
                <a:gd name="connsiteX17" fmla="*/ 735859 w 779145"/>
                <a:gd name="connsiteY17" fmla="*/ 692573 h 692573"/>
                <a:gd name="connsiteX18" fmla="*/ 735859 w 779145"/>
                <a:gd name="connsiteY18" fmla="*/ 432858 h 692573"/>
                <a:gd name="connsiteX19" fmla="*/ 779145 w 779145"/>
                <a:gd name="connsiteY19" fmla="*/ 432858 h 692573"/>
                <a:gd name="connsiteX20" fmla="*/ 389573 w 779145"/>
                <a:gd name="connsiteY20" fmla="*/ 606002 h 692573"/>
                <a:gd name="connsiteX21" fmla="*/ 129858 w 779145"/>
                <a:gd name="connsiteY21" fmla="*/ 606002 h 692573"/>
                <a:gd name="connsiteX22" fmla="*/ 129858 w 779145"/>
                <a:gd name="connsiteY22" fmla="*/ 432858 h 692573"/>
                <a:gd name="connsiteX23" fmla="*/ 389573 w 779145"/>
                <a:gd name="connsiteY23" fmla="*/ 432858 h 692573"/>
                <a:gd name="connsiteX24" fmla="*/ 389573 w 779145"/>
                <a:gd name="connsiteY24" fmla="*/ 606002 h 692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779145" h="692573">
                  <a:moveTo>
                    <a:pt x="735859" y="0"/>
                  </a:moveTo>
                  <a:lnTo>
                    <a:pt x="43286" y="0"/>
                  </a:lnTo>
                  <a:lnTo>
                    <a:pt x="43286" y="86572"/>
                  </a:lnTo>
                  <a:lnTo>
                    <a:pt x="735859" y="86572"/>
                  </a:lnTo>
                  <a:lnTo>
                    <a:pt x="735859" y="0"/>
                  </a:lnTo>
                  <a:close/>
                  <a:moveTo>
                    <a:pt x="779145" y="432858"/>
                  </a:moveTo>
                  <a:lnTo>
                    <a:pt x="779145" y="346287"/>
                  </a:lnTo>
                  <a:lnTo>
                    <a:pt x="735859" y="129858"/>
                  </a:lnTo>
                  <a:lnTo>
                    <a:pt x="43286" y="129858"/>
                  </a:lnTo>
                  <a:lnTo>
                    <a:pt x="0" y="346287"/>
                  </a:lnTo>
                  <a:lnTo>
                    <a:pt x="0" y="432858"/>
                  </a:lnTo>
                  <a:lnTo>
                    <a:pt x="43286" y="432858"/>
                  </a:lnTo>
                  <a:lnTo>
                    <a:pt x="43286" y="692573"/>
                  </a:lnTo>
                  <a:lnTo>
                    <a:pt x="476144" y="692573"/>
                  </a:lnTo>
                  <a:lnTo>
                    <a:pt x="476144" y="432858"/>
                  </a:lnTo>
                  <a:lnTo>
                    <a:pt x="649288" y="432858"/>
                  </a:lnTo>
                  <a:lnTo>
                    <a:pt x="649288" y="692573"/>
                  </a:lnTo>
                  <a:lnTo>
                    <a:pt x="735859" y="692573"/>
                  </a:lnTo>
                  <a:lnTo>
                    <a:pt x="735859" y="432858"/>
                  </a:lnTo>
                  <a:lnTo>
                    <a:pt x="779145" y="432858"/>
                  </a:lnTo>
                  <a:close/>
                  <a:moveTo>
                    <a:pt x="389573" y="606002"/>
                  </a:moveTo>
                  <a:lnTo>
                    <a:pt x="129858" y="606002"/>
                  </a:lnTo>
                  <a:lnTo>
                    <a:pt x="129858" y="432858"/>
                  </a:lnTo>
                  <a:lnTo>
                    <a:pt x="389573" y="432858"/>
                  </a:lnTo>
                  <a:lnTo>
                    <a:pt x="389573" y="606002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CABA775A-A030-4BE9-83C9-641158024253}"/>
                </a:ext>
              </a:extLst>
            </p:cNvPr>
            <p:cNvSpPr txBox="1"/>
            <p:nvPr/>
          </p:nvSpPr>
          <p:spPr>
            <a:xfrm>
              <a:off x="7696200" y="4671060"/>
              <a:ext cx="663278" cy="136614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MY" sz="1200" dirty="0">
                  <a:solidFill>
                    <a:schemeClr val="bg1">
                      <a:lumMod val="6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Sender</a:t>
              </a:r>
            </a:p>
          </p:txBody>
        </p:sp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368961A7-D9FC-4BAF-839C-F798DD84FC8D}"/>
              </a:ext>
            </a:extLst>
          </p:cNvPr>
          <p:cNvGrpSpPr/>
          <p:nvPr/>
        </p:nvGrpSpPr>
        <p:grpSpPr>
          <a:xfrm>
            <a:off x="8534697" y="8351014"/>
            <a:ext cx="861357" cy="861357"/>
            <a:chOff x="8534697" y="3994782"/>
            <a:chExt cx="861357" cy="861357"/>
          </a:xfrm>
        </p:grpSpPr>
        <p:sp>
          <p:nvSpPr>
            <p:cNvPr id="132" name="Rectangle: Rounded Corners 131">
              <a:extLst>
                <a:ext uri="{FF2B5EF4-FFF2-40B4-BE49-F238E27FC236}">
                  <a16:creationId xmlns:a16="http://schemas.microsoft.com/office/drawing/2014/main" id="{DFDF2B9F-2400-46DB-AD9D-47E3C1B0099F}"/>
                </a:ext>
              </a:extLst>
            </p:cNvPr>
            <p:cNvSpPr/>
            <p:nvPr/>
          </p:nvSpPr>
          <p:spPr>
            <a:xfrm>
              <a:off x="8534697" y="3994782"/>
              <a:ext cx="861357" cy="861357"/>
            </a:xfrm>
            <a:prstGeom prst="roundRect">
              <a:avLst>
                <a:gd name="adj" fmla="val 3397"/>
              </a:avLst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C5ADAE85-3F31-447C-ABE9-01655E0425D8}"/>
                </a:ext>
              </a:extLst>
            </p:cNvPr>
            <p:cNvSpPr/>
            <p:nvPr/>
          </p:nvSpPr>
          <p:spPr>
            <a:xfrm>
              <a:off x="8654443" y="4115520"/>
              <a:ext cx="670981" cy="513494"/>
            </a:xfrm>
            <a:custGeom>
              <a:avLst/>
              <a:gdLst>
                <a:gd name="connsiteX0" fmla="*/ 863259 w 999562"/>
                <a:gd name="connsiteY0" fmla="*/ 181739 h 726954"/>
                <a:gd name="connsiteX1" fmla="*/ 726955 w 999562"/>
                <a:gd name="connsiteY1" fmla="*/ 181739 h 726954"/>
                <a:gd name="connsiteX2" fmla="*/ 726955 w 999562"/>
                <a:gd name="connsiteY2" fmla="*/ 0 h 726954"/>
                <a:gd name="connsiteX3" fmla="*/ 90869 w 999562"/>
                <a:gd name="connsiteY3" fmla="*/ 0 h 726954"/>
                <a:gd name="connsiteX4" fmla="*/ 0 w 999562"/>
                <a:gd name="connsiteY4" fmla="*/ 90869 h 726954"/>
                <a:gd name="connsiteX5" fmla="*/ 0 w 999562"/>
                <a:gd name="connsiteY5" fmla="*/ 590651 h 726954"/>
                <a:gd name="connsiteX6" fmla="*/ 90869 w 999562"/>
                <a:gd name="connsiteY6" fmla="*/ 590651 h 726954"/>
                <a:gd name="connsiteX7" fmla="*/ 227173 w 999562"/>
                <a:gd name="connsiteY7" fmla="*/ 726955 h 726954"/>
                <a:gd name="connsiteX8" fmla="*/ 363477 w 999562"/>
                <a:gd name="connsiteY8" fmla="*/ 590651 h 726954"/>
                <a:gd name="connsiteX9" fmla="*/ 636085 w 999562"/>
                <a:gd name="connsiteY9" fmla="*/ 590651 h 726954"/>
                <a:gd name="connsiteX10" fmla="*/ 772389 w 999562"/>
                <a:gd name="connsiteY10" fmla="*/ 726955 h 726954"/>
                <a:gd name="connsiteX11" fmla="*/ 908693 w 999562"/>
                <a:gd name="connsiteY11" fmla="*/ 590651 h 726954"/>
                <a:gd name="connsiteX12" fmla="*/ 999563 w 999562"/>
                <a:gd name="connsiteY12" fmla="*/ 590651 h 726954"/>
                <a:gd name="connsiteX13" fmla="*/ 999563 w 999562"/>
                <a:gd name="connsiteY13" fmla="*/ 363477 h 726954"/>
                <a:gd name="connsiteX14" fmla="*/ 863259 w 999562"/>
                <a:gd name="connsiteY14" fmla="*/ 181739 h 726954"/>
                <a:gd name="connsiteX15" fmla="*/ 227173 w 999562"/>
                <a:gd name="connsiteY15" fmla="*/ 658803 h 726954"/>
                <a:gd name="connsiteX16" fmla="*/ 159021 w 999562"/>
                <a:gd name="connsiteY16" fmla="*/ 590651 h 726954"/>
                <a:gd name="connsiteX17" fmla="*/ 227173 w 999562"/>
                <a:gd name="connsiteY17" fmla="*/ 522499 h 726954"/>
                <a:gd name="connsiteX18" fmla="*/ 295325 w 999562"/>
                <a:gd name="connsiteY18" fmla="*/ 590651 h 726954"/>
                <a:gd name="connsiteX19" fmla="*/ 227173 w 999562"/>
                <a:gd name="connsiteY19" fmla="*/ 658803 h 726954"/>
                <a:gd name="connsiteX20" fmla="*/ 840541 w 999562"/>
                <a:gd name="connsiteY20" fmla="*/ 249891 h 726954"/>
                <a:gd name="connsiteX21" fmla="*/ 929593 w 999562"/>
                <a:gd name="connsiteY21" fmla="*/ 363477 h 726954"/>
                <a:gd name="connsiteX22" fmla="*/ 726955 w 999562"/>
                <a:gd name="connsiteY22" fmla="*/ 363477 h 726954"/>
                <a:gd name="connsiteX23" fmla="*/ 726955 w 999562"/>
                <a:gd name="connsiteY23" fmla="*/ 249891 h 726954"/>
                <a:gd name="connsiteX24" fmla="*/ 840541 w 999562"/>
                <a:gd name="connsiteY24" fmla="*/ 249891 h 726954"/>
                <a:gd name="connsiteX25" fmla="*/ 772389 w 999562"/>
                <a:gd name="connsiteY25" fmla="*/ 658803 h 726954"/>
                <a:gd name="connsiteX26" fmla="*/ 704237 w 999562"/>
                <a:gd name="connsiteY26" fmla="*/ 590651 h 726954"/>
                <a:gd name="connsiteX27" fmla="*/ 772389 w 999562"/>
                <a:gd name="connsiteY27" fmla="*/ 522499 h 726954"/>
                <a:gd name="connsiteX28" fmla="*/ 840541 w 999562"/>
                <a:gd name="connsiteY28" fmla="*/ 590651 h 726954"/>
                <a:gd name="connsiteX29" fmla="*/ 772389 w 999562"/>
                <a:gd name="connsiteY29" fmla="*/ 658803 h 726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999562" h="726954">
                  <a:moveTo>
                    <a:pt x="863259" y="181739"/>
                  </a:moveTo>
                  <a:lnTo>
                    <a:pt x="726955" y="181739"/>
                  </a:lnTo>
                  <a:lnTo>
                    <a:pt x="726955" y="0"/>
                  </a:lnTo>
                  <a:lnTo>
                    <a:pt x="90869" y="0"/>
                  </a:lnTo>
                  <a:cubicBezTo>
                    <a:pt x="40891" y="0"/>
                    <a:pt x="0" y="40891"/>
                    <a:pt x="0" y="90869"/>
                  </a:cubicBezTo>
                  <a:lnTo>
                    <a:pt x="0" y="590651"/>
                  </a:lnTo>
                  <a:lnTo>
                    <a:pt x="90869" y="590651"/>
                  </a:lnTo>
                  <a:cubicBezTo>
                    <a:pt x="90869" y="666072"/>
                    <a:pt x="151752" y="726955"/>
                    <a:pt x="227173" y="726955"/>
                  </a:cubicBezTo>
                  <a:cubicBezTo>
                    <a:pt x="302595" y="726955"/>
                    <a:pt x="363477" y="666072"/>
                    <a:pt x="363477" y="590651"/>
                  </a:cubicBezTo>
                  <a:lnTo>
                    <a:pt x="636085" y="590651"/>
                  </a:lnTo>
                  <a:cubicBezTo>
                    <a:pt x="636085" y="666072"/>
                    <a:pt x="696968" y="726955"/>
                    <a:pt x="772389" y="726955"/>
                  </a:cubicBezTo>
                  <a:cubicBezTo>
                    <a:pt x="847811" y="726955"/>
                    <a:pt x="908693" y="666072"/>
                    <a:pt x="908693" y="590651"/>
                  </a:cubicBezTo>
                  <a:lnTo>
                    <a:pt x="999563" y="590651"/>
                  </a:lnTo>
                  <a:lnTo>
                    <a:pt x="999563" y="363477"/>
                  </a:lnTo>
                  <a:lnTo>
                    <a:pt x="863259" y="181739"/>
                  </a:lnTo>
                  <a:close/>
                  <a:moveTo>
                    <a:pt x="227173" y="658803"/>
                  </a:moveTo>
                  <a:cubicBezTo>
                    <a:pt x="189463" y="658803"/>
                    <a:pt x="159021" y="628361"/>
                    <a:pt x="159021" y="590651"/>
                  </a:cubicBezTo>
                  <a:cubicBezTo>
                    <a:pt x="159021" y="552940"/>
                    <a:pt x="189463" y="522499"/>
                    <a:pt x="227173" y="522499"/>
                  </a:cubicBezTo>
                  <a:cubicBezTo>
                    <a:pt x="264884" y="522499"/>
                    <a:pt x="295325" y="552940"/>
                    <a:pt x="295325" y="590651"/>
                  </a:cubicBezTo>
                  <a:cubicBezTo>
                    <a:pt x="295325" y="628361"/>
                    <a:pt x="264884" y="658803"/>
                    <a:pt x="227173" y="658803"/>
                  </a:cubicBezTo>
                  <a:close/>
                  <a:moveTo>
                    <a:pt x="840541" y="249891"/>
                  </a:moveTo>
                  <a:lnTo>
                    <a:pt x="929593" y="363477"/>
                  </a:lnTo>
                  <a:lnTo>
                    <a:pt x="726955" y="363477"/>
                  </a:lnTo>
                  <a:lnTo>
                    <a:pt x="726955" y="249891"/>
                  </a:lnTo>
                  <a:lnTo>
                    <a:pt x="840541" y="249891"/>
                  </a:lnTo>
                  <a:close/>
                  <a:moveTo>
                    <a:pt x="772389" y="658803"/>
                  </a:moveTo>
                  <a:cubicBezTo>
                    <a:pt x="734679" y="658803"/>
                    <a:pt x="704237" y="628361"/>
                    <a:pt x="704237" y="590651"/>
                  </a:cubicBezTo>
                  <a:cubicBezTo>
                    <a:pt x="704237" y="552940"/>
                    <a:pt x="734679" y="522499"/>
                    <a:pt x="772389" y="522499"/>
                  </a:cubicBezTo>
                  <a:cubicBezTo>
                    <a:pt x="810100" y="522499"/>
                    <a:pt x="840541" y="552940"/>
                    <a:pt x="840541" y="590651"/>
                  </a:cubicBezTo>
                  <a:cubicBezTo>
                    <a:pt x="840541" y="628361"/>
                    <a:pt x="810100" y="658803"/>
                    <a:pt x="772389" y="658803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BC95FD15-5EDE-48DE-B927-09769ECDA2C3}"/>
                </a:ext>
              </a:extLst>
            </p:cNvPr>
            <p:cNvSpPr txBox="1"/>
            <p:nvPr/>
          </p:nvSpPr>
          <p:spPr>
            <a:xfrm>
              <a:off x="8633736" y="4671060"/>
              <a:ext cx="663278" cy="136614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MY" sz="1200" dirty="0">
                  <a:solidFill>
                    <a:schemeClr val="bg1">
                      <a:lumMod val="6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Rider</a:t>
              </a:r>
            </a:p>
          </p:txBody>
        </p: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CE25C80E-9F97-42DD-85A9-CD9A535BA69E}"/>
              </a:ext>
            </a:extLst>
          </p:cNvPr>
          <p:cNvGrpSpPr/>
          <p:nvPr/>
        </p:nvGrpSpPr>
        <p:grpSpPr>
          <a:xfrm>
            <a:off x="9271012" y="9507344"/>
            <a:ext cx="805884" cy="338130"/>
            <a:chOff x="9428718" y="3581400"/>
            <a:chExt cx="805884" cy="338130"/>
          </a:xfrm>
        </p:grpSpPr>
        <p:sp>
          <p:nvSpPr>
            <p:cNvPr id="136" name="Rectangle: Rounded Corners 135">
              <a:extLst>
                <a:ext uri="{FF2B5EF4-FFF2-40B4-BE49-F238E27FC236}">
                  <a16:creationId xmlns:a16="http://schemas.microsoft.com/office/drawing/2014/main" id="{2A5B2034-940B-424A-B71D-8CC22BC9A6E2}"/>
                </a:ext>
              </a:extLst>
            </p:cNvPr>
            <p:cNvSpPr/>
            <p:nvPr/>
          </p:nvSpPr>
          <p:spPr>
            <a:xfrm>
              <a:off x="9428718" y="3581400"/>
              <a:ext cx="805884" cy="338130"/>
            </a:xfrm>
            <a:prstGeom prst="roundRect">
              <a:avLst>
                <a:gd name="adj" fmla="val 460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  <a:effectLst>
              <a:outerShdw blurRad="127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25C27904-2544-4D66-A6F4-D7596505714F}"/>
                </a:ext>
              </a:extLst>
            </p:cNvPr>
            <p:cNvSpPr txBox="1"/>
            <p:nvPr/>
          </p:nvSpPr>
          <p:spPr>
            <a:xfrm>
              <a:off x="9428718" y="3606376"/>
              <a:ext cx="80588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2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Next</a:t>
              </a:r>
              <a:endParaRPr lang="en-US" sz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140" name="Rectangle 139">
            <a:extLst>
              <a:ext uri="{FF2B5EF4-FFF2-40B4-BE49-F238E27FC236}">
                <a16:creationId xmlns:a16="http://schemas.microsoft.com/office/drawing/2014/main" id="{32EEFD2E-773F-4661-87D8-289DAB8573BC}"/>
              </a:ext>
            </a:extLst>
          </p:cNvPr>
          <p:cNvSpPr/>
          <p:nvPr/>
        </p:nvSpPr>
        <p:spPr>
          <a:xfrm>
            <a:off x="5811520" y="5769620"/>
            <a:ext cx="5062574" cy="13174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6C66C6-14B8-4E0C-89DD-BBF9F1BC1E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</p:spTree>
    <p:extLst>
      <p:ext uri="{BB962C8B-B14F-4D97-AF65-F5344CB8AC3E}">
        <p14:creationId xmlns:p14="http://schemas.microsoft.com/office/powerpoint/2010/main" val="14412991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F5C11E-D46B-437C-B88B-93B0E530D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52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ADAF5-AA9E-4DD4-9CD6-10CDA84BD0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UI/UX Design &amp; Demo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A86A53-16DF-48C3-97BF-95A57D3CB30A}"/>
              </a:ext>
            </a:extLst>
          </p:cNvPr>
          <p:cNvSpPr txBox="1"/>
          <p:nvPr/>
        </p:nvSpPr>
        <p:spPr>
          <a:xfrm>
            <a:off x="307089" y="1553371"/>
            <a:ext cx="4559880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Login/Registration Form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for Rider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Successful/Rejected 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Edit Personal Information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Post Requests</a:t>
            </a:r>
            <a:endParaRPr lang="en-MY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Manage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Accepts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Manage Accepted Requests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590781-8118-48CB-84FD-E2E68419098C}"/>
              </a:ext>
            </a:extLst>
          </p:cNvPr>
          <p:cNvSpPr/>
          <p:nvPr/>
        </p:nvSpPr>
        <p:spPr>
          <a:xfrm>
            <a:off x="7325033" y="373020"/>
            <a:ext cx="3043798" cy="54111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B12E5BD-61BB-4866-80E1-BC838E595B0E}"/>
              </a:ext>
            </a:extLst>
          </p:cNvPr>
          <p:cNvSpPr/>
          <p:nvPr/>
        </p:nvSpPr>
        <p:spPr>
          <a:xfrm>
            <a:off x="7871461" y="948510"/>
            <a:ext cx="1950942" cy="107171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>
                <a:solidFill>
                  <a:schemeClr val="accent6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Logo</a:t>
            </a:r>
            <a:endParaRPr lang="en-US" dirty="0">
              <a:solidFill>
                <a:schemeClr val="accent6">
                  <a:lumMod val="60000"/>
                  <a:lumOff val="4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668176A-A6D8-4A57-93A2-C2F2B6971229}"/>
              </a:ext>
            </a:extLst>
          </p:cNvPr>
          <p:cNvGrpSpPr/>
          <p:nvPr/>
        </p:nvGrpSpPr>
        <p:grpSpPr>
          <a:xfrm>
            <a:off x="7599559" y="2390655"/>
            <a:ext cx="2482643" cy="399948"/>
            <a:chOff x="7599559" y="1507876"/>
            <a:chExt cx="2482643" cy="399948"/>
          </a:xfrm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BFA35A4C-96B8-408C-B2DF-7301135CBCEB}"/>
                </a:ext>
              </a:extLst>
            </p:cNvPr>
            <p:cNvSpPr/>
            <p:nvPr/>
          </p:nvSpPr>
          <p:spPr>
            <a:xfrm>
              <a:off x="7599559" y="1507876"/>
              <a:ext cx="2482643" cy="399948"/>
            </a:xfrm>
            <a:prstGeom prst="roundRect">
              <a:avLst>
                <a:gd name="adj" fmla="val 7522"/>
              </a:avLst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38B14D3-913F-42EA-B193-185D73CD278D}"/>
                </a:ext>
              </a:extLst>
            </p:cNvPr>
            <p:cNvSpPr txBox="1"/>
            <p:nvPr/>
          </p:nvSpPr>
          <p:spPr>
            <a:xfrm>
              <a:off x="7606923" y="1572636"/>
              <a:ext cx="23397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Username</a:t>
              </a:r>
            </a:p>
          </p:txBody>
        </p:sp>
      </p:grp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87E8A354-775E-4EF7-A4B3-5026534DEC6D}"/>
              </a:ext>
            </a:extLst>
          </p:cNvPr>
          <p:cNvSpPr/>
          <p:nvPr/>
        </p:nvSpPr>
        <p:spPr>
          <a:xfrm>
            <a:off x="9276318" y="3429000"/>
            <a:ext cx="805884" cy="338130"/>
          </a:xfrm>
          <a:prstGeom prst="roundRect">
            <a:avLst>
              <a:gd name="adj" fmla="val 4600"/>
            </a:avLst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127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0839D85-8660-4B61-B029-98DAE3ED7EF8}"/>
              </a:ext>
            </a:extLst>
          </p:cNvPr>
          <p:cNvSpPr txBox="1"/>
          <p:nvPr/>
        </p:nvSpPr>
        <p:spPr>
          <a:xfrm>
            <a:off x="9276318" y="3453976"/>
            <a:ext cx="8058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sz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Login</a:t>
            </a:r>
            <a:endParaRPr lang="en-US" sz="12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01C0E92-6B5B-4A7D-A7BE-4D6DC0E773FF}"/>
              </a:ext>
            </a:extLst>
          </p:cNvPr>
          <p:cNvSpPr/>
          <p:nvPr/>
        </p:nvSpPr>
        <p:spPr>
          <a:xfrm>
            <a:off x="9677827" y="7071439"/>
            <a:ext cx="365126" cy="365126"/>
          </a:xfrm>
          <a:custGeom>
            <a:avLst/>
            <a:gdLst>
              <a:gd name="connsiteX0" fmla="*/ 0 w 578997"/>
              <a:gd name="connsiteY0" fmla="*/ 0 h 578997"/>
              <a:gd name="connsiteX1" fmla="*/ 578997 w 578997"/>
              <a:gd name="connsiteY1" fmla="*/ 0 h 578997"/>
              <a:gd name="connsiteX2" fmla="*/ 578997 w 578997"/>
              <a:gd name="connsiteY2" fmla="*/ 578997 h 578997"/>
              <a:gd name="connsiteX3" fmla="*/ 0 w 578997"/>
              <a:gd name="connsiteY3" fmla="*/ 578997 h 578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997" h="578997">
                <a:moveTo>
                  <a:pt x="0" y="0"/>
                </a:moveTo>
                <a:lnTo>
                  <a:pt x="578997" y="0"/>
                </a:lnTo>
                <a:lnTo>
                  <a:pt x="578997" y="578997"/>
                </a:lnTo>
                <a:lnTo>
                  <a:pt x="0" y="578997"/>
                </a:lnTo>
                <a:close/>
              </a:path>
            </a:pathLst>
          </a:custGeom>
          <a:noFill/>
          <a:ln w="2381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22E80F5F-1193-4EBC-8EB0-F7F59B06918C}"/>
              </a:ext>
            </a:extLst>
          </p:cNvPr>
          <p:cNvGrpSpPr/>
          <p:nvPr/>
        </p:nvGrpSpPr>
        <p:grpSpPr>
          <a:xfrm>
            <a:off x="7599559" y="2894460"/>
            <a:ext cx="2482643" cy="399948"/>
            <a:chOff x="7599559" y="1507876"/>
            <a:chExt cx="2482643" cy="399948"/>
          </a:xfrm>
        </p:grpSpPr>
        <p:sp>
          <p:nvSpPr>
            <p:cNvPr id="72" name="Rectangle: Rounded Corners 71">
              <a:extLst>
                <a:ext uri="{FF2B5EF4-FFF2-40B4-BE49-F238E27FC236}">
                  <a16:creationId xmlns:a16="http://schemas.microsoft.com/office/drawing/2014/main" id="{D1801A79-F697-4D03-8A4D-11FE32B546CD}"/>
                </a:ext>
              </a:extLst>
            </p:cNvPr>
            <p:cNvSpPr/>
            <p:nvPr/>
          </p:nvSpPr>
          <p:spPr>
            <a:xfrm>
              <a:off x="7599559" y="1507876"/>
              <a:ext cx="2482643" cy="399948"/>
            </a:xfrm>
            <a:prstGeom prst="roundRect">
              <a:avLst>
                <a:gd name="adj" fmla="val 7522"/>
              </a:avLst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C71A4070-73F1-4DBF-91AD-4FCBEFBD61BB}"/>
                </a:ext>
              </a:extLst>
            </p:cNvPr>
            <p:cNvSpPr txBox="1"/>
            <p:nvPr/>
          </p:nvSpPr>
          <p:spPr>
            <a:xfrm>
              <a:off x="7606923" y="1572636"/>
              <a:ext cx="23397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solidFill>
                    <a:schemeClr val="bg1">
                      <a:lumMod val="6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Password</a:t>
              </a:r>
              <a:endParaRPr lang="en-US" sz="1200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0F1A3B93-C2DF-4C79-9983-49AFA72EA13E}"/>
              </a:ext>
            </a:extLst>
          </p:cNvPr>
          <p:cNvSpPr/>
          <p:nvPr/>
        </p:nvSpPr>
        <p:spPr>
          <a:xfrm>
            <a:off x="7319728" y="788942"/>
            <a:ext cx="3043797" cy="499527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E41A70A-0912-473F-A549-3DE6B7A6338F}"/>
              </a:ext>
            </a:extLst>
          </p:cNvPr>
          <p:cNvSpPr txBox="1"/>
          <p:nvPr/>
        </p:nvSpPr>
        <p:spPr>
          <a:xfrm>
            <a:off x="7314423" y="861844"/>
            <a:ext cx="30437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Swipe up to Register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9403CD1-37AC-4627-B78E-4FDD115545C0}"/>
              </a:ext>
            </a:extLst>
          </p:cNvPr>
          <p:cNvSpPr/>
          <p:nvPr/>
        </p:nvSpPr>
        <p:spPr>
          <a:xfrm>
            <a:off x="6566003" y="373020"/>
            <a:ext cx="753725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267BCC2-9895-4775-B5A3-CBF99333DA8E}"/>
              </a:ext>
            </a:extLst>
          </p:cNvPr>
          <p:cNvSpPr/>
          <p:nvPr/>
        </p:nvSpPr>
        <p:spPr>
          <a:xfrm>
            <a:off x="10356727" y="373020"/>
            <a:ext cx="753725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CD1FAE3D-110A-46FA-BBAF-1C88D2B74A4D}"/>
              </a:ext>
            </a:extLst>
          </p:cNvPr>
          <p:cNvSpPr/>
          <p:nvPr/>
        </p:nvSpPr>
        <p:spPr>
          <a:xfrm>
            <a:off x="7594253" y="1603526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192A81F-6EF8-4ACC-905B-F851A17396D3}"/>
              </a:ext>
            </a:extLst>
          </p:cNvPr>
          <p:cNvSpPr txBox="1"/>
          <p:nvPr/>
        </p:nvSpPr>
        <p:spPr>
          <a:xfrm>
            <a:off x="7601617" y="1668286"/>
            <a:ext cx="933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Username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DA786CAD-A93F-4E51-B317-F177C6E7B5E7}"/>
              </a:ext>
            </a:extLst>
          </p:cNvPr>
          <p:cNvSpPr/>
          <p:nvPr/>
        </p:nvSpPr>
        <p:spPr>
          <a:xfrm>
            <a:off x="7594253" y="2107730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4EE3862-9FAE-46F5-9FD5-C56A276B520A}"/>
              </a:ext>
            </a:extLst>
          </p:cNvPr>
          <p:cNvSpPr txBox="1"/>
          <p:nvPr/>
        </p:nvSpPr>
        <p:spPr>
          <a:xfrm>
            <a:off x="7601617" y="2172490"/>
            <a:ext cx="6787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E-mail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F21E8C81-8FAF-4292-870D-45032620BD0D}"/>
              </a:ext>
            </a:extLst>
          </p:cNvPr>
          <p:cNvSpPr/>
          <p:nvPr/>
        </p:nvSpPr>
        <p:spPr>
          <a:xfrm>
            <a:off x="7594253" y="2615605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006339C-DB9F-4E19-84D4-B09B15E8A081}"/>
              </a:ext>
            </a:extLst>
          </p:cNvPr>
          <p:cNvSpPr txBox="1"/>
          <p:nvPr/>
        </p:nvSpPr>
        <p:spPr>
          <a:xfrm>
            <a:off x="7601617" y="2680365"/>
            <a:ext cx="933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Password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667EE880-F2E8-440D-9F71-DD9E111EC609}"/>
              </a:ext>
            </a:extLst>
          </p:cNvPr>
          <p:cNvSpPr/>
          <p:nvPr/>
        </p:nvSpPr>
        <p:spPr>
          <a:xfrm>
            <a:off x="7594253" y="3119410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567014E-B39F-4EF1-A4A1-A5485726A7EA}"/>
              </a:ext>
            </a:extLst>
          </p:cNvPr>
          <p:cNvSpPr txBox="1"/>
          <p:nvPr/>
        </p:nvSpPr>
        <p:spPr>
          <a:xfrm>
            <a:off x="7601617" y="3184170"/>
            <a:ext cx="15117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Re-Enter Password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D622F58-D2D0-4054-BF92-0F6367AE2F5B}"/>
              </a:ext>
            </a:extLst>
          </p:cNvPr>
          <p:cNvSpPr txBox="1"/>
          <p:nvPr/>
        </p:nvSpPr>
        <p:spPr>
          <a:xfrm>
            <a:off x="7482685" y="3694518"/>
            <a:ext cx="23397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I’m a …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CD88DDE-9605-4F82-9B1D-C85D44AAC208}"/>
              </a:ext>
            </a:extLst>
          </p:cNvPr>
          <p:cNvGrpSpPr/>
          <p:nvPr/>
        </p:nvGrpSpPr>
        <p:grpSpPr>
          <a:xfrm>
            <a:off x="7594253" y="3994782"/>
            <a:ext cx="861357" cy="861357"/>
            <a:chOff x="7594253" y="3994782"/>
            <a:chExt cx="861357" cy="861357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8A30A8FD-46F6-42CB-B72A-6AE78845D5B5}"/>
                </a:ext>
              </a:extLst>
            </p:cNvPr>
            <p:cNvSpPr/>
            <p:nvPr/>
          </p:nvSpPr>
          <p:spPr>
            <a:xfrm>
              <a:off x="7594253" y="3994782"/>
              <a:ext cx="861357" cy="861357"/>
            </a:xfrm>
            <a:prstGeom prst="roundRect">
              <a:avLst>
                <a:gd name="adj" fmla="val 3397"/>
              </a:avLst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15C6CB1-5E48-4828-99A2-9786B3E47F53}"/>
                </a:ext>
              </a:extLst>
            </p:cNvPr>
            <p:cNvSpPr/>
            <p:nvPr/>
          </p:nvSpPr>
          <p:spPr>
            <a:xfrm>
              <a:off x="7732856" y="4109771"/>
              <a:ext cx="584149" cy="519243"/>
            </a:xfrm>
            <a:custGeom>
              <a:avLst/>
              <a:gdLst>
                <a:gd name="connsiteX0" fmla="*/ 735859 w 779145"/>
                <a:gd name="connsiteY0" fmla="*/ 0 h 692573"/>
                <a:gd name="connsiteX1" fmla="*/ 43286 w 779145"/>
                <a:gd name="connsiteY1" fmla="*/ 0 h 692573"/>
                <a:gd name="connsiteX2" fmla="*/ 43286 w 779145"/>
                <a:gd name="connsiteY2" fmla="*/ 86572 h 692573"/>
                <a:gd name="connsiteX3" fmla="*/ 735859 w 779145"/>
                <a:gd name="connsiteY3" fmla="*/ 86572 h 692573"/>
                <a:gd name="connsiteX4" fmla="*/ 735859 w 779145"/>
                <a:gd name="connsiteY4" fmla="*/ 0 h 692573"/>
                <a:gd name="connsiteX5" fmla="*/ 779145 w 779145"/>
                <a:gd name="connsiteY5" fmla="*/ 432858 h 692573"/>
                <a:gd name="connsiteX6" fmla="*/ 779145 w 779145"/>
                <a:gd name="connsiteY6" fmla="*/ 346287 h 692573"/>
                <a:gd name="connsiteX7" fmla="*/ 735859 w 779145"/>
                <a:gd name="connsiteY7" fmla="*/ 129858 h 692573"/>
                <a:gd name="connsiteX8" fmla="*/ 43286 w 779145"/>
                <a:gd name="connsiteY8" fmla="*/ 129858 h 692573"/>
                <a:gd name="connsiteX9" fmla="*/ 0 w 779145"/>
                <a:gd name="connsiteY9" fmla="*/ 346287 h 692573"/>
                <a:gd name="connsiteX10" fmla="*/ 0 w 779145"/>
                <a:gd name="connsiteY10" fmla="*/ 432858 h 692573"/>
                <a:gd name="connsiteX11" fmla="*/ 43286 w 779145"/>
                <a:gd name="connsiteY11" fmla="*/ 432858 h 692573"/>
                <a:gd name="connsiteX12" fmla="*/ 43286 w 779145"/>
                <a:gd name="connsiteY12" fmla="*/ 692573 h 692573"/>
                <a:gd name="connsiteX13" fmla="*/ 476144 w 779145"/>
                <a:gd name="connsiteY13" fmla="*/ 692573 h 692573"/>
                <a:gd name="connsiteX14" fmla="*/ 476144 w 779145"/>
                <a:gd name="connsiteY14" fmla="*/ 432858 h 692573"/>
                <a:gd name="connsiteX15" fmla="*/ 649288 w 779145"/>
                <a:gd name="connsiteY15" fmla="*/ 432858 h 692573"/>
                <a:gd name="connsiteX16" fmla="*/ 649288 w 779145"/>
                <a:gd name="connsiteY16" fmla="*/ 692573 h 692573"/>
                <a:gd name="connsiteX17" fmla="*/ 735859 w 779145"/>
                <a:gd name="connsiteY17" fmla="*/ 692573 h 692573"/>
                <a:gd name="connsiteX18" fmla="*/ 735859 w 779145"/>
                <a:gd name="connsiteY18" fmla="*/ 432858 h 692573"/>
                <a:gd name="connsiteX19" fmla="*/ 779145 w 779145"/>
                <a:gd name="connsiteY19" fmla="*/ 432858 h 692573"/>
                <a:gd name="connsiteX20" fmla="*/ 389573 w 779145"/>
                <a:gd name="connsiteY20" fmla="*/ 606002 h 692573"/>
                <a:gd name="connsiteX21" fmla="*/ 129858 w 779145"/>
                <a:gd name="connsiteY21" fmla="*/ 606002 h 692573"/>
                <a:gd name="connsiteX22" fmla="*/ 129858 w 779145"/>
                <a:gd name="connsiteY22" fmla="*/ 432858 h 692573"/>
                <a:gd name="connsiteX23" fmla="*/ 389573 w 779145"/>
                <a:gd name="connsiteY23" fmla="*/ 432858 h 692573"/>
                <a:gd name="connsiteX24" fmla="*/ 389573 w 779145"/>
                <a:gd name="connsiteY24" fmla="*/ 606002 h 692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779145" h="692573">
                  <a:moveTo>
                    <a:pt x="735859" y="0"/>
                  </a:moveTo>
                  <a:lnTo>
                    <a:pt x="43286" y="0"/>
                  </a:lnTo>
                  <a:lnTo>
                    <a:pt x="43286" y="86572"/>
                  </a:lnTo>
                  <a:lnTo>
                    <a:pt x="735859" y="86572"/>
                  </a:lnTo>
                  <a:lnTo>
                    <a:pt x="735859" y="0"/>
                  </a:lnTo>
                  <a:close/>
                  <a:moveTo>
                    <a:pt x="779145" y="432858"/>
                  </a:moveTo>
                  <a:lnTo>
                    <a:pt x="779145" y="346287"/>
                  </a:lnTo>
                  <a:lnTo>
                    <a:pt x="735859" y="129858"/>
                  </a:lnTo>
                  <a:lnTo>
                    <a:pt x="43286" y="129858"/>
                  </a:lnTo>
                  <a:lnTo>
                    <a:pt x="0" y="346287"/>
                  </a:lnTo>
                  <a:lnTo>
                    <a:pt x="0" y="432858"/>
                  </a:lnTo>
                  <a:lnTo>
                    <a:pt x="43286" y="432858"/>
                  </a:lnTo>
                  <a:lnTo>
                    <a:pt x="43286" y="692573"/>
                  </a:lnTo>
                  <a:lnTo>
                    <a:pt x="476144" y="692573"/>
                  </a:lnTo>
                  <a:lnTo>
                    <a:pt x="476144" y="432858"/>
                  </a:lnTo>
                  <a:lnTo>
                    <a:pt x="649288" y="432858"/>
                  </a:lnTo>
                  <a:lnTo>
                    <a:pt x="649288" y="692573"/>
                  </a:lnTo>
                  <a:lnTo>
                    <a:pt x="735859" y="692573"/>
                  </a:lnTo>
                  <a:lnTo>
                    <a:pt x="735859" y="432858"/>
                  </a:lnTo>
                  <a:lnTo>
                    <a:pt x="779145" y="432858"/>
                  </a:lnTo>
                  <a:close/>
                  <a:moveTo>
                    <a:pt x="389573" y="606002"/>
                  </a:moveTo>
                  <a:lnTo>
                    <a:pt x="129858" y="606002"/>
                  </a:lnTo>
                  <a:lnTo>
                    <a:pt x="129858" y="432858"/>
                  </a:lnTo>
                  <a:lnTo>
                    <a:pt x="389573" y="432858"/>
                  </a:lnTo>
                  <a:lnTo>
                    <a:pt x="389573" y="606002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EC7C76D-5730-42A1-997B-9EDDD8BB5653}"/>
                </a:ext>
              </a:extLst>
            </p:cNvPr>
            <p:cNvSpPr txBox="1"/>
            <p:nvPr/>
          </p:nvSpPr>
          <p:spPr>
            <a:xfrm>
              <a:off x="7696200" y="4671060"/>
              <a:ext cx="663278" cy="136614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MY" sz="1200" dirty="0">
                  <a:solidFill>
                    <a:schemeClr val="bg1">
                      <a:lumMod val="6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Sender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C2DF5C39-4239-49B6-B98E-6053D51EBCFB}"/>
              </a:ext>
            </a:extLst>
          </p:cNvPr>
          <p:cNvGrpSpPr/>
          <p:nvPr/>
        </p:nvGrpSpPr>
        <p:grpSpPr>
          <a:xfrm>
            <a:off x="8534697" y="3994782"/>
            <a:ext cx="861357" cy="861357"/>
            <a:chOff x="8534697" y="3994782"/>
            <a:chExt cx="861357" cy="861357"/>
          </a:xfrm>
        </p:grpSpPr>
        <p:sp>
          <p:nvSpPr>
            <p:cNvPr id="57" name="Rectangle: Rounded Corners 56">
              <a:extLst>
                <a:ext uri="{FF2B5EF4-FFF2-40B4-BE49-F238E27FC236}">
                  <a16:creationId xmlns:a16="http://schemas.microsoft.com/office/drawing/2014/main" id="{1DF9D099-3247-47EE-91A6-1D146BBD366B}"/>
                </a:ext>
              </a:extLst>
            </p:cNvPr>
            <p:cNvSpPr/>
            <p:nvPr/>
          </p:nvSpPr>
          <p:spPr>
            <a:xfrm>
              <a:off x="8534697" y="3994782"/>
              <a:ext cx="861357" cy="861357"/>
            </a:xfrm>
            <a:prstGeom prst="roundRect">
              <a:avLst>
                <a:gd name="adj" fmla="val 3397"/>
              </a:avLst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6D50604-A703-4D13-BC5A-670B61D54B49}"/>
                </a:ext>
              </a:extLst>
            </p:cNvPr>
            <p:cNvSpPr/>
            <p:nvPr/>
          </p:nvSpPr>
          <p:spPr>
            <a:xfrm>
              <a:off x="8654443" y="4115520"/>
              <a:ext cx="670981" cy="513494"/>
            </a:xfrm>
            <a:custGeom>
              <a:avLst/>
              <a:gdLst>
                <a:gd name="connsiteX0" fmla="*/ 863259 w 999562"/>
                <a:gd name="connsiteY0" fmla="*/ 181739 h 726954"/>
                <a:gd name="connsiteX1" fmla="*/ 726955 w 999562"/>
                <a:gd name="connsiteY1" fmla="*/ 181739 h 726954"/>
                <a:gd name="connsiteX2" fmla="*/ 726955 w 999562"/>
                <a:gd name="connsiteY2" fmla="*/ 0 h 726954"/>
                <a:gd name="connsiteX3" fmla="*/ 90869 w 999562"/>
                <a:gd name="connsiteY3" fmla="*/ 0 h 726954"/>
                <a:gd name="connsiteX4" fmla="*/ 0 w 999562"/>
                <a:gd name="connsiteY4" fmla="*/ 90869 h 726954"/>
                <a:gd name="connsiteX5" fmla="*/ 0 w 999562"/>
                <a:gd name="connsiteY5" fmla="*/ 590651 h 726954"/>
                <a:gd name="connsiteX6" fmla="*/ 90869 w 999562"/>
                <a:gd name="connsiteY6" fmla="*/ 590651 h 726954"/>
                <a:gd name="connsiteX7" fmla="*/ 227173 w 999562"/>
                <a:gd name="connsiteY7" fmla="*/ 726955 h 726954"/>
                <a:gd name="connsiteX8" fmla="*/ 363477 w 999562"/>
                <a:gd name="connsiteY8" fmla="*/ 590651 h 726954"/>
                <a:gd name="connsiteX9" fmla="*/ 636085 w 999562"/>
                <a:gd name="connsiteY9" fmla="*/ 590651 h 726954"/>
                <a:gd name="connsiteX10" fmla="*/ 772389 w 999562"/>
                <a:gd name="connsiteY10" fmla="*/ 726955 h 726954"/>
                <a:gd name="connsiteX11" fmla="*/ 908693 w 999562"/>
                <a:gd name="connsiteY11" fmla="*/ 590651 h 726954"/>
                <a:gd name="connsiteX12" fmla="*/ 999563 w 999562"/>
                <a:gd name="connsiteY12" fmla="*/ 590651 h 726954"/>
                <a:gd name="connsiteX13" fmla="*/ 999563 w 999562"/>
                <a:gd name="connsiteY13" fmla="*/ 363477 h 726954"/>
                <a:gd name="connsiteX14" fmla="*/ 863259 w 999562"/>
                <a:gd name="connsiteY14" fmla="*/ 181739 h 726954"/>
                <a:gd name="connsiteX15" fmla="*/ 227173 w 999562"/>
                <a:gd name="connsiteY15" fmla="*/ 658803 h 726954"/>
                <a:gd name="connsiteX16" fmla="*/ 159021 w 999562"/>
                <a:gd name="connsiteY16" fmla="*/ 590651 h 726954"/>
                <a:gd name="connsiteX17" fmla="*/ 227173 w 999562"/>
                <a:gd name="connsiteY17" fmla="*/ 522499 h 726954"/>
                <a:gd name="connsiteX18" fmla="*/ 295325 w 999562"/>
                <a:gd name="connsiteY18" fmla="*/ 590651 h 726954"/>
                <a:gd name="connsiteX19" fmla="*/ 227173 w 999562"/>
                <a:gd name="connsiteY19" fmla="*/ 658803 h 726954"/>
                <a:gd name="connsiteX20" fmla="*/ 840541 w 999562"/>
                <a:gd name="connsiteY20" fmla="*/ 249891 h 726954"/>
                <a:gd name="connsiteX21" fmla="*/ 929593 w 999562"/>
                <a:gd name="connsiteY21" fmla="*/ 363477 h 726954"/>
                <a:gd name="connsiteX22" fmla="*/ 726955 w 999562"/>
                <a:gd name="connsiteY22" fmla="*/ 363477 h 726954"/>
                <a:gd name="connsiteX23" fmla="*/ 726955 w 999562"/>
                <a:gd name="connsiteY23" fmla="*/ 249891 h 726954"/>
                <a:gd name="connsiteX24" fmla="*/ 840541 w 999562"/>
                <a:gd name="connsiteY24" fmla="*/ 249891 h 726954"/>
                <a:gd name="connsiteX25" fmla="*/ 772389 w 999562"/>
                <a:gd name="connsiteY25" fmla="*/ 658803 h 726954"/>
                <a:gd name="connsiteX26" fmla="*/ 704237 w 999562"/>
                <a:gd name="connsiteY26" fmla="*/ 590651 h 726954"/>
                <a:gd name="connsiteX27" fmla="*/ 772389 w 999562"/>
                <a:gd name="connsiteY27" fmla="*/ 522499 h 726954"/>
                <a:gd name="connsiteX28" fmla="*/ 840541 w 999562"/>
                <a:gd name="connsiteY28" fmla="*/ 590651 h 726954"/>
                <a:gd name="connsiteX29" fmla="*/ 772389 w 999562"/>
                <a:gd name="connsiteY29" fmla="*/ 658803 h 726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999562" h="726954">
                  <a:moveTo>
                    <a:pt x="863259" y="181739"/>
                  </a:moveTo>
                  <a:lnTo>
                    <a:pt x="726955" y="181739"/>
                  </a:lnTo>
                  <a:lnTo>
                    <a:pt x="726955" y="0"/>
                  </a:lnTo>
                  <a:lnTo>
                    <a:pt x="90869" y="0"/>
                  </a:lnTo>
                  <a:cubicBezTo>
                    <a:pt x="40891" y="0"/>
                    <a:pt x="0" y="40891"/>
                    <a:pt x="0" y="90869"/>
                  </a:cubicBezTo>
                  <a:lnTo>
                    <a:pt x="0" y="590651"/>
                  </a:lnTo>
                  <a:lnTo>
                    <a:pt x="90869" y="590651"/>
                  </a:lnTo>
                  <a:cubicBezTo>
                    <a:pt x="90869" y="666072"/>
                    <a:pt x="151752" y="726955"/>
                    <a:pt x="227173" y="726955"/>
                  </a:cubicBezTo>
                  <a:cubicBezTo>
                    <a:pt x="302595" y="726955"/>
                    <a:pt x="363477" y="666072"/>
                    <a:pt x="363477" y="590651"/>
                  </a:cubicBezTo>
                  <a:lnTo>
                    <a:pt x="636085" y="590651"/>
                  </a:lnTo>
                  <a:cubicBezTo>
                    <a:pt x="636085" y="666072"/>
                    <a:pt x="696968" y="726955"/>
                    <a:pt x="772389" y="726955"/>
                  </a:cubicBezTo>
                  <a:cubicBezTo>
                    <a:pt x="847811" y="726955"/>
                    <a:pt x="908693" y="666072"/>
                    <a:pt x="908693" y="590651"/>
                  </a:cubicBezTo>
                  <a:lnTo>
                    <a:pt x="999563" y="590651"/>
                  </a:lnTo>
                  <a:lnTo>
                    <a:pt x="999563" y="363477"/>
                  </a:lnTo>
                  <a:lnTo>
                    <a:pt x="863259" y="181739"/>
                  </a:lnTo>
                  <a:close/>
                  <a:moveTo>
                    <a:pt x="227173" y="658803"/>
                  </a:moveTo>
                  <a:cubicBezTo>
                    <a:pt x="189463" y="658803"/>
                    <a:pt x="159021" y="628361"/>
                    <a:pt x="159021" y="590651"/>
                  </a:cubicBezTo>
                  <a:cubicBezTo>
                    <a:pt x="159021" y="552940"/>
                    <a:pt x="189463" y="522499"/>
                    <a:pt x="227173" y="522499"/>
                  </a:cubicBezTo>
                  <a:cubicBezTo>
                    <a:pt x="264884" y="522499"/>
                    <a:pt x="295325" y="552940"/>
                    <a:pt x="295325" y="590651"/>
                  </a:cubicBezTo>
                  <a:cubicBezTo>
                    <a:pt x="295325" y="628361"/>
                    <a:pt x="264884" y="658803"/>
                    <a:pt x="227173" y="658803"/>
                  </a:cubicBezTo>
                  <a:close/>
                  <a:moveTo>
                    <a:pt x="840541" y="249891"/>
                  </a:moveTo>
                  <a:lnTo>
                    <a:pt x="929593" y="363477"/>
                  </a:lnTo>
                  <a:lnTo>
                    <a:pt x="726955" y="363477"/>
                  </a:lnTo>
                  <a:lnTo>
                    <a:pt x="726955" y="249891"/>
                  </a:lnTo>
                  <a:lnTo>
                    <a:pt x="840541" y="249891"/>
                  </a:lnTo>
                  <a:close/>
                  <a:moveTo>
                    <a:pt x="772389" y="658803"/>
                  </a:moveTo>
                  <a:cubicBezTo>
                    <a:pt x="734679" y="658803"/>
                    <a:pt x="704237" y="628361"/>
                    <a:pt x="704237" y="590651"/>
                  </a:cubicBezTo>
                  <a:cubicBezTo>
                    <a:pt x="704237" y="552940"/>
                    <a:pt x="734679" y="522499"/>
                    <a:pt x="772389" y="522499"/>
                  </a:cubicBezTo>
                  <a:cubicBezTo>
                    <a:pt x="810100" y="522499"/>
                    <a:pt x="840541" y="552940"/>
                    <a:pt x="840541" y="590651"/>
                  </a:cubicBezTo>
                  <a:cubicBezTo>
                    <a:pt x="840541" y="628361"/>
                    <a:pt x="810100" y="658803"/>
                    <a:pt x="772389" y="658803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CF6AF0E3-06FC-4293-99BD-3E294AC48E0C}"/>
                </a:ext>
              </a:extLst>
            </p:cNvPr>
            <p:cNvSpPr txBox="1"/>
            <p:nvPr/>
          </p:nvSpPr>
          <p:spPr>
            <a:xfrm>
              <a:off x="8633736" y="4671060"/>
              <a:ext cx="663278" cy="136614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MY" sz="1200" dirty="0">
                  <a:solidFill>
                    <a:schemeClr val="bg1">
                      <a:lumMod val="6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Rider</a:t>
              </a: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7BE4AA15-82B3-4F8C-AB3B-E0CF503C0743}"/>
              </a:ext>
            </a:extLst>
          </p:cNvPr>
          <p:cNvGrpSpPr/>
          <p:nvPr/>
        </p:nvGrpSpPr>
        <p:grpSpPr>
          <a:xfrm>
            <a:off x="9271012" y="5151112"/>
            <a:ext cx="805884" cy="338130"/>
            <a:chOff x="9428718" y="3581400"/>
            <a:chExt cx="805884" cy="338130"/>
          </a:xfrm>
        </p:grpSpPr>
        <p:sp>
          <p:nvSpPr>
            <p:cNvPr id="63" name="Rectangle: Rounded Corners 62">
              <a:extLst>
                <a:ext uri="{FF2B5EF4-FFF2-40B4-BE49-F238E27FC236}">
                  <a16:creationId xmlns:a16="http://schemas.microsoft.com/office/drawing/2014/main" id="{B80003FC-DFED-459E-A022-8483EF32F47A}"/>
                </a:ext>
              </a:extLst>
            </p:cNvPr>
            <p:cNvSpPr/>
            <p:nvPr/>
          </p:nvSpPr>
          <p:spPr>
            <a:xfrm>
              <a:off x="9428718" y="3581400"/>
              <a:ext cx="805884" cy="338130"/>
            </a:xfrm>
            <a:prstGeom prst="roundRect">
              <a:avLst>
                <a:gd name="adj" fmla="val 460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  <a:effectLst>
              <a:outerShdw blurRad="127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277F3762-8CA1-4A95-8F56-F02D901EB985}"/>
                </a:ext>
              </a:extLst>
            </p:cNvPr>
            <p:cNvSpPr txBox="1"/>
            <p:nvPr/>
          </p:nvSpPr>
          <p:spPr>
            <a:xfrm>
              <a:off x="9428718" y="3606376"/>
              <a:ext cx="80588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2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Next</a:t>
              </a:r>
              <a:endParaRPr lang="en-US" sz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75" name="Rectangle 74">
            <a:extLst>
              <a:ext uri="{FF2B5EF4-FFF2-40B4-BE49-F238E27FC236}">
                <a16:creationId xmlns:a16="http://schemas.microsoft.com/office/drawing/2014/main" id="{434277FE-8E26-4A84-914E-5A8B880250CC}"/>
              </a:ext>
            </a:extLst>
          </p:cNvPr>
          <p:cNvSpPr/>
          <p:nvPr/>
        </p:nvSpPr>
        <p:spPr>
          <a:xfrm>
            <a:off x="6668858" y="5782121"/>
            <a:ext cx="4205236" cy="13049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6C66C6-14B8-4E0C-89DD-BBF9F1BC1E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</p:spTree>
    <p:extLst>
      <p:ext uri="{BB962C8B-B14F-4D97-AF65-F5344CB8AC3E}">
        <p14:creationId xmlns:p14="http://schemas.microsoft.com/office/powerpoint/2010/main" val="35360421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F5C11E-D46B-437C-B88B-93B0E530D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53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ADAF5-AA9E-4DD4-9CD6-10CDA84BD0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UI/UX Design &amp; Demo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A86A53-16DF-48C3-97BF-95A57D3CB30A}"/>
              </a:ext>
            </a:extLst>
          </p:cNvPr>
          <p:cNvSpPr txBox="1"/>
          <p:nvPr/>
        </p:nvSpPr>
        <p:spPr>
          <a:xfrm>
            <a:off x="307089" y="1553371"/>
            <a:ext cx="4559880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Login/Registration Form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for Rider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Successful/Rejected 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Edit Personal Information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Post Requests</a:t>
            </a:r>
            <a:endParaRPr lang="en-MY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Manage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Accepts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Manage Accepted Requests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590781-8118-48CB-84FD-E2E68419098C}"/>
              </a:ext>
            </a:extLst>
          </p:cNvPr>
          <p:cNvSpPr/>
          <p:nvPr/>
        </p:nvSpPr>
        <p:spPr>
          <a:xfrm>
            <a:off x="7325033" y="373020"/>
            <a:ext cx="3043798" cy="54111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B12E5BD-61BB-4866-80E1-BC838E595B0E}"/>
              </a:ext>
            </a:extLst>
          </p:cNvPr>
          <p:cNvSpPr/>
          <p:nvPr/>
        </p:nvSpPr>
        <p:spPr>
          <a:xfrm>
            <a:off x="7871461" y="948510"/>
            <a:ext cx="1950942" cy="107171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>
                <a:solidFill>
                  <a:schemeClr val="accent6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Logo</a:t>
            </a:r>
            <a:endParaRPr lang="en-US" dirty="0">
              <a:solidFill>
                <a:schemeClr val="accent6">
                  <a:lumMod val="60000"/>
                  <a:lumOff val="4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668176A-A6D8-4A57-93A2-C2F2B6971229}"/>
              </a:ext>
            </a:extLst>
          </p:cNvPr>
          <p:cNvGrpSpPr/>
          <p:nvPr/>
        </p:nvGrpSpPr>
        <p:grpSpPr>
          <a:xfrm>
            <a:off x="7599559" y="2390655"/>
            <a:ext cx="2482643" cy="399948"/>
            <a:chOff x="7599559" y="1507876"/>
            <a:chExt cx="2482643" cy="399948"/>
          </a:xfrm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BFA35A4C-96B8-408C-B2DF-7301135CBCEB}"/>
                </a:ext>
              </a:extLst>
            </p:cNvPr>
            <p:cNvSpPr/>
            <p:nvPr/>
          </p:nvSpPr>
          <p:spPr>
            <a:xfrm>
              <a:off x="7599559" y="1507876"/>
              <a:ext cx="2482643" cy="399948"/>
            </a:xfrm>
            <a:prstGeom prst="roundRect">
              <a:avLst>
                <a:gd name="adj" fmla="val 7522"/>
              </a:avLst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38B14D3-913F-42EA-B193-185D73CD278D}"/>
                </a:ext>
              </a:extLst>
            </p:cNvPr>
            <p:cNvSpPr txBox="1"/>
            <p:nvPr/>
          </p:nvSpPr>
          <p:spPr>
            <a:xfrm>
              <a:off x="7606923" y="1572636"/>
              <a:ext cx="23397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Username</a:t>
              </a:r>
            </a:p>
          </p:txBody>
        </p:sp>
      </p:grp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87E8A354-775E-4EF7-A4B3-5026534DEC6D}"/>
              </a:ext>
            </a:extLst>
          </p:cNvPr>
          <p:cNvSpPr/>
          <p:nvPr/>
        </p:nvSpPr>
        <p:spPr>
          <a:xfrm>
            <a:off x="9276318" y="3429000"/>
            <a:ext cx="805884" cy="338130"/>
          </a:xfrm>
          <a:prstGeom prst="roundRect">
            <a:avLst>
              <a:gd name="adj" fmla="val 4600"/>
            </a:avLst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127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0839D85-8660-4B61-B029-98DAE3ED7EF8}"/>
              </a:ext>
            </a:extLst>
          </p:cNvPr>
          <p:cNvSpPr txBox="1"/>
          <p:nvPr/>
        </p:nvSpPr>
        <p:spPr>
          <a:xfrm>
            <a:off x="9276318" y="3453976"/>
            <a:ext cx="8058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sz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Login</a:t>
            </a:r>
            <a:endParaRPr lang="en-US" sz="12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01C0E92-6B5B-4A7D-A7BE-4D6DC0E773FF}"/>
              </a:ext>
            </a:extLst>
          </p:cNvPr>
          <p:cNvSpPr/>
          <p:nvPr/>
        </p:nvSpPr>
        <p:spPr>
          <a:xfrm>
            <a:off x="9677827" y="7071439"/>
            <a:ext cx="365126" cy="365126"/>
          </a:xfrm>
          <a:custGeom>
            <a:avLst/>
            <a:gdLst>
              <a:gd name="connsiteX0" fmla="*/ 0 w 578997"/>
              <a:gd name="connsiteY0" fmla="*/ 0 h 578997"/>
              <a:gd name="connsiteX1" fmla="*/ 578997 w 578997"/>
              <a:gd name="connsiteY1" fmla="*/ 0 h 578997"/>
              <a:gd name="connsiteX2" fmla="*/ 578997 w 578997"/>
              <a:gd name="connsiteY2" fmla="*/ 578997 h 578997"/>
              <a:gd name="connsiteX3" fmla="*/ 0 w 578997"/>
              <a:gd name="connsiteY3" fmla="*/ 578997 h 578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997" h="578997">
                <a:moveTo>
                  <a:pt x="0" y="0"/>
                </a:moveTo>
                <a:lnTo>
                  <a:pt x="578997" y="0"/>
                </a:lnTo>
                <a:lnTo>
                  <a:pt x="578997" y="578997"/>
                </a:lnTo>
                <a:lnTo>
                  <a:pt x="0" y="578997"/>
                </a:lnTo>
                <a:close/>
              </a:path>
            </a:pathLst>
          </a:custGeom>
          <a:noFill/>
          <a:ln w="2381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22E80F5F-1193-4EBC-8EB0-F7F59B06918C}"/>
              </a:ext>
            </a:extLst>
          </p:cNvPr>
          <p:cNvGrpSpPr/>
          <p:nvPr/>
        </p:nvGrpSpPr>
        <p:grpSpPr>
          <a:xfrm>
            <a:off x="7599559" y="2894460"/>
            <a:ext cx="2482643" cy="399948"/>
            <a:chOff x="7599559" y="1507876"/>
            <a:chExt cx="2482643" cy="399948"/>
          </a:xfrm>
        </p:grpSpPr>
        <p:sp>
          <p:nvSpPr>
            <p:cNvPr id="72" name="Rectangle: Rounded Corners 71">
              <a:extLst>
                <a:ext uri="{FF2B5EF4-FFF2-40B4-BE49-F238E27FC236}">
                  <a16:creationId xmlns:a16="http://schemas.microsoft.com/office/drawing/2014/main" id="{D1801A79-F697-4D03-8A4D-11FE32B546CD}"/>
                </a:ext>
              </a:extLst>
            </p:cNvPr>
            <p:cNvSpPr/>
            <p:nvPr/>
          </p:nvSpPr>
          <p:spPr>
            <a:xfrm>
              <a:off x="7599559" y="1507876"/>
              <a:ext cx="2482643" cy="399948"/>
            </a:xfrm>
            <a:prstGeom prst="roundRect">
              <a:avLst>
                <a:gd name="adj" fmla="val 7522"/>
              </a:avLst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C71A4070-73F1-4DBF-91AD-4FCBEFBD61BB}"/>
                </a:ext>
              </a:extLst>
            </p:cNvPr>
            <p:cNvSpPr txBox="1"/>
            <p:nvPr/>
          </p:nvSpPr>
          <p:spPr>
            <a:xfrm>
              <a:off x="7606923" y="1572636"/>
              <a:ext cx="23397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solidFill>
                    <a:schemeClr val="bg1">
                      <a:lumMod val="6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Password</a:t>
              </a:r>
              <a:endParaRPr lang="en-US" sz="1200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0F1A3B93-C2DF-4C79-9983-49AFA72EA13E}"/>
              </a:ext>
            </a:extLst>
          </p:cNvPr>
          <p:cNvSpPr/>
          <p:nvPr/>
        </p:nvSpPr>
        <p:spPr>
          <a:xfrm>
            <a:off x="7319728" y="788942"/>
            <a:ext cx="3043797" cy="499527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E41A70A-0912-473F-A549-3DE6B7A6338F}"/>
              </a:ext>
            </a:extLst>
          </p:cNvPr>
          <p:cNvSpPr txBox="1"/>
          <p:nvPr/>
        </p:nvSpPr>
        <p:spPr>
          <a:xfrm>
            <a:off x="7314423" y="861844"/>
            <a:ext cx="30437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Swipe up to Register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9403CD1-37AC-4627-B78E-4FDD115545C0}"/>
              </a:ext>
            </a:extLst>
          </p:cNvPr>
          <p:cNvSpPr/>
          <p:nvPr/>
        </p:nvSpPr>
        <p:spPr>
          <a:xfrm>
            <a:off x="6566003" y="373020"/>
            <a:ext cx="753725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267BCC2-9895-4775-B5A3-CBF99333DA8E}"/>
              </a:ext>
            </a:extLst>
          </p:cNvPr>
          <p:cNvSpPr/>
          <p:nvPr/>
        </p:nvSpPr>
        <p:spPr>
          <a:xfrm>
            <a:off x="10356727" y="373020"/>
            <a:ext cx="753725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CD1FAE3D-110A-46FA-BBAF-1C88D2B74A4D}"/>
              </a:ext>
            </a:extLst>
          </p:cNvPr>
          <p:cNvSpPr/>
          <p:nvPr/>
        </p:nvSpPr>
        <p:spPr>
          <a:xfrm>
            <a:off x="7594253" y="1603526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192A81F-6EF8-4ACC-905B-F851A17396D3}"/>
              </a:ext>
            </a:extLst>
          </p:cNvPr>
          <p:cNvSpPr txBox="1"/>
          <p:nvPr/>
        </p:nvSpPr>
        <p:spPr>
          <a:xfrm>
            <a:off x="7669109" y="1541374"/>
            <a:ext cx="610946" cy="1187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lIns="36000" tIns="36000" rIns="36000" bIns="36000" rtlCol="0" anchor="ctr">
            <a:noAutofit/>
          </a:bodyPr>
          <a:lstStyle/>
          <a:p>
            <a:pPr algn="ctr"/>
            <a:r>
              <a:rPr lang="en-US" altLang="zh-CN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Username</a:t>
            </a:r>
            <a:endParaRPr lang="en-US" sz="9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DA786CAD-A93F-4E51-B317-F177C6E7B5E7}"/>
              </a:ext>
            </a:extLst>
          </p:cNvPr>
          <p:cNvSpPr/>
          <p:nvPr/>
        </p:nvSpPr>
        <p:spPr>
          <a:xfrm>
            <a:off x="7594253" y="2107730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4EE3862-9FAE-46F5-9FD5-C56A276B520A}"/>
              </a:ext>
            </a:extLst>
          </p:cNvPr>
          <p:cNvSpPr txBox="1"/>
          <p:nvPr/>
        </p:nvSpPr>
        <p:spPr>
          <a:xfrm>
            <a:off x="7654290" y="2045578"/>
            <a:ext cx="437294" cy="1187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lIns="36000" tIns="36000" rIns="36000" bIns="36000" rtlCol="0" anchor="ctr">
            <a:noAutofit/>
          </a:bodyPr>
          <a:lstStyle/>
          <a:p>
            <a:pPr algn="ctr"/>
            <a:r>
              <a:rPr lang="en-MY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E-mail</a:t>
            </a:r>
            <a:endParaRPr lang="en-US" sz="9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F21E8C81-8FAF-4292-870D-45032620BD0D}"/>
              </a:ext>
            </a:extLst>
          </p:cNvPr>
          <p:cNvSpPr/>
          <p:nvPr/>
        </p:nvSpPr>
        <p:spPr>
          <a:xfrm>
            <a:off x="7594253" y="2615605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006339C-DB9F-4E19-84D4-B09B15E8A081}"/>
              </a:ext>
            </a:extLst>
          </p:cNvPr>
          <p:cNvSpPr txBox="1"/>
          <p:nvPr/>
        </p:nvSpPr>
        <p:spPr>
          <a:xfrm>
            <a:off x="7669109" y="2553453"/>
            <a:ext cx="610946" cy="1187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lIns="36000" tIns="36000" rIns="36000" bIns="36000" rtlCol="0" anchor="ctr">
            <a:noAutofit/>
          </a:bodyPr>
          <a:lstStyle/>
          <a:p>
            <a:pPr algn="ctr"/>
            <a:r>
              <a:rPr lang="en-MY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Password</a:t>
            </a:r>
            <a:endParaRPr lang="en-US" sz="9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667EE880-F2E8-440D-9F71-DD9E111EC609}"/>
              </a:ext>
            </a:extLst>
          </p:cNvPr>
          <p:cNvSpPr/>
          <p:nvPr/>
        </p:nvSpPr>
        <p:spPr>
          <a:xfrm>
            <a:off x="7594253" y="3119410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567014E-B39F-4EF1-A4A1-A5485726A7EA}"/>
              </a:ext>
            </a:extLst>
          </p:cNvPr>
          <p:cNvSpPr txBox="1"/>
          <p:nvPr/>
        </p:nvSpPr>
        <p:spPr>
          <a:xfrm>
            <a:off x="7702835" y="3057258"/>
            <a:ext cx="1006096" cy="1187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lIns="36000" tIns="36000" rIns="36000" bIns="36000" rtlCol="0" anchor="ctr">
            <a:noAutofit/>
          </a:bodyPr>
          <a:lstStyle/>
          <a:p>
            <a:pPr algn="ctr"/>
            <a:r>
              <a:rPr lang="en-MY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Re-Enter Password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D622F58-D2D0-4054-BF92-0F6367AE2F5B}"/>
              </a:ext>
            </a:extLst>
          </p:cNvPr>
          <p:cNvSpPr txBox="1"/>
          <p:nvPr/>
        </p:nvSpPr>
        <p:spPr>
          <a:xfrm>
            <a:off x="7482685" y="3694518"/>
            <a:ext cx="23397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I’m a …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CD88DDE-9605-4F82-9B1D-C85D44AAC208}"/>
              </a:ext>
            </a:extLst>
          </p:cNvPr>
          <p:cNvGrpSpPr/>
          <p:nvPr/>
        </p:nvGrpSpPr>
        <p:grpSpPr>
          <a:xfrm>
            <a:off x="7594253" y="3994782"/>
            <a:ext cx="861357" cy="861357"/>
            <a:chOff x="7594253" y="3994782"/>
            <a:chExt cx="861357" cy="861357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8A30A8FD-46F6-42CB-B72A-6AE78845D5B5}"/>
                </a:ext>
              </a:extLst>
            </p:cNvPr>
            <p:cNvSpPr/>
            <p:nvPr/>
          </p:nvSpPr>
          <p:spPr>
            <a:xfrm>
              <a:off x="7594253" y="3994782"/>
              <a:ext cx="861357" cy="861357"/>
            </a:xfrm>
            <a:prstGeom prst="roundRect">
              <a:avLst>
                <a:gd name="adj" fmla="val 3397"/>
              </a:avLst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15C6CB1-5E48-4828-99A2-9786B3E47F53}"/>
                </a:ext>
              </a:extLst>
            </p:cNvPr>
            <p:cNvSpPr/>
            <p:nvPr/>
          </p:nvSpPr>
          <p:spPr>
            <a:xfrm>
              <a:off x="7732856" y="4109771"/>
              <a:ext cx="584149" cy="519243"/>
            </a:xfrm>
            <a:custGeom>
              <a:avLst/>
              <a:gdLst>
                <a:gd name="connsiteX0" fmla="*/ 735859 w 779145"/>
                <a:gd name="connsiteY0" fmla="*/ 0 h 692573"/>
                <a:gd name="connsiteX1" fmla="*/ 43286 w 779145"/>
                <a:gd name="connsiteY1" fmla="*/ 0 h 692573"/>
                <a:gd name="connsiteX2" fmla="*/ 43286 w 779145"/>
                <a:gd name="connsiteY2" fmla="*/ 86572 h 692573"/>
                <a:gd name="connsiteX3" fmla="*/ 735859 w 779145"/>
                <a:gd name="connsiteY3" fmla="*/ 86572 h 692573"/>
                <a:gd name="connsiteX4" fmla="*/ 735859 w 779145"/>
                <a:gd name="connsiteY4" fmla="*/ 0 h 692573"/>
                <a:gd name="connsiteX5" fmla="*/ 779145 w 779145"/>
                <a:gd name="connsiteY5" fmla="*/ 432858 h 692573"/>
                <a:gd name="connsiteX6" fmla="*/ 779145 w 779145"/>
                <a:gd name="connsiteY6" fmla="*/ 346287 h 692573"/>
                <a:gd name="connsiteX7" fmla="*/ 735859 w 779145"/>
                <a:gd name="connsiteY7" fmla="*/ 129858 h 692573"/>
                <a:gd name="connsiteX8" fmla="*/ 43286 w 779145"/>
                <a:gd name="connsiteY8" fmla="*/ 129858 h 692573"/>
                <a:gd name="connsiteX9" fmla="*/ 0 w 779145"/>
                <a:gd name="connsiteY9" fmla="*/ 346287 h 692573"/>
                <a:gd name="connsiteX10" fmla="*/ 0 w 779145"/>
                <a:gd name="connsiteY10" fmla="*/ 432858 h 692573"/>
                <a:gd name="connsiteX11" fmla="*/ 43286 w 779145"/>
                <a:gd name="connsiteY11" fmla="*/ 432858 h 692573"/>
                <a:gd name="connsiteX12" fmla="*/ 43286 w 779145"/>
                <a:gd name="connsiteY12" fmla="*/ 692573 h 692573"/>
                <a:gd name="connsiteX13" fmla="*/ 476144 w 779145"/>
                <a:gd name="connsiteY13" fmla="*/ 692573 h 692573"/>
                <a:gd name="connsiteX14" fmla="*/ 476144 w 779145"/>
                <a:gd name="connsiteY14" fmla="*/ 432858 h 692573"/>
                <a:gd name="connsiteX15" fmla="*/ 649288 w 779145"/>
                <a:gd name="connsiteY15" fmla="*/ 432858 h 692573"/>
                <a:gd name="connsiteX16" fmla="*/ 649288 w 779145"/>
                <a:gd name="connsiteY16" fmla="*/ 692573 h 692573"/>
                <a:gd name="connsiteX17" fmla="*/ 735859 w 779145"/>
                <a:gd name="connsiteY17" fmla="*/ 692573 h 692573"/>
                <a:gd name="connsiteX18" fmla="*/ 735859 w 779145"/>
                <a:gd name="connsiteY18" fmla="*/ 432858 h 692573"/>
                <a:gd name="connsiteX19" fmla="*/ 779145 w 779145"/>
                <a:gd name="connsiteY19" fmla="*/ 432858 h 692573"/>
                <a:gd name="connsiteX20" fmla="*/ 389573 w 779145"/>
                <a:gd name="connsiteY20" fmla="*/ 606002 h 692573"/>
                <a:gd name="connsiteX21" fmla="*/ 129858 w 779145"/>
                <a:gd name="connsiteY21" fmla="*/ 606002 h 692573"/>
                <a:gd name="connsiteX22" fmla="*/ 129858 w 779145"/>
                <a:gd name="connsiteY22" fmla="*/ 432858 h 692573"/>
                <a:gd name="connsiteX23" fmla="*/ 389573 w 779145"/>
                <a:gd name="connsiteY23" fmla="*/ 432858 h 692573"/>
                <a:gd name="connsiteX24" fmla="*/ 389573 w 779145"/>
                <a:gd name="connsiteY24" fmla="*/ 606002 h 692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779145" h="692573">
                  <a:moveTo>
                    <a:pt x="735859" y="0"/>
                  </a:moveTo>
                  <a:lnTo>
                    <a:pt x="43286" y="0"/>
                  </a:lnTo>
                  <a:lnTo>
                    <a:pt x="43286" y="86572"/>
                  </a:lnTo>
                  <a:lnTo>
                    <a:pt x="735859" y="86572"/>
                  </a:lnTo>
                  <a:lnTo>
                    <a:pt x="735859" y="0"/>
                  </a:lnTo>
                  <a:close/>
                  <a:moveTo>
                    <a:pt x="779145" y="432858"/>
                  </a:moveTo>
                  <a:lnTo>
                    <a:pt x="779145" y="346287"/>
                  </a:lnTo>
                  <a:lnTo>
                    <a:pt x="735859" y="129858"/>
                  </a:lnTo>
                  <a:lnTo>
                    <a:pt x="43286" y="129858"/>
                  </a:lnTo>
                  <a:lnTo>
                    <a:pt x="0" y="346287"/>
                  </a:lnTo>
                  <a:lnTo>
                    <a:pt x="0" y="432858"/>
                  </a:lnTo>
                  <a:lnTo>
                    <a:pt x="43286" y="432858"/>
                  </a:lnTo>
                  <a:lnTo>
                    <a:pt x="43286" y="692573"/>
                  </a:lnTo>
                  <a:lnTo>
                    <a:pt x="476144" y="692573"/>
                  </a:lnTo>
                  <a:lnTo>
                    <a:pt x="476144" y="432858"/>
                  </a:lnTo>
                  <a:lnTo>
                    <a:pt x="649288" y="432858"/>
                  </a:lnTo>
                  <a:lnTo>
                    <a:pt x="649288" y="692573"/>
                  </a:lnTo>
                  <a:lnTo>
                    <a:pt x="735859" y="692573"/>
                  </a:lnTo>
                  <a:lnTo>
                    <a:pt x="735859" y="432858"/>
                  </a:lnTo>
                  <a:lnTo>
                    <a:pt x="779145" y="432858"/>
                  </a:lnTo>
                  <a:close/>
                  <a:moveTo>
                    <a:pt x="389573" y="606002"/>
                  </a:moveTo>
                  <a:lnTo>
                    <a:pt x="129858" y="606002"/>
                  </a:lnTo>
                  <a:lnTo>
                    <a:pt x="129858" y="432858"/>
                  </a:lnTo>
                  <a:lnTo>
                    <a:pt x="389573" y="432858"/>
                  </a:lnTo>
                  <a:lnTo>
                    <a:pt x="389573" y="606002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EC7C76D-5730-42A1-997B-9EDDD8BB5653}"/>
                </a:ext>
              </a:extLst>
            </p:cNvPr>
            <p:cNvSpPr txBox="1"/>
            <p:nvPr/>
          </p:nvSpPr>
          <p:spPr>
            <a:xfrm>
              <a:off x="7696200" y="4671060"/>
              <a:ext cx="663278" cy="136614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MY" sz="1200" dirty="0">
                  <a:solidFill>
                    <a:schemeClr val="bg1">
                      <a:lumMod val="6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Sender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C2DF5C39-4239-49B6-B98E-6053D51EBCFB}"/>
              </a:ext>
            </a:extLst>
          </p:cNvPr>
          <p:cNvGrpSpPr/>
          <p:nvPr/>
        </p:nvGrpSpPr>
        <p:grpSpPr>
          <a:xfrm>
            <a:off x="8534697" y="3994782"/>
            <a:ext cx="861357" cy="861357"/>
            <a:chOff x="8534697" y="3994782"/>
            <a:chExt cx="861357" cy="861357"/>
          </a:xfrm>
        </p:grpSpPr>
        <p:sp>
          <p:nvSpPr>
            <p:cNvPr id="57" name="Rectangle: Rounded Corners 56">
              <a:extLst>
                <a:ext uri="{FF2B5EF4-FFF2-40B4-BE49-F238E27FC236}">
                  <a16:creationId xmlns:a16="http://schemas.microsoft.com/office/drawing/2014/main" id="{1DF9D099-3247-47EE-91A6-1D146BBD366B}"/>
                </a:ext>
              </a:extLst>
            </p:cNvPr>
            <p:cNvSpPr/>
            <p:nvPr/>
          </p:nvSpPr>
          <p:spPr>
            <a:xfrm>
              <a:off x="8534697" y="3994782"/>
              <a:ext cx="861357" cy="861357"/>
            </a:xfrm>
            <a:prstGeom prst="roundRect">
              <a:avLst>
                <a:gd name="adj" fmla="val 3397"/>
              </a:avLst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6D50604-A703-4D13-BC5A-670B61D54B49}"/>
                </a:ext>
              </a:extLst>
            </p:cNvPr>
            <p:cNvSpPr/>
            <p:nvPr/>
          </p:nvSpPr>
          <p:spPr>
            <a:xfrm>
              <a:off x="8654443" y="4115520"/>
              <a:ext cx="670981" cy="513494"/>
            </a:xfrm>
            <a:custGeom>
              <a:avLst/>
              <a:gdLst>
                <a:gd name="connsiteX0" fmla="*/ 863259 w 999562"/>
                <a:gd name="connsiteY0" fmla="*/ 181739 h 726954"/>
                <a:gd name="connsiteX1" fmla="*/ 726955 w 999562"/>
                <a:gd name="connsiteY1" fmla="*/ 181739 h 726954"/>
                <a:gd name="connsiteX2" fmla="*/ 726955 w 999562"/>
                <a:gd name="connsiteY2" fmla="*/ 0 h 726954"/>
                <a:gd name="connsiteX3" fmla="*/ 90869 w 999562"/>
                <a:gd name="connsiteY3" fmla="*/ 0 h 726954"/>
                <a:gd name="connsiteX4" fmla="*/ 0 w 999562"/>
                <a:gd name="connsiteY4" fmla="*/ 90869 h 726954"/>
                <a:gd name="connsiteX5" fmla="*/ 0 w 999562"/>
                <a:gd name="connsiteY5" fmla="*/ 590651 h 726954"/>
                <a:gd name="connsiteX6" fmla="*/ 90869 w 999562"/>
                <a:gd name="connsiteY6" fmla="*/ 590651 h 726954"/>
                <a:gd name="connsiteX7" fmla="*/ 227173 w 999562"/>
                <a:gd name="connsiteY7" fmla="*/ 726955 h 726954"/>
                <a:gd name="connsiteX8" fmla="*/ 363477 w 999562"/>
                <a:gd name="connsiteY8" fmla="*/ 590651 h 726954"/>
                <a:gd name="connsiteX9" fmla="*/ 636085 w 999562"/>
                <a:gd name="connsiteY9" fmla="*/ 590651 h 726954"/>
                <a:gd name="connsiteX10" fmla="*/ 772389 w 999562"/>
                <a:gd name="connsiteY10" fmla="*/ 726955 h 726954"/>
                <a:gd name="connsiteX11" fmla="*/ 908693 w 999562"/>
                <a:gd name="connsiteY11" fmla="*/ 590651 h 726954"/>
                <a:gd name="connsiteX12" fmla="*/ 999563 w 999562"/>
                <a:gd name="connsiteY12" fmla="*/ 590651 h 726954"/>
                <a:gd name="connsiteX13" fmla="*/ 999563 w 999562"/>
                <a:gd name="connsiteY13" fmla="*/ 363477 h 726954"/>
                <a:gd name="connsiteX14" fmla="*/ 863259 w 999562"/>
                <a:gd name="connsiteY14" fmla="*/ 181739 h 726954"/>
                <a:gd name="connsiteX15" fmla="*/ 227173 w 999562"/>
                <a:gd name="connsiteY15" fmla="*/ 658803 h 726954"/>
                <a:gd name="connsiteX16" fmla="*/ 159021 w 999562"/>
                <a:gd name="connsiteY16" fmla="*/ 590651 h 726954"/>
                <a:gd name="connsiteX17" fmla="*/ 227173 w 999562"/>
                <a:gd name="connsiteY17" fmla="*/ 522499 h 726954"/>
                <a:gd name="connsiteX18" fmla="*/ 295325 w 999562"/>
                <a:gd name="connsiteY18" fmla="*/ 590651 h 726954"/>
                <a:gd name="connsiteX19" fmla="*/ 227173 w 999562"/>
                <a:gd name="connsiteY19" fmla="*/ 658803 h 726954"/>
                <a:gd name="connsiteX20" fmla="*/ 840541 w 999562"/>
                <a:gd name="connsiteY20" fmla="*/ 249891 h 726954"/>
                <a:gd name="connsiteX21" fmla="*/ 929593 w 999562"/>
                <a:gd name="connsiteY21" fmla="*/ 363477 h 726954"/>
                <a:gd name="connsiteX22" fmla="*/ 726955 w 999562"/>
                <a:gd name="connsiteY22" fmla="*/ 363477 h 726954"/>
                <a:gd name="connsiteX23" fmla="*/ 726955 w 999562"/>
                <a:gd name="connsiteY23" fmla="*/ 249891 h 726954"/>
                <a:gd name="connsiteX24" fmla="*/ 840541 w 999562"/>
                <a:gd name="connsiteY24" fmla="*/ 249891 h 726954"/>
                <a:gd name="connsiteX25" fmla="*/ 772389 w 999562"/>
                <a:gd name="connsiteY25" fmla="*/ 658803 h 726954"/>
                <a:gd name="connsiteX26" fmla="*/ 704237 w 999562"/>
                <a:gd name="connsiteY26" fmla="*/ 590651 h 726954"/>
                <a:gd name="connsiteX27" fmla="*/ 772389 w 999562"/>
                <a:gd name="connsiteY27" fmla="*/ 522499 h 726954"/>
                <a:gd name="connsiteX28" fmla="*/ 840541 w 999562"/>
                <a:gd name="connsiteY28" fmla="*/ 590651 h 726954"/>
                <a:gd name="connsiteX29" fmla="*/ 772389 w 999562"/>
                <a:gd name="connsiteY29" fmla="*/ 658803 h 726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999562" h="726954">
                  <a:moveTo>
                    <a:pt x="863259" y="181739"/>
                  </a:moveTo>
                  <a:lnTo>
                    <a:pt x="726955" y="181739"/>
                  </a:lnTo>
                  <a:lnTo>
                    <a:pt x="726955" y="0"/>
                  </a:lnTo>
                  <a:lnTo>
                    <a:pt x="90869" y="0"/>
                  </a:lnTo>
                  <a:cubicBezTo>
                    <a:pt x="40891" y="0"/>
                    <a:pt x="0" y="40891"/>
                    <a:pt x="0" y="90869"/>
                  </a:cubicBezTo>
                  <a:lnTo>
                    <a:pt x="0" y="590651"/>
                  </a:lnTo>
                  <a:lnTo>
                    <a:pt x="90869" y="590651"/>
                  </a:lnTo>
                  <a:cubicBezTo>
                    <a:pt x="90869" y="666072"/>
                    <a:pt x="151752" y="726955"/>
                    <a:pt x="227173" y="726955"/>
                  </a:cubicBezTo>
                  <a:cubicBezTo>
                    <a:pt x="302595" y="726955"/>
                    <a:pt x="363477" y="666072"/>
                    <a:pt x="363477" y="590651"/>
                  </a:cubicBezTo>
                  <a:lnTo>
                    <a:pt x="636085" y="590651"/>
                  </a:lnTo>
                  <a:cubicBezTo>
                    <a:pt x="636085" y="666072"/>
                    <a:pt x="696968" y="726955"/>
                    <a:pt x="772389" y="726955"/>
                  </a:cubicBezTo>
                  <a:cubicBezTo>
                    <a:pt x="847811" y="726955"/>
                    <a:pt x="908693" y="666072"/>
                    <a:pt x="908693" y="590651"/>
                  </a:cubicBezTo>
                  <a:lnTo>
                    <a:pt x="999563" y="590651"/>
                  </a:lnTo>
                  <a:lnTo>
                    <a:pt x="999563" y="363477"/>
                  </a:lnTo>
                  <a:lnTo>
                    <a:pt x="863259" y="181739"/>
                  </a:lnTo>
                  <a:close/>
                  <a:moveTo>
                    <a:pt x="227173" y="658803"/>
                  </a:moveTo>
                  <a:cubicBezTo>
                    <a:pt x="189463" y="658803"/>
                    <a:pt x="159021" y="628361"/>
                    <a:pt x="159021" y="590651"/>
                  </a:cubicBezTo>
                  <a:cubicBezTo>
                    <a:pt x="159021" y="552940"/>
                    <a:pt x="189463" y="522499"/>
                    <a:pt x="227173" y="522499"/>
                  </a:cubicBezTo>
                  <a:cubicBezTo>
                    <a:pt x="264884" y="522499"/>
                    <a:pt x="295325" y="552940"/>
                    <a:pt x="295325" y="590651"/>
                  </a:cubicBezTo>
                  <a:cubicBezTo>
                    <a:pt x="295325" y="628361"/>
                    <a:pt x="264884" y="658803"/>
                    <a:pt x="227173" y="658803"/>
                  </a:cubicBezTo>
                  <a:close/>
                  <a:moveTo>
                    <a:pt x="840541" y="249891"/>
                  </a:moveTo>
                  <a:lnTo>
                    <a:pt x="929593" y="363477"/>
                  </a:lnTo>
                  <a:lnTo>
                    <a:pt x="726955" y="363477"/>
                  </a:lnTo>
                  <a:lnTo>
                    <a:pt x="726955" y="249891"/>
                  </a:lnTo>
                  <a:lnTo>
                    <a:pt x="840541" y="249891"/>
                  </a:lnTo>
                  <a:close/>
                  <a:moveTo>
                    <a:pt x="772389" y="658803"/>
                  </a:moveTo>
                  <a:cubicBezTo>
                    <a:pt x="734679" y="658803"/>
                    <a:pt x="704237" y="628361"/>
                    <a:pt x="704237" y="590651"/>
                  </a:cubicBezTo>
                  <a:cubicBezTo>
                    <a:pt x="704237" y="552940"/>
                    <a:pt x="734679" y="522499"/>
                    <a:pt x="772389" y="522499"/>
                  </a:cubicBezTo>
                  <a:cubicBezTo>
                    <a:pt x="810100" y="522499"/>
                    <a:pt x="840541" y="552940"/>
                    <a:pt x="840541" y="590651"/>
                  </a:cubicBezTo>
                  <a:cubicBezTo>
                    <a:pt x="840541" y="628361"/>
                    <a:pt x="810100" y="658803"/>
                    <a:pt x="772389" y="658803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CF6AF0E3-06FC-4293-99BD-3E294AC48E0C}"/>
                </a:ext>
              </a:extLst>
            </p:cNvPr>
            <p:cNvSpPr txBox="1"/>
            <p:nvPr/>
          </p:nvSpPr>
          <p:spPr>
            <a:xfrm>
              <a:off x="8633736" y="4671060"/>
              <a:ext cx="663278" cy="136614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MY" sz="1200" dirty="0">
                  <a:solidFill>
                    <a:schemeClr val="bg1">
                      <a:lumMod val="6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Rider</a:t>
              </a: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7BE4AA15-82B3-4F8C-AB3B-E0CF503C0743}"/>
              </a:ext>
            </a:extLst>
          </p:cNvPr>
          <p:cNvGrpSpPr/>
          <p:nvPr/>
        </p:nvGrpSpPr>
        <p:grpSpPr>
          <a:xfrm>
            <a:off x="9271012" y="5151112"/>
            <a:ext cx="805884" cy="338130"/>
            <a:chOff x="9428718" y="3581400"/>
            <a:chExt cx="805884" cy="338130"/>
          </a:xfrm>
        </p:grpSpPr>
        <p:sp>
          <p:nvSpPr>
            <p:cNvPr id="63" name="Rectangle: Rounded Corners 62">
              <a:extLst>
                <a:ext uri="{FF2B5EF4-FFF2-40B4-BE49-F238E27FC236}">
                  <a16:creationId xmlns:a16="http://schemas.microsoft.com/office/drawing/2014/main" id="{B80003FC-DFED-459E-A022-8483EF32F47A}"/>
                </a:ext>
              </a:extLst>
            </p:cNvPr>
            <p:cNvSpPr/>
            <p:nvPr/>
          </p:nvSpPr>
          <p:spPr>
            <a:xfrm>
              <a:off x="9428718" y="3581400"/>
              <a:ext cx="805884" cy="338130"/>
            </a:xfrm>
            <a:prstGeom prst="roundRect">
              <a:avLst>
                <a:gd name="adj" fmla="val 460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  <a:effectLst>
              <a:outerShdw blurRad="127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277F3762-8CA1-4A95-8F56-F02D901EB985}"/>
                </a:ext>
              </a:extLst>
            </p:cNvPr>
            <p:cNvSpPr txBox="1"/>
            <p:nvPr/>
          </p:nvSpPr>
          <p:spPr>
            <a:xfrm>
              <a:off x="9428718" y="3606376"/>
              <a:ext cx="80588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2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Next</a:t>
              </a:r>
              <a:endParaRPr lang="en-US" sz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75" name="Rectangle 74">
            <a:extLst>
              <a:ext uri="{FF2B5EF4-FFF2-40B4-BE49-F238E27FC236}">
                <a16:creationId xmlns:a16="http://schemas.microsoft.com/office/drawing/2014/main" id="{434277FE-8E26-4A84-914E-5A8B880250CC}"/>
              </a:ext>
            </a:extLst>
          </p:cNvPr>
          <p:cNvSpPr/>
          <p:nvPr/>
        </p:nvSpPr>
        <p:spPr>
          <a:xfrm>
            <a:off x="6668858" y="5782121"/>
            <a:ext cx="4205236" cy="13049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BEBCE3-E672-48C0-A6C6-683E3929C14E}"/>
              </a:ext>
            </a:extLst>
          </p:cNvPr>
          <p:cNvSpPr txBox="1"/>
          <p:nvPr/>
        </p:nvSpPr>
        <p:spPr>
          <a:xfrm>
            <a:off x="7601617" y="1668286"/>
            <a:ext cx="24413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John</a:t>
            </a:r>
            <a:endParaRPr lang="en-US" sz="12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4EF12C2-97C8-4877-BE52-05CBE0AAD633}"/>
              </a:ext>
            </a:extLst>
          </p:cNvPr>
          <p:cNvSpPr txBox="1"/>
          <p:nvPr/>
        </p:nvSpPr>
        <p:spPr>
          <a:xfrm>
            <a:off x="7601617" y="2172490"/>
            <a:ext cx="24413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John123@example.com</a:t>
            </a:r>
            <a:endParaRPr lang="en-US" sz="12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D2D4D42-D18A-4165-B232-8CF294AEB6F9}"/>
              </a:ext>
            </a:extLst>
          </p:cNvPr>
          <p:cNvSpPr txBox="1"/>
          <p:nvPr/>
        </p:nvSpPr>
        <p:spPr>
          <a:xfrm>
            <a:off x="7601617" y="2680365"/>
            <a:ext cx="933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••••••••••••</a:t>
            </a:r>
            <a:endParaRPr lang="en-US" sz="12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946BF8A-C150-4F6A-A5C7-17AB63D6C45E}"/>
              </a:ext>
            </a:extLst>
          </p:cNvPr>
          <p:cNvSpPr txBox="1"/>
          <p:nvPr/>
        </p:nvSpPr>
        <p:spPr>
          <a:xfrm>
            <a:off x="7601617" y="3184170"/>
            <a:ext cx="15117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••••••••••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6C66C6-14B8-4E0C-89DD-BBF9F1BC1E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</p:spTree>
    <p:extLst>
      <p:ext uri="{BB962C8B-B14F-4D97-AF65-F5344CB8AC3E}">
        <p14:creationId xmlns:p14="http://schemas.microsoft.com/office/powerpoint/2010/main" val="20806896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4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3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3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23" grpId="0"/>
      <p:bldP spid="24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F5C11E-D46B-437C-B88B-93B0E530D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54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ADAF5-AA9E-4DD4-9CD6-10CDA84BD0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UI/UX Design &amp; Demo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A86A53-16DF-48C3-97BF-95A57D3CB30A}"/>
              </a:ext>
            </a:extLst>
          </p:cNvPr>
          <p:cNvSpPr txBox="1"/>
          <p:nvPr/>
        </p:nvSpPr>
        <p:spPr>
          <a:xfrm>
            <a:off x="307089" y="1553371"/>
            <a:ext cx="4559880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Login/Registration Form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for Rider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Successful/Rejected 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Edit Personal Information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Post Requests</a:t>
            </a:r>
            <a:endParaRPr lang="en-MY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Manage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Accepts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Manage Accepted Requests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590781-8118-48CB-84FD-E2E68419098C}"/>
              </a:ext>
            </a:extLst>
          </p:cNvPr>
          <p:cNvSpPr/>
          <p:nvPr/>
        </p:nvSpPr>
        <p:spPr>
          <a:xfrm>
            <a:off x="7325033" y="373020"/>
            <a:ext cx="3043798" cy="54111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B12E5BD-61BB-4866-80E1-BC838E595B0E}"/>
              </a:ext>
            </a:extLst>
          </p:cNvPr>
          <p:cNvSpPr/>
          <p:nvPr/>
        </p:nvSpPr>
        <p:spPr>
          <a:xfrm>
            <a:off x="7871461" y="948510"/>
            <a:ext cx="1950942" cy="107171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>
                <a:solidFill>
                  <a:schemeClr val="accent6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Logo</a:t>
            </a:r>
            <a:endParaRPr lang="en-US" dirty="0">
              <a:solidFill>
                <a:schemeClr val="accent6">
                  <a:lumMod val="60000"/>
                  <a:lumOff val="4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668176A-A6D8-4A57-93A2-C2F2B6971229}"/>
              </a:ext>
            </a:extLst>
          </p:cNvPr>
          <p:cNvGrpSpPr/>
          <p:nvPr/>
        </p:nvGrpSpPr>
        <p:grpSpPr>
          <a:xfrm>
            <a:off x="7599559" y="2390655"/>
            <a:ext cx="2482643" cy="399948"/>
            <a:chOff x="7599559" y="1507876"/>
            <a:chExt cx="2482643" cy="399948"/>
          </a:xfrm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BFA35A4C-96B8-408C-B2DF-7301135CBCEB}"/>
                </a:ext>
              </a:extLst>
            </p:cNvPr>
            <p:cNvSpPr/>
            <p:nvPr/>
          </p:nvSpPr>
          <p:spPr>
            <a:xfrm>
              <a:off x="7599559" y="1507876"/>
              <a:ext cx="2482643" cy="399948"/>
            </a:xfrm>
            <a:prstGeom prst="roundRect">
              <a:avLst>
                <a:gd name="adj" fmla="val 7522"/>
              </a:avLst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38B14D3-913F-42EA-B193-185D73CD278D}"/>
                </a:ext>
              </a:extLst>
            </p:cNvPr>
            <p:cNvSpPr txBox="1"/>
            <p:nvPr/>
          </p:nvSpPr>
          <p:spPr>
            <a:xfrm>
              <a:off x="7606923" y="1572636"/>
              <a:ext cx="23397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Username</a:t>
              </a:r>
            </a:p>
          </p:txBody>
        </p:sp>
      </p:grp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87E8A354-775E-4EF7-A4B3-5026534DEC6D}"/>
              </a:ext>
            </a:extLst>
          </p:cNvPr>
          <p:cNvSpPr/>
          <p:nvPr/>
        </p:nvSpPr>
        <p:spPr>
          <a:xfrm>
            <a:off x="9276318" y="3429000"/>
            <a:ext cx="805884" cy="338130"/>
          </a:xfrm>
          <a:prstGeom prst="roundRect">
            <a:avLst>
              <a:gd name="adj" fmla="val 4600"/>
            </a:avLst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127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0839D85-8660-4B61-B029-98DAE3ED7EF8}"/>
              </a:ext>
            </a:extLst>
          </p:cNvPr>
          <p:cNvSpPr txBox="1"/>
          <p:nvPr/>
        </p:nvSpPr>
        <p:spPr>
          <a:xfrm>
            <a:off x="9276318" y="3453976"/>
            <a:ext cx="8058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sz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Login</a:t>
            </a:r>
            <a:endParaRPr lang="en-US" sz="12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01C0E92-6B5B-4A7D-A7BE-4D6DC0E773FF}"/>
              </a:ext>
            </a:extLst>
          </p:cNvPr>
          <p:cNvSpPr/>
          <p:nvPr/>
        </p:nvSpPr>
        <p:spPr>
          <a:xfrm>
            <a:off x="9677827" y="7071439"/>
            <a:ext cx="365126" cy="365126"/>
          </a:xfrm>
          <a:custGeom>
            <a:avLst/>
            <a:gdLst>
              <a:gd name="connsiteX0" fmla="*/ 0 w 578997"/>
              <a:gd name="connsiteY0" fmla="*/ 0 h 578997"/>
              <a:gd name="connsiteX1" fmla="*/ 578997 w 578997"/>
              <a:gd name="connsiteY1" fmla="*/ 0 h 578997"/>
              <a:gd name="connsiteX2" fmla="*/ 578997 w 578997"/>
              <a:gd name="connsiteY2" fmla="*/ 578997 h 578997"/>
              <a:gd name="connsiteX3" fmla="*/ 0 w 578997"/>
              <a:gd name="connsiteY3" fmla="*/ 578997 h 578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997" h="578997">
                <a:moveTo>
                  <a:pt x="0" y="0"/>
                </a:moveTo>
                <a:lnTo>
                  <a:pt x="578997" y="0"/>
                </a:lnTo>
                <a:lnTo>
                  <a:pt x="578997" y="578997"/>
                </a:lnTo>
                <a:lnTo>
                  <a:pt x="0" y="578997"/>
                </a:lnTo>
                <a:close/>
              </a:path>
            </a:pathLst>
          </a:custGeom>
          <a:noFill/>
          <a:ln w="2381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22E80F5F-1193-4EBC-8EB0-F7F59B06918C}"/>
              </a:ext>
            </a:extLst>
          </p:cNvPr>
          <p:cNvGrpSpPr/>
          <p:nvPr/>
        </p:nvGrpSpPr>
        <p:grpSpPr>
          <a:xfrm>
            <a:off x="7599559" y="2894460"/>
            <a:ext cx="2482643" cy="399948"/>
            <a:chOff x="7599559" y="1507876"/>
            <a:chExt cx="2482643" cy="399948"/>
          </a:xfrm>
        </p:grpSpPr>
        <p:sp>
          <p:nvSpPr>
            <p:cNvPr id="72" name="Rectangle: Rounded Corners 71">
              <a:extLst>
                <a:ext uri="{FF2B5EF4-FFF2-40B4-BE49-F238E27FC236}">
                  <a16:creationId xmlns:a16="http://schemas.microsoft.com/office/drawing/2014/main" id="{D1801A79-F697-4D03-8A4D-11FE32B546CD}"/>
                </a:ext>
              </a:extLst>
            </p:cNvPr>
            <p:cNvSpPr/>
            <p:nvPr/>
          </p:nvSpPr>
          <p:spPr>
            <a:xfrm>
              <a:off x="7599559" y="1507876"/>
              <a:ext cx="2482643" cy="399948"/>
            </a:xfrm>
            <a:prstGeom prst="roundRect">
              <a:avLst>
                <a:gd name="adj" fmla="val 7522"/>
              </a:avLst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C71A4070-73F1-4DBF-91AD-4FCBEFBD61BB}"/>
                </a:ext>
              </a:extLst>
            </p:cNvPr>
            <p:cNvSpPr txBox="1"/>
            <p:nvPr/>
          </p:nvSpPr>
          <p:spPr>
            <a:xfrm>
              <a:off x="7606923" y="1572636"/>
              <a:ext cx="23397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solidFill>
                    <a:schemeClr val="bg1">
                      <a:lumMod val="6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Password</a:t>
              </a:r>
              <a:endParaRPr lang="en-US" sz="1200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0F1A3B93-C2DF-4C79-9983-49AFA72EA13E}"/>
              </a:ext>
            </a:extLst>
          </p:cNvPr>
          <p:cNvSpPr/>
          <p:nvPr/>
        </p:nvSpPr>
        <p:spPr>
          <a:xfrm>
            <a:off x="7319728" y="788942"/>
            <a:ext cx="3043797" cy="499527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E41A70A-0912-473F-A549-3DE6B7A6338F}"/>
              </a:ext>
            </a:extLst>
          </p:cNvPr>
          <p:cNvSpPr txBox="1"/>
          <p:nvPr/>
        </p:nvSpPr>
        <p:spPr>
          <a:xfrm>
            <a:off x="7314423" y="861844"/>
            <a:ext cx="30437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Swipe up to Register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9403CD1-37AC-4627-B78E-4FDD115545C0}"/>
              </a:ext>
            </a:extLst>
          </p:cNvPr>
          <p:cNvSpPr/>
          <p:nvPr/>
        </p:nvSpPr>
        <p:spPr>
          <a:xfrm>
            <a:off x="6566003" y="373020"/>
            <a:ext cx="753725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267BCC2-9895-4775-B5A3-CBF99333DA8E}"/>
              </a:ext>
            </a:extLst>
          </p:cNvPr>
          <p:cNvSpPr/>
          <p:nvPr/>
        </p:nvSpPr>
        <p:spPr>
          <a:xfrm>
            <a:off x="10356727" y="373020"/>
            <a:ext cx="1835273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CD1FAE3D-110A-46FA-BBAF-1C88D2B74A4D}"/>
              </a:ext>
            </a:extLst>
          </p:cNvPr>
          <p:cNvSpPr/>
          <p:nvPr/>
        </p:nvSpPr>
        <p:spPr>
          <a:xfrm>
            <a:off x="7594253" y="1603526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192A81F-6EF8-4ACC-905B-F851A17396D3}"/>
              </a:ext>
            </a:extLst>
          </p:cNvPr>
          <p:cNvSpPr txBox="1"/>
          <p:nvPr/>
        </p:nvSpPr>
        <p:spPr>
          <a:xfrm>
            <a:off x="7669109" y="1541374"/>
            <a:ext cx="610946" cy="1187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lIns="36000" tIns="36000" rIns="36000" bIns="36000" rtlCol="0" anchor="ctr">
            <a:noAutofit/>
          </a:bodyPr>
          <a:lstStyle/>
          <a:p>
            <a:pPr algn="ctr"/>
            <a:r>
              <a:rPr lang="en-US" altLang="zh-CN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Username</a:t>
            </a:r>
            <a:endParaRPr lang="en-US" sz="9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DA786CAD-A93F-4E51-B317-F177C6E7B5E7}"/>
              </a:ext>
            </a:extLst>
          </p:cNvPr>
          <p:cNvSpPr/>
          <p:nvPr/>
        </p:nvSpPr>
        <p:spPr>
          <a:xfrm>
            <a:off x="7594253" y="2107730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4EE3862-9FAE-46F5-9FD5-C56A276B520A}"/>
              </a:ext>
            </a:extLst>
          </p:cNvPr>
          <p:cNvSpPr txBox="1"/>
          <p:nvPr/>
        </p:nvSpPr>
        <p:spPr>
          <a:xfrm>
            <a:off x="7654290" y="2045578"/>
            <a:ext cx="437294" cy="1187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lIns="36000" tIns="36000" rIns="36000" bIns="36000" rtlCol="0" anchor="ctr">
            <a:noAutofit/>
          </a:bodyPr>
          <a:lstStyle/>
          <a:p>
            <a:pPr algn="ctr"/>
            <a:r>
              <a:rPr lang="en-MY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E-mail</a:t>
            </a:r>
            <a:endParaRPr lang="en-US" sz="9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F21E8C81-8FAF-4292-870D-45032620BD0D}"/>
              </a:ext>
            </a:extLst>
          </p:cNvPr>
          <p:cNvSpPr/>
          <p:nvPr/>
        </p:nvSpPr>
        <p:spPr>
          <a:xfrm>
            <a:off x="7594253" y="2615605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006339C-DB9F-4E19-84D4-B09B15E8A081}"/>
              </a:ext>
            </a:extLst>
          </p:cNvPr>
          <p:cNvSpPr txBox="1"/>
          <p:nvPr/>
        </p:nvSpPr>
        <p:spPr>
          <a:xfrm>
            <a:off x="7669109" y="2553453"/>
            <a:ext cx="610946" cy="1187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lIns="36000" tIns="36000" rIns="36000" bIns="36000" rtlCol="0" anchor="ctr">
            <a:noAutofit/>
          </a:bodyPr>
          <a:lstStyle/>
          <a:p>
            <a:pPr algn="ctr"/>
            <a:r>
              <a:rPr lang="en-MY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Password</a:t>
            </a:r>
            <a:endParaRPr lang="en-US" sz="9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667EE880-F2E8-440D-9F71-DD9E111EC609}"/>
              </a:ext>
            </a:extLst>
          </p:cNvPr>
          <p:cNvSpPr/>
          <p:nvPr/>
        </p:nvSpPr>
        <p:spPr>
          <a:xfrm>
            <a:off x="7594253" y="3119410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567014E-B39F-4EF1-A4A1-A5485726A7EA}"/>
              </a:ext>
            </a:extLst>
          </p:cNvPr>
          <p:cNvSpPr txBox="1"/>
          <p:nvPr/>
        </p:nvSpPr>
        <p:spPr>
          <a:xfrm>
            <a:off x="7702835" y="3057258"/>
            <a:ext cx="1006096" cy="1187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lIns="36000" tIns="36000" rIns="36000" bIns="36000" rtlCol="0" anchor="ctr">
            <a:noAutofit/>
          </a:bodyPr>
          <a:lstStyle/>
          <a:p>
            <a:pPr algn="ctr"/>
            <a:r>
              <a:rPr lang="en-MY" sz="9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Re-Enter Password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D622F58-D2D0-4054-BF92-0F6367AE2F5B}"/>
              </a:ext>
            </a:extLst>
          </p:cNvPr>
          <p:cNvSpPr txBox="1"/>
          <p:nvPr/>
        </p:nvSpPr>
        <p:spPr>
          <a:xfrm>
            <a:off x="7482685" y="3694518"/>
            <a:ext cx="23397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I’m a …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CD88DDE-9605-4F82-9B1D-C85D44AAC208}"/>
              </a:ext>
            </a:extLst>
          </p:cNvPr>
          <p:cNvGrpSpPr/>
          <p:nvPr/>
        </p:nvGrpSpPr>
        <p:grpSpPr>
          <a:xfrm>
            <a:off x="7594253" y="3994782"/>
            <a:ext cx="861357" cy="861357"/>
            <a:chOff x="7594253" y="3994782"/>
            <a:chExt cx="861357" cy="861357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8A30A8FD-46F6-42CB-B72A-6AE78845D5B5}"/>
                </a:ext>
              </a:extLst>
            </p:cNvPr>
            <p:cNvSpPr/>
            <p:nvPr/>
          </p:nvSpPr>
          <p:spPr>
            <a:xfrm>
              <a:off x="7594253" y="3994782"/>
              <a:ext cx="861357" cy="861357"/>
            </a:xfrm>
            <a:prstGeom prst="roundRect">
              <a:avLst>
                <a:gd name="adj" fmla="val 3397"/>
              </a:avLst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15C6CB1-5E48-4828-99A2-9786B3E47F53}"/>
                </a:ext>
              </a:extLst>
            </p:cNvPr>
            <p:cNvSpPr/>
            <p:nvPr/>
          </p:nvSpPr>
          <p:spPr>
            <a:xfrm>
              <a:off x="7732856" y="4109771"/>
              <a:ext cx="584149" cy="519243"/>
            </a:xfrm>
            <a:custGeom>
              <a:avLst/>
              <a:gdLst>
                <a:gd name="connsiteX0" fmla="*/ 735859 w 779145"/>
                <a:gd name="connsiteY0" fmla="*/ 0 h 692573"/>
                <a:gd name="connsiteX1" fmla="*/ 43286 w 779145"/>
                <a:gd name="connsiteY1" fmla="*/ 0 h 692573"/>
                <a:gd name="connsiteX2" fmla="*/ 43286 w 779145"/>
                <a:gd name="connsiteY2" fmla="*/ 86572 h 692573"/>
                <a:gd name="connsiteX3" fmla="*/ 735859 w 779145"/>
                <a:gd name="connsiteY3" fmla="*/ 86572 h 692573"/>
                <a:gd name="connsiteX4" fmla="*/ 735859 w 779145"/>
                <a:gd name="connsiteY4" fmla="*/ 0 h 692573"/>
                <a:gd name="connsiteX5" fmla="*/ 779145 w 779145"/>
                <a:gd name="connsiteY5" fmla="*/ 432858 h 692573"/>
                <a:gd name="connsiteX6" fmla="*/ 779145 w 779145"/>
                <a:gd name="connsiteY6" fmla="*/ 346287 h 692573"/>
                <a:gd name="connsiteX7" fmla="*/ 735859 w 779145"/>
                <a:gd name="connsiteY7" fmla="*/ 129858 h 692573"/>
                <a:gd name="connsiteX8" fmla="*/ 43286 w 779145"/>
                <a:gd name="connsiteY8" fmla="*/ 129858 h 692573"/>
                <a:gd name="connsiteX9" fmla="*/ 0 w 779145"/>
                <a:gd name="connsiteY9" fmla="*/ 346287 h 692573"/>
                <a:gd name="connsiteX10" fmla="*/ 0 w 779145"/>
                <a:gd name="connsiteY10" fmla="*/ 432858 h 692573"/>
                <a:gd name="connsiteX11" fmla="*/ 43286 w 779145"/>
                <a:gd name="connsiteY11" fmla="*/ 432858 h 692573"/>
                <a:gd name="connsiteX12" fmla="*/ 43286 w 779145"/>
                <a:gd name="connsiteY12" fmla="*/ 692573 h 692573"/>
                <a:gd name="connsiteX13" fmla="*/ 476144 w 779145"/>
                <a:gd name="connsiteY13" fmla="*/ 692573 h 692573"/>
                <a:gd name="connsiteX14" fmla="*/ 476144 w 779145"/>
                <a:gd name="connsiteY14" fmla="*/ 432858 h 692573"/>
                <a:gd name="connsiteX15" fmla="*/ 649288 w 779145"/>
                <a:gd name="connsiteY15" fmla="*/ 432858 h 692573"/>
                <a:gd name="connsiteX16" fmla="*/ 649288 w 779145"/>
                <a:gd name="connsiteY16" fmla="*/ 692573 h 692573"/>
                <a:gd name="connsiteX17" fmla="*/ 735859 w 779145"/>
                <a:gd name="connsiteY17" fmla="*/ 692573 h 692573"/>
                <a:gd name="connsiteX18" fmla="*/ 735859 w 779145"/>
                <a:gd name="connsiteY18" fmla="*/ 432858 h 692573"/>
                <a:gd name="connsiteX19" fmla="*/ 779145 w 779145"/>
                <a:gd name="connsiteY19" fmla="*/ 432858 h 692573"/>
                <a:gd name="connsiteX20" fmla="*/ 389573 w 779145"/>
                <a:gd name="connsiteY20" fmla="*/ 606002 h 692573"/>
                <a:gd name="connsiteX21" fmla="*/ 129858 w 779145"/>
                <a:gd name="connsiteY21" fmla="*/ 606002 h 692573"/>
                <a:gd name="connsiteX22" fmla="*/ 129858 w 779145"/>
                <a:gd name="connsiteY22" fmla="*/ 432858 h 692573"/>
                <a:gd name="connsiteX23" fmla="*/ 389573 w 779145"/>
                <a:gd name="connsiteY23" fmla="*/ 432858 h 692573"/>
                <a:gd name="connsiteX24" fmla="*/ 389573 w 779145"/>
                <a:gd name="connsiteY24" fmla="*/ 606002 h 692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779145" h="692573">
                  <a:moveTo>
                    <a:pt x="735859" y="0"/>
                  </a:moveTo>
                  <a:lnTo>
                    <a:pt x="43286" y="0"/>
                  </a:lnTo>
                  <a:lnTo>
                    <a:pt x="43286" y="86572"/>
                  </a:lnTo>
                  <a:lnTo>
                    <a:pt x="735859" y="86572"/>
                  </a:lnTo>
                  <a:lnTo>
                    <a:pt x="735859" y="0"/>
                  </a:lnTo>
                  <a:close/>
                  <a:moveTo>
                    <a:pt x="779145" y="432858"/>
                  </a:moveTo>
                  <a:lnTo>
                    <a:pt x="779145" y="346287"/>
                  </a:lnTo>
                  <a:lnTo>
                    <a:pt x="735859" y="129858"/>
                  </a:lnTo>
                  <a:lnTo>
                    <a:pt x="43286" y="129858"/>
                  </a:lnTo>
                  <a:lnTo>
                    <a:pt x="0" y="346287"/>
                  </a:lnTo>
                  <a:lnTo>
                    <a:pt x="0" y="432858"/>
                  </a:lnTo>
                  <a:lnTo>
                    <a:pt x="43286" y="432858"/>
                  </a:lnTo>
                  <a:lnTo>
                    <a:pt x="43286" y="692573"/>
                  </a:lnTo>
                  <a:lnTo>
                    <a:pt x="476144" y="692573"/>
                  </a:lnTo>
                  <a:lnTo>
                    <a:pt x="476144" y="432858"/>
                  </a:lnTo>
                  <a:lnTo>
                    <a:pt x="649288" y="432858"/>
                  </a:lnTo>
                  <a:lnTo>
                    <a:pt x="649288" y="692573"/>
                  </a:lnTo>
                  <a:lnTo>
                    <a:pt x="735859" y="692573"/>
                  </a:lnTo>
                  <a:lnTo>
                    <a:pt x="735859" y="432858"/>
                  </a:lnTo>
                  <a:lnTo>
                    <a:pt x="779145" y="432858"/>
                  </a:lnTo>
                  <a:close/>
                  <a:moveTo>
                    <a:pt x="389573" y="606002"/>
                  </a:moveTo>
                  <a:lnTo>
                    <a:pt x="129858" y="606002"/>
                  </a:lnTo>
                  <a:lnTo>
                    <a:pt x="129858" y="432858"/>
                  </a:lnTo>
                  <a:lnTo>
                    <a:pt x="389573" y="432858"/>
                  </a:lnTo>
                  <a:lnTo>
                    <a:pt x="389573" y="606002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EC7C76D-5730-42A1-997B-9EDDD8BB5653}"/>
                </a:ext>
              </a:extLst>
            </p:cNvPr>
            <p:cNvSpPr txBox="1"/>
            <p:nvPr/>
          </p:nvSpPr>
          <p:spPr>
            <a:xfrm>
              <a:off x="7696200" y="4671060"/>
              <a:ext cx="663278" cy="136614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MY" sz="1200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Sender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C2DF5C39-4239-49B6-B98E-6053D51EBCFB}"/>
              </a:ext>
            </a:extLst>
          </p:cNvPr>
          <p:cNvGrpSpPr/>
          <p:nvPr/>
        </p:nvGrpSpPr>
        <p:grpSpPr>
          <a:xfrm>
            <a:off x="8534697" y="3994782"/>
            <a:ext cx="861357" cy="861357"/>
            <a:chOff x="8534697" y="3994782"/>
            <a:chExt cx="861357" cy="861357"/>
          </a:xfrm>
        </p:grpSpPr>
        <p:sp>
          <p:nvSpPr>
            <p:cNvPr id="57" name="Rectangle: Rounded Corners 56">
              <a:extLst>
                <a:ext uri="{FF2B5EF4-FFF2-40B4-BE49-F238E27FC236}">
                  <a16:creationId xmlns:a16="http://schemas.microsoft.com/office/drawing/2014/main" id="{1DF9D099-3247-47EE-91A6-1D146BBD366B}"/>
                </a:ext>
              </a:extLst>
            </p:cNvPr>
            <p:cNvSpPr/>
            <p:nvPr/>
          </p:nvSpPr>
          <p:spPr>
            <a:xfrm>
              <a:off x="8534697" y="3994782"/>
              <a:ext cx="861357" cy="861357"/>
            </a:xfrm>
            <a:prstGeom prst="roundRect">
              <a:avLst>
                <a:gd name="adj" fmla="val 3397"/>
              </a:avLst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6D50604-A703-4D13-BC5A-670B61D54B49}"/>
                </a:ext>
              </a:extLst>
            </p:cNvPr>
            <p:cNvSpPr/>
            <p:nvPr/>
          </p:nvSpPr>
          <p:spPr>
            <a:xfrm>
              <a:off x="8654443" y="4115520"/>
              <a:ext cx="670981" cy="513494"/>
            </a:xfrm>
            <a:custGeom>
              <a:avLst/>
              <a:gdLst>
                <a:gd name="connsiteX0" fmla="*/ 863259 w 999562"/>
                <a:gd name="connsiteY0" fmla="*/ 181739 h 726954"/>
                <a:gd name="connsiteX1" fmla="*/ 726955 w 999562"/>
                <a:gd name="connsiteY1" fmla="*/ 181739 h 726954"/>
                <a:gd name="connsiteX2" fmla="*/ 726955 w 999562"/>
                <a:gd name="connsiteY2" fmla="*/ 0 h 726954"/>
                <a:gd name="connsiteX3" fmla="*/ 90869 w 999562"/>
                <a:gd name="connsiteY3" fmla="*/ 0 h 726954"/>
                <a:gd name="connsiteX4" fmla="*/ 0 w 999562"/>
                <a:gd name="connsiteY4" fmla="*/ 90869 h 726954"/>
                <a:gd name="connsiteX5" fmla="*/ 0 w 999562"/>
                <a:gd name="connsiteY5" fmla="*/ 590651 h 726954"/>
                <a:gd name="connsiteX6" fmla="*/ 90869 w 999562"/>
                <a:gd name="connsiteY6" fmla="*/ 590651 h 726954"/>
                <a:gd name="connsiteX7" fmla="*/ 227173 w 999562"/>
                <a:gd name="connsiteY7" fmla="*/ 726955 h 726954"/>
                <a:gd name="connsiteX8" fmla="*/ 363477 w 999562"/>
                <a:gd name="connsiteY8" fmla="*/ 590651 h 726954"/>
                <a:gd name="connsiteX9" fmla="*/ 636085 w 999562"/>
                <a:gd name="connsiteY9" fmla="*/ 590651 h 726954"/>
                <a:gd name="connsiteX10" fmla="*/ 772389 w 999562"/>
                <a:gd name="connsiteY10" fmla="*/ 726955 h 726954"/>
                <a:gd name="connsiteX11" fmla="*/ 908693 w 999562"/>
                <a:gd name="connsiteY11" fmla="*/ 590651 h 726954"/>
                <a:gd name="connsiteX12" fmla="*/ 999563 w 999562"/>
                <a:gd name="connsiteY12" fmla="*/ 590651 h 726954"/>
                <a:gd name="connsiteX13" fmla="*/ 999563 w 999562"/>
                <a:gd name="connsiteY13" fmla="*/ 363477 h 726954"/>
                <a:gd name="connsiteX14" fmla="*/ 863259 w 999562"/>
                <a:gd name="connsiteY14" fmla="*/ 181739 h 726954"/>
                <a:gd name="connsiteX15" fmla="*/ 227173 w 999562"/>
                <a:gd name="connsiteY15" fmla="*/ 658803 h 726954"/>
                <a:gd name="connsiteX16" fmla="*/ 159021 w 999562"/>
                <a:gd name="connsiteY16" fmla="*/ 590651 h 726954"/>
                <a:gd name="connsiteX17" fmla="*/ 227173 w 999562"/>
                <a:gd name="connsiteY17" fmla="*/ 522499 h 726954"/>
                <a:gd name="connsiteX18" fmla="*/ 295325 w 999562"/>
                <a:gd name="connsiteY18" fmla="*/ 590651 h 726954"/>
                <a:gd name="connsiteX19" fmla="*/ 227173 w 999562"/>
                <a:gd name="connsiteY19" fmla="*/ 658803 h 726954"/>
                <a:gd name="connsiteX20" fmla="*/ 840541 w 999562"/>
                <a:gd name="connsiteY20" fmla="*/ 249891 h 726954"/>
                <a:gd name="connsiteX21" fmla="*/ 929593 w 999562"/>
                <a:gd name="connsiteY21" fmla="*/ 363477 h 726954"/>
                <a:gd name="connsiteX22" fmla="*/ 726955 w 999562"/>
                <a:gd name="connsiteY22" fmla="*/ 363477 h 726954"/>
                <a:gd name="connsiteX23" fmla="*/ 726955 w 999562"/>
                <a:gd name="connsiteY23" fmla="*/ 249891 h 726954"/>
                <a:gd name="connsiteX24" fmla="*/ 840541 w 999562"/>
                <a:gd name="connsiteY24" fmla="*/ 249891 h 726954"/>
                <a:gd name="connsiteX25" fmla="*/ 772389 w 999562"/>
                <a:gd name="connsiteY25" fmla="*/ 658803 h 726954"/>
                <a:gd name="connsiteX26" fmla="*/ 704237 w 999562"/>
                <a:gd name="connsiteY26" fmla="*/ 590651 h 726954"/>
                <a:gd name="connsiteX27" fmla="*/ 772389 w 999562"/>
                <a:gd name="connsiteY27" fmla="*/ 522499 h 726954"/>
                <a:gd name="connsiteX28" fmla="*/ 840541 w 999562"/>
                <a:gd name="connsiteY28" fmla="*/ 590651 h 726954"/>
                <a:gd name="connsiteX29" fmla="*/ 772389 w 999562"/>
                <a:gd name="connsiteY29" fmla="*/ 658803 h 726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999562" h="726954">
                  <a:moveTo>
                    <a:pt x="863259" y="181739"/>
                  </a:moveTo>
                  <a:lnTo>
                    <a:pt x="726955" y="181739"/>
                  </a:lnTo>
                  <a:lnTo>
                    <a:pt x="726955" y="0"/>
                  </a:lnTo>
                  <a:lnTo>
                    <a:pt x="90869" y="0"/>
                  </a:lnTo>
                  <a:cubicBezTo>
                    <a:pt x="40891" y="0"/>
                    <a:pt x="0" y="40891"/>
                    <a:pt x="0" y="90869"/>
                  </a:cubicBezTo>
                  <a:lnTo>
                    <a:pt x="0" y="590651"/>
                  </a:lnTo>
                  <a:lnTo>
                    <a:pt x="90869" y="590651"/>
                  </a:lnTo>
                  <a:cubicBezTo>
                    <a:pt x="90869" y="666072"/>
                    <a:pt x="151752" y="726955"/>
                    <a:pt x="227173" y="726955"/>
                  </a:cubicBezTo>
                  <a:cubicBezTo>
                    <a:pt x="302595" y="726955"/>
                    <a:pt x="363477" y="666072"/>
                    <a:pt x="363477" y="590651"/>
                  </a:cubicBezTo>
                  <a:lnTo>
                    <a:pt x="636085" y="590651"/>
                  </a:lnTo>
                  <a:cubicBezTo>
                    <a:pt x="636085" y="666072"/>
                    <a:pt x="696968" y="726955"/>
                    <a:pt x="772389" y="726955"/>
                  </a:cubicBezTo>
                  <a:cubicBezTo>
                    <a:pt x="847811" y="726955"/>
                    <a:pt x="908693" y="666072"/>
                    <a:pt x="908693" y="590651"/>
                  </a:cubicBezTo>
                  <a:lnTo>
                    <a:pt x="999563" y="590651"/>
                  </a:lnTo>
                  <a:lnTo>
                    <a:pt x="999563" y="363477"/>
                  </a:lnTo>
                  <a:lnTo>
                    <a:pt x="863259" y="181739"/>
                  </a:lnTo>
                  <a:close/>
                  <a:moveTo>
                    <a:pt x="227173" y="658803"/>
                  </a:moveTo>
                  <a:cubicBezTo>
                    <a:pt x="189463" y="658803"/>
                    <a:pt x="159021" y="628361"/>
                    <a:pt x="159021" y="590651"/>
                  </a:cubicBezTo>
                  <a:cubicBezTo>
                    <a:pt x="159021" y="552940"/>
                    <a:pt x="189463" y="522499"/>
                    <a:pt x="227173" y="522499"/>
                  </a:cubicBezTo>
                  <a:cubicBezTo>
                    <a:pt x="264884" y="522499"/>
                    <a:pt x="295325" y="552940"/>
                    <a:pt x="295325" y="590651"/>
                  </a:cubicBezTo>
                  <a:cubicBezTo>
                    <a:pt x="295325" y="628361"/>
                    <a:pt x="264884" y="658803"/>
                    <a:pt x="227173" y="658803"/>
                  </a:cubicBezTo>
                  <a:close/>
                  <a:moveTo>
                    <a:pt x="840541" y="249891"/>
                  </a:moveTo>
                  <a:lnTo>
                    <a:pt x="929593" y="363477"/>
                  </a:lnTo>
                  <a:lnTo>
                    <a:pt x="726955" y="363477"/>
                  </a:lnTo>
                  <a:lnTo>
                    <a:pt x="726955" y="249891"/>
                  </a:lnTo>
                  <a:lnTo>
                    <a:pt x="840541" y="249891"/>
                  </a:lnTo>
                  <a:close/>
                  <a:moveTo>
                    <a:pt x="772389" y="658803"/>
                  </a:moveTo>
                  <a:cubicBezTo>
                    <a:pt x="734679" y="658803"/>
                    <a:pt x="704237" y="628361"/>
                    <a:pt x="704237" y="590651"/>
                  </a:cubicBezTo>
                  <a:cubicBezTo>
                    <a:pt x="704237" y="552940"/>
                    <a:pt x="734679" y="522499"/>
                    <a:pt x="772389" y="522499"/>
                  </a:cubicBezTo>
                  <a:cubicBezTo>
                    <a:pt x="810100" y="522499"/>
                    <a:pt x="840541" y="552940"/>
                    <a:pt x="840541" y="590651"/>
                  </a:cubicBezTo>
                  <a:cubicBezTo>
                    <a:pt x="840541" y="628361"/>
                    <a:pt x="810100" y="658803"/>
                    <a:pt x="772389" y="658803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CF6AF0E3-06FC-4293-99BD-3E294AC48E0C}"/>
                </a:ext>
              </a:extLst>
            </p:cNvPr>
            <p:cNvSpPr txBox="1"/>
            <p:nvPr/>
          </p:nvSpPr>
          <p:spPr>
            <a:xfrm>
              <a:off x="8633736" y="4671060"/>
              <a:ext cx="663278" cy="136614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MY" sz="1200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Rider</a:t>
              </a: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7BE4AA15-82B3-4F8C-AB3B-E0CF503C0743}"/>
              </a:ext>
            </a:extLst>
          </p:cNvPr>
          <p:cNvGrpSpPr/>
          <p:nvPr/>
        </p:nvGrpSpPr>
        <p:grpSpPr>
          <a:xfrm>
            <a:off x="9271012" y="5151112"/>
            <a:ext cx="805884" cy="338130"/>
            <a:chOff x="9428718" y="3581400"/>
            <a:chExt cx="805884" cy="338130"/>
          </a:xfrm>
        </p:grpSpPr>
        <p:sp>
          <p:nvSpPr>
            <p:cNvPr id="63" name="Rectangle: Rounded Corners 62">
              <a:extLst>
                <a:ext uri="{FF2B5EF4-FFF2-40B4-BE49-F238E27FC236}">
                  <a16:creationId xmlns:a16="http://schemas.microsoft.com/office/drawing/2014/main" id="{B80003FC-DFED-459E-A022-8483EF32F47A}"/>
                </a:ext>
              </a:extLst>
            </p:cNvPr>
            <p:cNvSpPr/>
            <p:nvPr/>
          </p:nvSpPr>
          <p:spPr>
            <a:xfrm>
              <a:off x="9428718" y="3581400"/>
              <a:ext cx="805884" cy="338130"/>
            </a:xfrm>
            <a:prstGeom prst="roundRect">
              <a:avLst>
                <a:gd name="adj" fmla="val 460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  <a:effectLst>
              <a:outerShdw blurRad="127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277F3762-8CA1-4A95-8F56-F02D901EB985}"/>
                </a:ext>
              </a:extLst>
            </p:cNvPr>
            <p:cNvSpPr txBox="1"/>
            <p:nvPr/>
          </p:nvSpPr>
          <p:spPr>
            <a:xfrm>
              <a:off x="9428718" y="3606376"/>
              <a:ext cx="80588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2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Next</a:t>
              </a:r>
              <a:endParaRPr lang="en-US" sz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75" name="Rectangle 74">
            <a:extLst>
              <a:ext uri="{FF2B5EF4-FFF2-40B4-BE49-F238E27FC236}">
                <a16:creationId xmlns:a16="http://schemas.microsoft.com/office/drawing/2014/main" id="{434277FE-8E26-4A84-914E-5A8B880250CC}"/>
              </a:ext>
            </a:extLst>
          </p:cNvPr>
          <p:cNvSpPr/>
          <p:nvPr/>
        </p:nvSpPr>
        <p:spPr>
          <a:xfrm>
            <a:off x="6668858" y="5782121"/>
            <a:ext cx="4205236" cy="13049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BEBCE3-E672-48C0-A6C6-683E3929C14E}"/>
              </a:ext>
            </a:extLst>
          </p:cNvPr>
          <p:cNvSpPr txBox="1"/>
          <p:nvPr/>
        </p:nvSpPr>
        <p:spPr>
          <a:xfrm>
            <a:off x="7601617" y="1668286"/>
            <a:ext cx="24413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John</a:t>
            </a:r>
            <a:endParaRPr lang="en-US" sz="12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4EF12C2-97C8-4877-BE52-05CBE0AAD633}"/>
              </a:ext>
            </a:extLst>
          </p:cNvPr>
          <p:cNvSpPr txBox="1"/>
          <p:nvPr/>
        </p:nvSpPr>
        <p:spPr>
          <a:xfrm>
            <a:off x="7601617" y="2172490"/>
            <a:ext cx="24413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John123@example.com</a:t>
            </a:r>
            <a:endParaRPr lang="en-US" sz="12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D2D4D42-D18A-4165-B232-8CF294AEB6F9}"/>
              </a:ext>
            </a:extLst>
          </p:cNvPr>
          <p:cNvSpPr txBox="1"/>
          <p:nvPr/>
        </p:nvSpPr>
        <p:spPr>
          <a:xfrm>
            <a:off x="7601617" y="2680365"/>
            <a:ext cx="933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••••••••••••</a:t>
            </a:r>
            <a:endParaRPr lang="en-US" sz="12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946BF8A-C150-4F6A-A5C7-17AB63D6C45E}"/>
              </a:ext>
            </a:extLst>
          </p:cNvPr>
          <p:cNvSpPr txBox="1"/>
          <p:nvPr/>
        </p:nvSpPr>
        <p:spPr>
          <a:xfrm>
            <a:off x="7601617" y="3184170"/>
            <a:ext cx="15117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••••••••••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6E9172E-004C-4C6B-86AD-F6E54CF66F76}"/>
              </a:ext>
            </a:extLst>
          </p:cNvPr>
          <p:cNvSpPr txBox="1"/>
          <p:nvPr/>
        </p:nvSpPr>
        <p:spPr>
          <a:xfrm>
            <a:off x="7406221" y="5187091"/>
            <a:ext cx="182404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MY" sz="1050" dirty="0">
                <a:solidFill>
                  <a:schemeClr val="accent1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Multiple fields are incorrect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6C66C6-14B8-4E0C-89DD-BBF9F1BC1E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</p:spTree>
    <p:extLst>
      <p:ext uri="{BB962C8B-B14F-4D97-AF65-F5344CB8AC3E}">
        <p14:creationId xmlns:p14="http://schemas.microsoft.com/office/powerpoint/2010/main" val="13204208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50" tmFilter="0, 0; .2, .5; .8, .5; 1, 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125" autoRev="1" fill="hold"/>
                                        <p:tgtEl>
                                          <p:spTgt spid="4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250" tmFilter="0, 0; .2, .5; .8, .5; 1, 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125" autoRev="1" fill="hold"/>
                                        <p:tgtEl>
                                          <p:spTgt spid="4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250" tmFilter="0, 0; .2, .5; .8, .5; 1, 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125" autoRev="1" fill="hold"/>
                                        <p:tgtEl>
                                          <p:spTgt spid="2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250" tmFilter="0, 0; .2, .5; .8, .5; 1, 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125" autoRev="1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250" tmFilter="0, 0; .2, .5; .8, .5; 1, 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125" autoRev="1" fill="hold"/>
                                        <p:tgtEl>
                                          <p:spTgt spid="6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4" grpId="0" animBg="1"/>
      <p:bldP spid="24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F5C11E-D46B-437C-B88B-93B0E530D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55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ADAF5-AA9E-4DD4-9CD6-10CDA84BD0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UI/UX Design &amp; Demo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590781-8118-48CB-84FD-E2E68419098C}"/>
              </a:ext>
            </a:extLst>
          </p:cNvPr>
          <p:cNvSpPr/>
          <p:nvPr/>
        </p:nvSpPr>
        <p:spPr>
          <a:xfrm>
            <a:off x="7325033" y="373020"/>
            <a:ext cx="3043798" cy="54111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B12E5BD-61BB-4866-80E1-BC838E595B0E}"/>
              </a:ext>
            </a:extLst>
          </p:cNvPr>
          <p:cNvSpPr/>
          <p:nvPr/>
        </p:nvSpPr>
        <p:spPr>
          <a:xfrm>
            <a:off x="7871461" y="948510"/>
            <a:ext cx="1950942" cy="107171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>
                <a:solidFill>
                  <a:schemeClr val="accent6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Logo</a:t>
            </a:r>
            <a:endParaRPr lang="en-US" dirty="0">
              <a:solidFill>
                <a:schemeClr val="accent6">
                  <a:lumMod val="60000"/>
                  <a:lumOff val="4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668176A-A6D8-4A57-93A2-C2F2B6971229}"/>
              </a:ext>
            </a:extLst>
          </p:cNvPr>
          <p:cNvGrpSpPr/>
          <p:nvPr/>
        </p:nvGrpSpPr>
        <p:grpSpPr>
          <a:xfrm>
            <a:off x="7599559" y="2390655"/>
            <a:ext cx="2482643" cy="399948"/>
            <a:chOff x="7599559" y="1507876"/>
            <a:chExt cx="2482643" cy="399948"/>
          </a:xfrm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BFA35A4C-96B8-408C-B2DF-7301135CBCEB}"/>
                </a:ext>
              </a:extLst>
            </p:cNvPr>
            <p:cNvSpPr/>
            <p:nvPr/>
          </p:nvSpPr>
          <p:spPr>
            <a:xfrm>
              <a:off x="7599559" y="1507876"/>
              <a:ext cx="2482643" cy="399948"/>
            </a:xfrm>
            <a:prstGeom prst="roundRect">
              <a:avLst>
                <a:gd name="adj" fmla="val 7522"/>
              </a:avLst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38B14D3-913F-42EA-B193-185D73CD278D}"/>
                </a:ext>
              </a:extLst>
            </p:cNvPr>
            <p:cNvSpPr txBox="1"/>
            <p:nvPr/>
          </p:nvSpPr>
          <p:spPr>
            <a:xfrm>
              <a:off x="7606923" y="1572636"/>
              <a:ext cx="23397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Username</a:t>
              </a:r>
            </a:p>
          </p:txBody>
        </p:sp>
      </p:grp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87E8A354-775E-4EF7-A4B3-5026534DEC6D}"/>
              </a:ext>
            </a:extLst>
          </p:cNvPr>
          <p:cNvSpPr/>
          <p:nvPr/>
        </p:nvSpPr>
        <p:spPr>
          <a:xfrm>
            <a:off x="9276318" y="3429000"/>
            <a:ext cx="805884" cy="338130"/>
          </a:xfrm>
          <a:prstGeom prst="roundRect">
            <a:avLst>
              <a:gd name="adj" fmla="val 4600"/>
            </a:avLst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127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0839D85-8660-4B61-B029-98DAE3ED7EF8}"/>
              </a:ext>
            </a:extLst>
          </p:cNvPr>
          <p:cNvSpPr txBox="1"/>
          <p:nvPr/>
        </p:nvSpPr>
        <p:spPr>
          <a:xfrm>
            <a:off x="9276318" y="3453976"/>
            <a:ext cx="8058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sz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Login</a:t>
            </a:r>
            <a:endParaRPr lang="en-US" sz="12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01C0E92-6B5B-4A7D-A7BE-4D6DC0E773FF}"/>
              </a:ext>
            </a:extLst>
          </p:cNvPr>
          <p:cNvSpPr/>
          <p:nvPr/>
        </p:nvSpPr>
        <p:spPr>
          <a:xfrm>
            <a:off x="9677827" y="7071439"/>
            <a:ext cx="365126" cy="365126"/>
          </a:xfrm>
          <a:custGeom>
            <a:avLst/>
            <a:gdLst>
              <a:gd name="connsiteX0" fmla="*/ 0 w 578997"/>
              <a:gd name="connsiteY0" fmla="*/ 0 h 578997"/>
              <a:gd name="connsiteX1" fmla="*/ 578997 w 578997"/>
              <a:gd name="connsiteY1" fmla="*/ 0 h 578997"/>
              <a:gd name="connsiteX2" fmla="*/ 578997 w 578997"/>
              <a:gd name="connsiteY2" fmla="*/ 578997 h 578997"/>
              <a:gd name="connsiteX3" fmla="*/ 0 w 578997"/>
              <a:gd name="connsiteY3" fmla="*/ 578997 h 578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997" h="578997">
                <a:moveTo>
                  <a:pt x="0" y="0"/>
                </a:moveTo>
                <a:lnTo>
                  <a:pt x="578997" y="0"/>
                </a:lnTo>
                <a:lnTo>
                  <a:pt x="578997" y="578997"/>
                </a:lnTo>
                <a:lnTo>
                  <a:pt x="0" y="578997"/>
                </a:lnTo>
                <a:close/>
              </a:path>
            </a:pathLst>
          </a:custGeom>
          <a:noFill/>
          <a:ln w="2381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22E80F5F-1193-4EBC-8EB0-F7F59B06918C}"/>
              </a:ext>
            </a:extLst>
          </p:cNvPr>
          <p:cNvGrpSpPr/>
          <p:nvPr/>
        </p:nvGrpSpPr>
        <p:grpSpPr>
          <a:xfrm>
            <a:off x="7599559" y="2894460"/>
            <a:ext cx="2482643" cy="399948"/>
            <a:chOff x="7599559" y="1507876"/>
            <a:chExt cx="2482643" cy="399948"/>
          </a:xfrm>
        </p:grpSpPr>
        <p:sp>
          <p:nvSpPr>
            <p:cNvPr id="72" name="Rectangle: Rounded Corners 71">
              <a:extLst>
                <a:ext uri="{FF2B5EF4-FFF2-40B4-BE49-F238E27FC236}">
                  <a16:creationId xmlns:a16="http://schemas.microsoft.com/office/drawing/2014/main" id="{D1801A79-F697-4D03-8A4D-11FE32B546CD}"/>
                </a:ext>
              </a:extLst>
            </p:cNvPr>
            <p:cNvSpPr/>
            <p:nvPr/>
          </p:nvSpPr>
          <p:spPr>
            <a:xfrm>
              <a:off x="7599559" y="1507876"/>
              <a:ext cx="2482643" cy="399948"/>
            </a:xfrm>
            <a:prstGeom prst="roundRect">
              <a:avLst>
                <a:gd name="adj" fmla="val 7522"/>
              </a:avLst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C71A4070-73F1-4DBF-91AD-4FCBEFBD61BB}"/>
                </a:ext>
              </a:extLst>
            </p:cNvPr>
            <p:cNvSpPr txBox="1"/>
            <p:nvPr/>
          </p:nvSpPr>
          <p:spPr>
            <a:xfrm>
              <a:off x="7606923" y="1572636"/>
              <a:ext cx="23397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solidFill>
                    <a:schemeClr val="bg1">
                      <a:lumMod val="6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Password</a:t>
              </a:r>
              <a:endParaRPr lang="en-US" sz="1200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0F1A3B93-C2DF-4C79-9983-49AFA72EA13E}"/>
              </a:ext>
            </a:extLst>
          </p:cNvPr>
          <p:cNvSpPr/>
          <p:nvPr/>
        </p:nvSpPr>
        <p:spPr>
          <a:xfrm>
            <a:off x="7319728" y="788942"/>
            <a:ext cx="3043797" cy="499527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E41A70A-0912-473F-A549-3DE6B7A6338F}"/>
              </a:ext>
            </a:extLst>
          </p:cNvPr>
          <p:cNvSpPr txBox="1"/>
          <p:nvPr/>
        </p:nvSpPr>
        <p:spPr>
          <a:xfrm>
            <a:off x="7314423" y="861844"/>
            <a:ext cx="30437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Swipe up to Register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267BCC2-9895-4775-B5A3-CBF99333DA8E}"/>
              </a:ext>
            </a:extLst>
          </p:cNvPr>
          <p:cNvSpPr/>
          <p:nvPr/>
        </p:nvSpPr>
        <p:spPr>
          <a:xfrm>
            <a:off x="10356727" y="373020"/>
            <a:ext cx="1835273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CD1FAE3D-110A-46FA-BBAF-1C88D2B74A4D}"/>
              </a:ext>
            </a:extLst>
          </p:cNvPr>
          <p:cNvSpPr/>
          <p:nvPr/>
        </p:nvSpPr>
        <p:spPr>
          <a:xfrm>
            <a:off x="7594253" y="1603526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192A81F-6EF8-4ACC-905B-F851A17396D3}"/>
              </a:ext>
            </a:extLst>
          </p:cNvPr>
          <p:cNvSpPr txBox="1"/>
          <p:nvPr/>
        </p:nvSpPr>
        <p:spPr>
          <a:xfrm>
            <a:off x="7669109" y="1541374"/>
            <a:ext cx="610946" cy="1187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lIns="36000" tIns="36000" rIns="36000" bIns="36000" rtlCol="0" anchor="ctr">
            <a:noAutofit/>
          </a:bodyPr>
          <a:lstStyle/>
          <a:p>
            <a:pPr algn="ctr"/>
            <a:r>
              <a:rPr lang="en-US" altLang="zh-CN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Username</a:t>
            </a:r>
            <a:endParaRPr lang="en-US" sz="9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DA786CAD-A93F-4E51-B317-F177C6E7B5E7}"/>
              </a:ext>
            </a:extLst>
          </p:cNvPr>
          <p:cNvSpPr/>
          <p:nvPr/>
        </p:nvSpPr>
        <p:spPr>
          <a:xfrm>
            <a:off x="7594253" y="2107730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4EE3862-9FAE-46F5-9FD5-C56A276B520A}"/>
              </a:ext>
            </a:extLst>
          </p:cNvPr>
          <p:cNvSpPr txBox="1"/>
          <p:nvPr/>
        </p:nvSpPr>
        <p:spPr>
          <a:xfrm>
            <a:off x="7654290" y="2045578"/>
            <a:ext cx="437294" cy="1187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lIns="36000" tIns="36000" rIns="36000" bIns="36000" rtlCol="0" anchor="ctr">
            <a:noAutofit/>
          </a:bodyPr>
          <a:lstStyle/>
          <a:p>
            <a:pPr algn="ctr"/>
            <a:r>
              <a:rPr lang="en-MY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E-mail</a:t>
            </a:r>
            <a:endParaRPr lang="en-US" sz="9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F21E8C81-8FAF-4292-870D-45032620BD0D}"/>
              </a:ext>
            </a:extLst>
          </p:cNvPr>
          <p:cNvSpPr/>
          <p:nvPr/>
        </p:nvSpPr>
        <p:spPr>
          <a:xfrm>
            <a:off x="7594253" y="2615605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006339C-DB9F-4E19-84D4-B09B15E8A081}"/>
              </a:ext>
            </a:extLst>
          </p:cNvPr>
          <p:cNvSpPr txBox="1"/>
          <p:nvPr/>
        </p:nvSpPr>
        <p:spPr>
          <a:xfrm>
            <a:off x="7669109" y="2553453"/>
            <a:ext cx="610946" cy="1187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lIns="36000" tIns="36000" rIns="36000" bIns="36000" rtlCol="0" anchor="ctr">
            <a:noAutofit/>
          </a:bodyPr>
          <a:lstStyle/>
          <a:p>
            <a:pPr algn="ctr"/>
            <a:r>
              <a:rPr lang="en-MY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Password</a:t>
            </a:r>
            <a:endParaRPr lang="en-US" sz="9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667EE880-F2E8-440D-9F71-DD9E111EC609}"/>
              </a:ext>
            </a:extLst>
          </p:cNvPr>
          <p:cNvSpPr/>
          <p:nvPr/>
        </p:nvSpPr>
        <p:spPr>
          <a:xfrm>
            <a:off x="7594253" y="3119410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567014E-B39F-4EF1-A4A1-A5485726A7EA}"/>
              </a:ext>
            </a:extLst>
          </p:cNvPr>
          <p:cNvSpPr txBox="1"/>
          <p:nvPr/>
        </p:nvSpPr>
        <p:spPr>
          <a:xfrm>
            <a:off x="7702835" y="3057258"/>
            <a:ext cx="1006096" cy="1187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lIns="36000" tIns="36000" rIns="36000" bIns="36000" rtlCol="0" anchor="ctr">
            <a:noAutofit/>
          </a:bodyPr>
          <a:lstStyle/>
          <a:p>
            <a:pPr algn="ctr"/>
            <a:r>
              <a:rPr lang="en-MY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Re-Enter Password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D622F58-D2D0-4054-BF92-0F6367AE2F5B}"/>
              </a:ext>
            </a:extLst>
          </p:cNvPr>
          <p:cNvSpPr txBox="1"/>
          <p:nvPr/>
        </p:nvSpPr>
        <p:spPr>
          <a:xfrm>
            <a:off x="7482685" y="3694518"/>
            <a:ext cx="23397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I’m a …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CD88DDE-9605-4F82-9B1D-C85D44AAC208}"/>
              </a:ext>
            </a:extLst>
          </p:cNvPr>
          <p:cNvGrpSpPr/>
          <p:nvPr/>
        </p:nvGrpSpPr>
        <p:grpSpPr>
          <a:xfrm>
            <a:off x="7594253" y="3994782"/>
            <a:ext cx="861357" cy="861357"/>
            <a:chOff x="7594253" y="3994782"/>
            <a:chExt cx="861357" cy="861357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8A30A8FD-46F6-42CB-B72A-6AE78845D5B5}"/>
                </a:ext>
              </a:extLst>
            </p:cNvPr>
            <p:cNvSpPr/>
            <p:nvPr/>
          </p:nvSpPr>
          <p:spPr>
            <a:xfrm>
              <a:off x="7594253" y="3994782"/>
              <a:ext cx="861357" cy="861357"/>
            </a:xfrm>
            <a:prstGeom prst="roundRect">
              <a:avLst>
                <a:gd name="adj" fmla="val 3397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15C6CB1-5E48-4828-99A2-9786B3E47F53}"/>
                </a:ext>
              </a:extLst>
            </p:cNvPr>
            <p:cNvSpPr/>
            <p:nvPr/>
          </p:nvSpPr>
          <p:spPr>
            <a:xfrm>
              <a:off x="7732856" y="4109771"/>
              <a:ext cx="584149" cy="519243"/>
            </a:xfrm>
            <a:custGeom>
              <a:avLst/>
              <a:gdLst>
                <a:gd name="connsiteX0" fmla="*/ 735859 w 779145"/>
                <a:gd name="connsiteY0" fmla="*/ 0 h 692573"/>
                <a:gd name="connsiteX1" fmla="*/ 43286 w 779145"/>
                <a:gd name="connsiteY1" fmla="*/ 0 h 692573"/>
                <a:gd name="connsiteX2" fmla="*/ 43286 w 779145"/>
                <a:gd name="connsiteY2" fmla="*/ 86572 h 692573"/>
                <a:gd name="connsiteX3" fmla="*/ 735859 w 779145"/>
                <a:gd name="connsiteY3" fmla="*/ 86572 h 692573"/>
                <a:gd name="connsiteX4" fmla="*/ 735859 w 779145"/>
                <a:gd name="connsiteY4" fmla="*/ 0 h 692573"/>
                <a:gd name="connsiteX5" fmla="*/ 779145 w 779145"/>
                <a:gd name="connsiteY5" fmla="*/ 432858 h 692573"/>
                <a:gd name="connsiteX6" fmla="*/ 779145 w 779145"/>
                <a:gd name="connsiteY6" fmla="*/ 346287 h 692573"/>
                <a:gd name="connsiteX7" fmla="*/ 735859 w 779145"/>
                <a:gd name="connsiteY7" fmla="*/ 129858 h 692573"/>
                <a:gd name="connsiteX8" fmla="*/ 43286 w 779145"/>
                <a:gd name="connsiteY8" fmla="*/ 129858 h 692573"/>
                <a:gd name="connsiteX9" fmla="*/ 0 w 779145"/>
                <a:gd name="connsiteY9" fmla="*/ 346287 h 692573"/>
                <a:gd name="connsiteX10" fmla="*/ 0 w 779145"/>
                <a:gd name="connsiteY10" fmla="*/ 432858 h 692573"/>
                <a:gd name="connsiteX11" fmla="*/ 43286 w 779145"/>
                <a:gd name="connsiteY11" fmla="*/ 432858 h 692573"/>
                <a:gd name="connsiteX12" fmla="*/ 43286 w 779145"/>
                <a:gd name="connsiteY12" fmla="*/ 692573 h 692573"/>
                <a:gd name="connsiteX13" fmla="*/ 476144 w 779145"/>
                <a:gd name="connsiteY13" fmla="*/ 692573 h 692573"/>
                <a:gd name="connsiteX14" fmla="*/ 476144 w 779145"/>
                <a:gd name="connsiteY14" fmla="*/ 432858 h 692573"/>
                <a:gd name="connsiteX15" fmla="*/ 649288 w 779145"/>
                <a:gd name="connsiteY15" fmla="*/ 432858 h 692573"/>
                <a:gd name="connsiteX16" fmla="*/ 649288 w 779145"/>
                <a:gd name="connsiteY16" fmla="*/ 692573 h 692573"/>
                <a:gd name="connsiteX17" fmla="*/ 735859 w 779145"/>
                <a:gd name="connsiteY17" fmla="*/ 692573 h 692573"/>
                <a:gd name="connsiteX18" fmla="*/ 735859 w 779145"/>
                <a:gd name="connsiteY18" fmla="*/ 432858 h 692573"/>
                <a:gd name="connsiteX19" fmla="*/ 779145 w 779145"/>
                <a:gd name="connsiteY19" fmla="*/ 432858 h 692573"/>
                <a:gd name="connsiteX20" fmla="*/ 389573 w 779145"/>
                <a:gd name="connsiteY20" fmla="*/ 606002 h 692573"/>
                <a:gd name="connsiteX21" fmla="*/ 129858 w 779145"/>
                <a:gd name="connsiteY21" fmla="*/ 606002 h 692573"/>
                <a:gd name="connsiteX22" fmla="*/ 129858 w 779145"/>
                <a:gd name="connsiteY22" fmla="*/ 432858 h 692573"/>
                <a:gd name="connsiteX23" fmla="*/ 389573 w 779145"/>
                <a:gd name="connsiteY23" fmla="*/ 432858 h 692573"/>
                <a:gd name="connsiteX24" fmla="*/ 389573 w 779145"/>
                <a:gd name="connsiteY24" fmla="*/ 606002 h 692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779145" h="692573">
                  <a:moveTo>
                    <a:pt x="735859" y="0"/>
                  </a:moveTo>
                  <a:lnTo>
                    <a:pt x="43286" y="0"/>
                  </a:lnTo>
                  <a:lnTo>
                    <a:pt x="43286" y="86572"/>
                  </a:lnTo>
                  <a:lnTo>
                    <a:pt x="735859" y="86572"/>
                  </a:lnTo>
                  <a:lnTo>
                    <a:pt x="735859" y="0"/>
                  </a:lnTo>
                  <a:close/>
                  <a:moveTo>
                    <a:pt x="779145" y="432858"/>
                  </a:moveTo>
                  <a:lnTo>
                    <a:pt x="779145" y="346287"/>
                  </a:lnTo>
                  <a:lnTo>
                    <a:pt x="735859" y="129858"/>
                  </a:lnTo>
                  <a:lnTo>
                    <a:pt x="43286" y="129858"/>
                  </a:lnTo>
                  <a:lnTo>
                    <a:pt x="0" y="346287"/>
                  </a:lnTo>
                  <a:lnTo>
                    <a:pt x="0" y="432858"/>
                  </a:lnTo>
                  <a:lnTo>
                    <a:pt x="43286" y="432858"/>
                  </a:lnTo>
                  <a:lnTo>
                    <a:pt x="43286" y="692573"/>
                  </a:lnTo>
                  <a:lnTo>
                    <a:pt x="476144" y="692573"/>
                  </a:lnTo>
                  <a:lnTo>
                    <a:pt x="476144" y="432858"/>
                  </a:lnTo>
                  <a:lnTo>
                    <a:pt x="649288" y="432858"/>
                  </a:lnTo>
                  <a:lnTo>
                    <a:pt x="649288" y="692573"/>
                  </a:lnTo>
                  <a:lnTo>
                    <a:pt x="735859" y="692573"/>
                  </a:lnTo>
                  <a:lnTo>
                    <a:pt x="735859" y="432858"/>
                  </a:lnTo>
                  <a:lnTo>
                    <a:pt x="779145" y="432858"/>
                  </a:lnTo>
                  <a:close/>
                  <a:moveTo>
                    <a:pt x="389573" y="606002"/>
                  </a:moveTo>
                  <a:lnTo>
                    <a:pt x="129858" y="606002"/>
                  </a:lnTo>
                  <a:lnTo>
                    <a:pt x="129858" y="432858"/>
                  </a:lnTo>
                  <a:lnTo>
                    <a:pt x="389573" y="432858"/>
                  </a:lnTo>
                  <a:lnTo>
                    <a:pt x="389573" y="606002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EC7C76D-5730-42A1-997B-9EDDD8BB5653}"/>
                </a:ext>
              </a:extLst>
            </p:cNvPr>
            <p:cNvSpPr txBox="1"/>
            <p:nvPr/>
          </p:nvSpPr>
          <p:spPr>
            <a:xfrm>
              <a:off x="7696200" y="4671060"/>
              <a:ext cx="663278" cy="136614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MY" sz="1200" dirty="0">
                  <a:solidFill>
                    <a:schemeClr val="accent6">
                      <a:lumMod val="7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Sender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C2DF5C39-4239-49B6-B98E-6053D51EBCFB}"/>
              </a:ext>
            </a:extLst>
          </p:cNvPr>
          <p:cNvGrpSpPr/>
          <p:nvPr/>
        </p:nvGrpSpPr>
        <p:grpSpPr>
          <a:xfrm>
            <a:off x="8534697" y="3994782"/>
            <a:ext cx="861357" cy="861357"/>
            <a:chOff x="8534697" y="3994782"/>
            <a:chExt cx="861357" cy="861357"/>
          </a:xfrm>
        </p:grpSpPr>
        <p:sp>
          <p:nvSpPr>
            <p:cNvPr id="57" name="Rectangle: Rounded Corners 56">
              <a:extLst>
                <a:ext uri="{FF2B5EF4-FFF2-40B4-BE49-F238E27FC236}">
                  <a16:creationId xmlns:a16="http://schemas.microsoft.com/office/drawing/2014/main" id="{1DF9D099-3247-47EE-91A6-1D146BBD366B}"/>
                </a:ext>
              </a:extLst>
            </p:cNvPr>
            <p:cNvSpPr/>
            <p:nvPr/>
          </p:nvSpPr>
          <p:spPr>
            <a:xfrm>
              <a:off x="8534697" y="3994782"/>
              <a:ext cx="861357" cy="861357"/>
            </a:xfrm>
            <a:prstGeom prst="roundRect">
              <a:avLst>
                <a:gd name="adj" fmla="val 3397"/>
              </a:avLst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6D50604-A703-4D13-BC5A-670B61D54B49}"/>
                </a:ext>
              </a:extLst>
            </p:cNvPr>
            <p:cNvSpPr/>
            <p:nvPr/>
          </p:nvSpPr>
          <p:spPr>
            <a:xfrm>
              <a:off x="8654443" y="4115520"/>
              <a:ext cx="670981" cy="513494"/>
            </a:xfrm>
            <a:custGeom>
              <a:avLst/>
              <a:gdLst>
                <a:gd name="connsiteX0" fmla="*/ 863259 w 999562"/>
                <a:gd name="connsiteY0" fmla="*/ 181739 h 726954"/>
                <a:gd name="connsiteX1" fmla="*/ 726955 w 999562"/>
                <a:gd name="connsiteY1" fmla="*/ 181739 h 726954"/>
                <a:gd name="connsiteX2" fmla="*/ 726955 w 999562"/>
                <a:gd name="connsiteY2" fmla="*/ 0 h 726954"/>
                <a:gd name="connsiteX3" fmla="*/ 90869 w 999562"/>
                <a:gd name="connsiteY3" fmla="*/ 0 h 726954"/>
                <a:gd name="connsiteX4" fmla="*/ 0 w 999562"/>
                <a:gd name="connsiteY4" fmla="*/ 90869 h 726954"/>
                <a:gd name="connsiteX5" fmla="*/ 0 w 999562"/>
                <a:gd name="connsiteY5" fmla="*/ 590651 h 726954"/>
                <a:gd name="connsiteX6" fmla="*/ 90869 w 999562"/>
                <a:gd name="connsiteY6" fmla="*/ 590651 h 726954"/>
                <a:gd name="connsiteX7" fmla="*/ 227173 w 999562"/>
                <a:gd name="connsiteY7" fmla="*/ 726955 h 726954"/>
                <a:gd name="connsiteX8" fmla="*/ 363477 w 999562"/>
                <a:gd name="connsiteY8" fmla="*/ 590651 h 726954"/>
                <a:gd name="connsiteX9" fmla="*/ 636085 w 999562"/>
                <a:gd name="connsiteY9" fmla="*/ 590651 h 726954"/>
                <a:gd name="connsiteX10" fmla="*/ 772389 w 999562"/>
                <a:gd name="connsiteY10" fmla="*/ 726955 h 726954"/>
                <a:gd name="connsiteX11" fmla="*/ 908693 w 999562"/>
                <a:gd name="connsiteY11" fmla="*/ 590651 h 726954"/>
                <a:gd name="connsiteX12" fmla="*/ 999563 w 999562"/>
                <a:gd name="connsiteY12" fmla="*/ 590651 h 726954"/>
                <a:gd name="connsiteX13" fmla="*/ 999563 w 999562"/>
                <a:gd name="connsiteY13" fmla="*/ 363477 h 726954"/>
                <a:gd name="connsiteX14" fmla="*/ 863259 w 999562"/>
                <a:gd name="connsiteY14" fmla="*/ 181739 h 726954"/>
                <a:gd name="connsiteX15" fmla="*/ 227173 w 999562"/>
                <a:gd name="connsiteY15" fmla="*/ 658803 h 726954"/>
                <a:gd name="connsiteX16" fmla="*/ 159021 w 999562"/>
                <a:gd name="connsiteY16" fmla="*/ 590651 h 726954"/>
                <a:gd name="connsiteX17" fmla="*/ 227173 w 999562"/>
                <a:gd name="connsiteY17" fmla="*/ 522499 h 726954"/>
                <a:gd name="connsiteX18" fmla="*/ 295325 w 999562"/>
                <a:gd name="connsiteY18" fmla="*/ 590651 h 726954"/>
                <a:gd name="connsiteX19" fmla="*/ 227173 w 999562"/>
                <a:gd name="connsiteY19" fmla="*/ 658803 h 726954"/>
                <a:gd name="connsiteX20" fmla="*/ 840541 w 999562"/>
                <a:gd name="connsiteY20" fmla="*/ 249891 h 726954"/>
                <a:gd name="connsiteX21" fmla="*/ 929593 w 999562"/>
                <a:gd name="connsiteY21" fmla="*/ 363477 h 726954"/>
                <a:gd name="connsiteX22" fmla="*/ 726955 w 999562"/>
                <a:gd name="connsiteY22" fmla="*/ 363477 h 726954"/>
                <a:gd name="connsiteX23" fmla="*/ 726955 w 999562"/>
                <a:gd name="connsiteY23" fmla="*/ 249891 h 726954"/>
                <a:gd name="connsiteX24" fmla="*/ 840541 w 999562"/>
                <a:gd name="connsiteY24" fmla="*/ 249891 h 726954"/>
                <a:gd name="connsiteX25" fmla="*/ 772389 w 999562"/>
                <a:gd name="connsiteY25" fmla="*/ 658803 h 726954"/>
                <a:gd name="connsiteX26" fmla="*/ 704237 w 999562"/>
                <a:gd name="connsiteY26" fmla="*/ 590651 h 726954"/>
                <a:gd name="connsiteX27" fmla="*/ 772389 w 999562"/>
                <a:gd name="connsiteY27" fmla="*/ 522499 h 726954"/>
                <a:gd name="connsiteX28" fmla="*/ 840541 w 999562"/>
                <a:gd name="connsiteY28" fmla="*/ 590651 h 726954"/>
                <a:gd name="connsiteX29" fmla="*/ 772389 w 999562"/>
                <a:gd name="connsiteY29" fmla="*/ 658803 h 726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999562" h="726954">
                  <a:moveTo>
                    <a:pt x="863259" y="181739"/>
                  </a:moveTo>
                  <a:lnTo>
                    <a:pt x="726955" y="181739"/>
                  </a:lnTo>
                  <a:lnTo>
                    <a:pt x="726955" y="0"/>
                  </a:lnTo>
                  <a:lnTo>
                    <a:pt x="90869" y="0"/>
                  </a:lnTo>
                  <a:cubicBezTo>
                    <a:pt x="40891" y="0"/>
                    <a:pt x="0" y="40891"/>
                    <a:pt x="0" y="90869"/>
                  </a:cubicBezTo>
                  <a:lnTo>
                    <a:pt x="0" y="590651"/>
                  </a:lnTo>
                  <a:lnTo>
                    <a:pt x="90869" y="590651"/>
                  </a:lnTo>
                  <a:cubicBezTo>
                    <a:pt x="90869" y="666072"/>
                    <a:pt x="151752" y="726955"/>
                    <a:pt x="227173" y="726955"/>
                  </a:cubicBezTo>
                  <a:cubicBezTo>
                    <a:pt x="302595" y="726955"/>
                    <a:pt x="363477" y="666072"/>
                    <a:pt x="363477" y="590651"/>
                  </a:cubicBezTo>
                  <a:lnTo>
                    <a:pt x="636085" y="590651"/>
                  </a:lnTo>
                  <a:cubicBezTo>
                    <a:pt x="636085" y="666072"/>
                    <a:pt x="696968" y="726955"/>
                    <a:pt x="772389" y="726955"/>
                  </a:cubicBezTo>
                  <a:cubicBezTo>
                    <a:pt x="847811" y="726955"/>
                    <a:pt x="908693" y="666072"/>
                    <a:pt x="908693" y="590651"/>
                  </a:cubicBezTo>
                  <a:lnTo>
                    <a:pt x="999563" y="590651"/>
                  </a:lnTo>
                  <a:lnTo>
                    <a:pt x="999563" y="363477"/>
                  </a:lnTo>
                  <a:lnTo>
                    <a:pt x="863259" y="181739"/>
                  </a:lnTo>
                  <a:close/>
                  <a:moveTo>
                    <a:pt x="227173" y="658803"/>
                  </a:moveTo>
                  <a:cubicBezTo>
                    <a:pt x="189463" y="658803"/>
                    <a:pt x="159021" y="628361"/>
                    <a:pt x="159021" y="590651"/>
                  </a:cubicBezTo>
                  <a:cubicBezTo>
                    <a:pt x="159021" y="552940"/>
                    <a:pt x="189463" y="522499"/>
                    <a:pt x="227173" y="522499"/>
                  </a:cubicBezTo>
                  <a:cubicBezTo>
                    <a:pt x="264884" y="522499"/>
                    <a:pt x="295325" y="552940"/>
                    <a:pt x="295325" y="590651"/>
                  </a:cubicBezTo>
                  <a:cubicBezTo>
                    <a:pt x="295325" y="628361"/>
                    <a:pt x="264884" y="658803"/>
                    <a:pt x="227173" y="658803"/>
                  </a:cubicBezTo>
                  <a:close/>
                  <a:moveTo>
                    <a:pt x="840541" y="249891"/>
                  </a:moveTo>
                  <a:lnTo>
                    <a:pt x="929593" y="363477"/>
                  </a:lnTo>
                  <a:lnTo>
                    <a:pt x="726955" y="363477"/>
                  </a:lnTo>
                  <a:lnTo>
                    <a:pt x="726955" y="249891"/>
                  </a:lnTo>
                  <a:lnTo>
                    <a:pt x="840541" y="249891"/>
                  </a:lnTo>
                  <a:close/>
                  <a:moveTo>
                    <a:pt x="772389" y="658803"/>
                  </a:moveTo>
                  <a:cubicBezTo>
                    <a:pt x="734679" y="658803"/>
                    <a:pt x="704237" y="628361"/>
                    <a:pt x="704237" y="590651"/>
                  </a:cubicBezTo>
                  <a:cubicBezTo>
                    <a:pt x="704237" y="552940"/>
                    <a:pt x="734679" y="522499"/>
                    <a:pt x="772389" y="522499"/>
                  </a:cubicBezTo>
                  <a:cubicBezTo>
                    <a:pt x="810100" y="522499"/>
                    <a:pt x="840541" y="552940"/>
                    <a:pt x="840541" y="590651"/>
                  </a:cubicBezTo>
                  <a:cubicBezTo>
                    <a:pt x="840541" y="628361"/>
                    <a:pt x="810100" y="658803"/>
                    <a:pt x="772389" y="658803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CF6AF0E3-06FC-4293-99BD-3E294AC48E0C}"/>
                </a:ext>
              </a:extLst>
            </p:cNvPr>
            <p:cNvSpPr txBox="1"/>
            <p:nvPr/>
          </p:nvSpPr>
          <p:spPr>
            <a:xfrm>
              <a:off x="8633736" y="4671060"/>
              <a:ext cx="663278" cy="136614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MY" sz="1200" dirty="0">
                  <a:solidFill>
                    <a:schemeClr val="bg1">
                      <a:lumMod val="6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Rider</a:t>
              </a: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7BE4AA15-82B3-4F8C-AB3B-E0CF503C0743}"/>
              </a:ext>
            </a:extLst>
          </p:cNvPr>
          <p:cNvGrpSpPr/>
          <p:nvPr/>
        </p:nvGrpSpPr>
        <p:grpSpPr>
          <a:xfrm>
            <a:off x="9271012" y="5151112"/>
            <a:ext cx="805884" cy="338130"/>
            <a:chOff x="9428718" y="3581400"/>
            <a:chExt cx="805884" cy="338130"/>
          </a:xfrm>
        </p:grpSpPr>
        <p:sp>
          <p:nvSpPr>
            <p:cNvPr id="63" name="Rectangle: Rounded Corners 62">
              <a:extLst>
                <a:ext uri="{FF2B5EF4-FFF2-40B4-BE49-F238E27FC236}">
                  <a16:creationId xmlns:a16="http://schemas.microsoft.com/office/drawing/2014/main" id="{B80003FC-DFED-459E-A022-8483EF32F47A}"/>
                </a:ext>
              </a:extLst>
            </p:cNvPr>
            <p:cNvSpPr/>
            <p:nvPr/>
          </p:nvSpPr>
          <p:spPr>
            <a:xfrm>
              <a:off x="9428718" y="3581400"/>
              <a:ext cx="805884" cy="338130"/>
            </a:xfrm>
            <a:prstGeom prst="roundRect">
              <a:avLst>
                <a:gd name="adj" fmla="val 460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  <a:effectLst>
              <a:outerShdw blurRad="127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277F3762-8CA1-4A95-8F56-F02D901EB985}"/>
                </a:ext>
              </a:extLst>
            </p:cNvPr>
            <p:cNvSpPr txBox="1"/>
            <p:nvPr/>
          </p:nvSpPr>
          <p:spPr>
            <a:xfrm>
              <a:off x="9428718" y="3606376"/>
              <a:ext cx="80588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2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Next</a:t>
              </a:r>
              <a:endParaRPr lang="en-US" sz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75" name="Rectangle 74">
            <a:extLst>
              <a:ext uri="{FF2B5EF4-FFF2-40B4-BE49-F238E27FC236}">
                <a16:creationId xmlns:a16="http://schemas.microsoft.com/office/drawing/2014/main" id="{434277FE-8E26-4A84-914E-5A8B880250CC}"/>
              </a:ext>
            </a:extLst>
          </p:cNvPr>
          <p:cNvSpPr/>
          <p:nvPr/>
        </p:nvSpPr>
        <p:spPr>
          <a:xfrm>
            <a:off x="6668858" y="5782121"/>
            <a:ext cx="4205236" cy="13049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BEBCE3-E672-48C0-A6C6-683E3929C14E}"/>
              </a:ext>
            </a:extLst>
          </p:cNvPr>
          <p:cNvSpPr txBox="1"/>
          <p:nvPr/>
        </p:nvSpPr>
        <p:spPr>
          <a:xfrm>
            <a:off x="7601617" y="1668286"/>
            <a:ext cx="24413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John</a:t>
            </a:r>
            <a:endParaRPr lang="en-US" sz="12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4EF12C2-97C8-4877-BE52-05CBE0AAD633}"/>
              </a:ext>
            </a:extLst>
          </p:cNvPr>
          <p:cNvSpPr txBox="1"/>
          <p:nvPr/>
        </p:nvSpPr>
        <p:spPr>
          <a:xfrm>
            <a:off x="7601617" y="2172490"/>
            <a:ext cx="24413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John123@example.com</a:t>
            </a:r>
            <a:endParaRPr lang="en-US" sz="12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D2D4D42-D18A-4165-B232-8CF294AEB6F9}"/>
              </a:ext>
            </a:extLst>
          </p:cNvPr>
          <p:cNvSpPr txBox="1"/>
          <p:nvPr/>
        </p:nvSpPr>
        <p:spPr>
          <a:xfrm>
            <a:off x="7601617" y="2680365"/>
            <a:ext cx="933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••••••••••••</a:t>
            </a:r>
            <a:endParaRPr lang="en-US" sz="12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946BF8A-C150-4F6A-A5C7-17AB63D6C45E}"/>
              </a:ext>
            </a:extLst>
          </p:cNvPr>
          <p:cNvSpPr txBox="1"/>
          <p:nvPr/>
        </p:nvSpPr>
        <p:spPr>
          <a:xfrm>
            <a:off x="7601617" y="3184170"/>
            <a:ext cx="15117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••••••••••••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9403CD1-37AC-4627-B78E-4FDD115545C0}"/>
              </a:ext>
            </a:extLst>
          </p:cNvPr>
          <p:cNvSpPr/>
          <p:nvPr/>
        </p:nvSpPr>
        <p:spPr>
          <a:xfrm>
            <a:off x="4291657" y="373020"/>
            <a:ext cx="3028071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A86A53-16DF-48C3-97BF-95A57D3CB30A}"/>
              </a:ext>
            </a:extLst>
          </p:cNvPr>
          <p:cNvSpPr txBox="1"/>
          <p:nvPr/>
        </p:nvSpPr>
        <p:spPr>
          <a:xfrm>
            <a:off x="307089" y="1553371"/>
            <a:ext cx="4559880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Login/Registration Form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for Rider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Successful/Rejected 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Edit Personal Information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Post Requests</a:t>
            </a:r>
            <a:endParaRPr lang="en-MY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Manage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Accepts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Manage Accepted Requests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6C66C6-14B8-4E0C-89DD-BBF9F1BC1E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</p:spTree>
    <p:extLst>
      <p:ext uri="{BB962C8B-B14F-4D97-AF65-F5344CB8AC3E}">
        <p14:creationId xmlns:p14="http://schemas.microsoft.com/office/powerpoint/2010/main" val="4296332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F5C11E-D46B-437C-B88B-93B0E530D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56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ADAF5-AA9E-4DD4-9CD6-10CDA84BD0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UI/UX Design &amp; Demo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590781-8118-48CB-84FD-E2E68419098C}"/>
              </a:ext>
            </a:extLst>
          </p:cNvPr>
          <p:cNvSpPr/>
          <p:nvPr/>
        </p:nvSpPr>
        <p:spPr>
          <a:xfrm>
            <a:off x="7325033" y="373020"/>
            <a:ext cx="3043798" cy="54111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B12E5BD-61BB-4866-80E1-BC838E595B0E}"/>
              </a:ext>
            </a:extLst>
          </p:cNvPr>
          <p:cNvSpPr/>
          <p:nvPr/>
        </p:nvSpPr>
        <p:spPr>
          <a:xfrm>
            <a:off x="7871461" y="948510"/>
            <a:ext cx="1950942" cy="107171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>
                <a:solidFill>
                  <a:schemeClr val="accent6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Logo</a:t>
            </a:r>
            <a:endParaRPr lang="en-US" dirty="0">
              <a:solidFill>
                <a:schemeClr val="accent6">
                  <a:lumMod val="60000"/>
                  <a:lumOff val="4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668176A-A6D8-4A57-93A2-C2F2B6971229}"/>
              </a:ext>
            </a:extLst>
          </p:cNvPr>
          <p:cNvGrpSpPr/>
          <p:nvPr/>
        </p:nvGrpSpPr>
        <p:grpSpPr>
          <a:xfrm>
            <a:off x="7599559" y="2390655"/>
            <a:ext cx="2482643" cy="399948"/>
            <a:chOff x="7599559" y="1507876"/>
            <a:chExt cx="2482643" cy="399948"/>
          </a:xfrm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BFA35A4C-96B8-408C-B2DF-7301135CBCEB}"/>
                </a:ext>
              </a:extLst>
            </p:cNvPr>
            <p:cNvSpPr/>
            <p:nvPr/>
          </p:nvSpPr>
          <p:spPr>
            <a:xfrm>
              <a:off x="7599559" y="1507876"/>
              <a:ext cx="2482643" cy="399948"/>
            </a:xfrm>
            <a:prstGeom prst="roundRect">
              <a:avLst>
                <a:gd name="adj" fmla="val 7522"/>
              </a:avLst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38B14D3-913F-42EA-B193-185D73CD278D}"/>
                </a:ext>
              </a:extLst>
            </p:cNvPr>
            <p:cNvSpPr txBox="1"/>
            <p:nvPr/>
          </p:nvSpPr>
          <p:spPr>
            <a:xfrm>
              <a:off x="7606923" y="1572636"/>
              <a:ext cx="23397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Username</a:t>
              </a:r>
            </a:p>
          </p:txBody>
        </p:sp>
      </p:grp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87E8A354-775E-4EF7-A4B3-5026534DEC6D}"/>
              </a:ext>
            </a:extLst>
          </p:cNvPr>
          <p:cNvSpPr/>
          <p:nvPr/>
        </p:nvSpPr>
        <p:spPr>
          <a:xfrm>
            <a:off x="9276318" y="3429000"/>
            <a:ext cx="805884" cy="338130"/>
          </a:xfrm>
          <a:prstGeom prst="roundRect">
            <a:avLst>
              <a:gd name="adj" fmla="val 4600"/>
            </a:avLst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127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0839D85-8660-4B61-B029-98DAE3ED7EF8}"/>
              </a:ext>
            </a:extLst>
          </p:cNvPr>
          <p:cNvSpPr txBox="1"/>
          <p:nvPr/>
        </p:nvSpPr>
        <p:spPr>
          <a:xfrm>
            <a:off x="9276318" y="3453976"/>
            <a:ext cx="8058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sz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Login</a:t>
            </a:r>
            <a:endParaRPr lang="en-US" sz="12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01C0E92-6B5B-4A7D-A7BE-4D6DC0E773FF}"/>
              </a:ext>
            </a:extLst>
          </p:cNvPr>
          <p:cNvSpPr/>
          <p:nvPr/>
        </p:nvSpPr>
        <p:spPr>
          <a:xfrm>
            <a:off x="9677827" y="7071439"/>
            <a:ext cx="365126" cy="365126"/>
          </a:xfrm>
          <a:custGeom>
            <a:avLst/>
            <a:gdLst>
              <a:gd name="connsiteX0" fmla="*/ 0 w 578997"/>
              <a:gd name="connsiteY0" fmla="*/ 0 h 578997"/>
              <a:gd name="connsiteX1" fmla="*/ 578997 w 578997"/>
              <a:gd name="connsiteY1" fmla="*/ 0 h 578997"/>
              <a:gd name="connsiteX2" fmla="*/ 578997 w 578997"/>
              <a:gd name="connsiteY2" fmla="*/ 578997 h 578997"/>
              <a:gd name="connsiteX3" fmla="*/ 0 w 578997"/>
              <a:gd name="connsiteY3" fmla="*/ 578997 h 578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997" h="578997">
                <a:moveTo>
                  <a:pt x="0" y="0"/>
                </a:moveTo>
                <a:lnTo>
                  <a:pt x="578997" y="0"/>
                </a:lnTo>
                <a:lnTo>
                  <a:pt x="578997" y="578997"/>
                </a:lnTo>
                <a:lnTo>
                  <a:pt x="0" y="578997"/>
                </a:lnTo>
                <a:close/>
              </a:path>
            </a:pathLst>
          </a:custGeom>
          <a:noFill/>
          <a:ln w="2381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22E80F5F-1193-4EBC-8EB0-F7F59B06918C}"/>
              </a:ext>
            </a:extLst>
          </p:cNvPr>
          <p:cNvGrpSpPr/>
          <p:nvPr/>
        </p:nvGrpSpPr>
        <p:grpSpPr>
          <a:xfrm>
            <a:off x="7599559" y="2894460"/>
            <a:ext cx="2482643" cy="399948"/>
            <a:chOff x="7599559" y="1507876"/>
            <a:chExt cx="2482643" cy="399948"/>
          </a:xfrm>
        </p:grpSpPr>
        <p:sp>
          <p:nvSpPr>
            <p:cNvPr id="72" name="Rectangle: Rounded Corners 71">
              <a:extLst>
                <a:ext uri="{FF2B5EF4-FFF2-40B4-BE49-F238E27FC236}">
                  <a16:creationId xmlns:a16="http://schemas.microsoft.com/office/drawing/2014/main" id="{D1801A79-F697-4D03-8A4D-11FE32B546CD}"/>
                </a:ext>
              </a:extLst>
            </p:cNvPr>
            <p:cNvSpPr/>
            <p:nvPr/>
          </p:nvSpPr>
          <p:spPr>
            <a:xfrm>
              <a:off x="7599559" y="1507876"/>
              <a:ext cx="2482643" cy="399948"/>
            </a:xfrm>
            <a:prstGeom prst="roundRect">
              <a:avLst>
                <a:gd name="adj" fmla="val 7522"/>
              </a:avLst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C71A4070-73F1-4DBF-91AD-4FCBEFBD61BB}"/>
                </a:ext>
              </a:extLst>
            </p:cNvPr>
            <p:cNvSpPr txBox="1"/>
            <p:nvPr/>
          </p:nvSpPr>
          <p:spPr>
            <a:xfrm>
              <a:off x="7606923" y="1572636"/>
              <a:ext cx="23397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solidFill>
                    <a:schemeClr val="bg1">
                      <a:lumMod val="6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Password</a:t>
              </a:r>
              <a:endParaRPr lang="en-US" sz="1200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0F1A3B93-C2DF-4C79-9983-49AFA72EA13E}"/>
              </a:ext>
            </a:extLst>
          </p:cNvPr>
          <p:cNvSpPr/>
          <p:nvPr/>
        </p:nvSpPr>
        <p:spPr>
          <a:xfrm>
            <a:off x="7319728" y="788942"/>
            <a:ext cx="3043797" cy="499527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E41A70A-0912-473F-A549-3DE6B7A6338F}"/>
              </a:ext>
            </a:extLst>
          </p:cNvPr>
          <p:cNvSpPr txBox="1"/>
          <p:nvPr/>
        </p:nvSpPr>
        <p:spPr>
          <a:xfrm>
            <a:off x="7314423" y="861844"/>
            <a:ext cx="30437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Swipe up to Register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267BCC2-9895-4775-B5A3-CBF99333DA8E}"/>
              </a:ext>
            </a:extLst>
          </p:cNvPr>
          <p:cNvSpPr/>
          <p:nvPr/>
        </p:nvSpPr>
        <p:spPr>
          <a:xfrm>
            <a:off x="10356727" y="373020"/>
            <a:ext cx="1835273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CD1FAE3D-110A-46FA-BBAF-1C88D2B74A4D}"/>
              </a:ext>
            </a:extLst>
          </p:cNvPr>
          <p:cNvSpPr/>
          <p:nvPr/>
        </p:nvSpPr>
        <p:spPr>
          <a:xfrm>
            <a:off x="4777619" y="1603526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192A81F-6EF8-4ACC-905B-F851A17396D3}"/>
              </a:ext>
            </a:extLst>
          </p:cNvPr>
          <p:cNvSpPr txBox="1"/>
          <p:nvPr/>
        </p:nvSpPr>
        <p:spPr>
          <a:xfrm>
            <a:off x="4852475" y="1541374"/>
            <a:ext cx="610946" cy="1187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lIns="36000" tIns="36000" rIns="36000" bIns="36000" rtlCol="0" anchor="ctr">
            <a:noAutofit/>
          </a:bodyPr>
          <a:lstStyle/>
          <a:p>
            <a:pPr algn="ctr"/>
            <a:r>
              <a:rPr lang="en-US" altLang="zh-CN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Username</a:t>
            </a:r>
            <a:endParaRPr lang="en-US" sz="9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DA786CAD-A93F-4E51-B317-F177C6E7B5E7}"/>
              </a:ext>
            </a:extLst>
          </p:cNvPr>
          <p:cNvSpPr/>
          <p:nvPr/>
        </p:nvSpPr>
        <p:spPr>
          <a:xfrm>
            <a:off x="4777619" y="2107730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4EE3862-9FAE-46F5-9FD5-C56A276B520A}"/>
              </a:ext>
            </a:extLst>
          </p:cNvPr>
          <p:cNvSpPr txBox="1"/>
          <p:nvPr/>
        </p:nvSpPr>
        <p:spPr>
          <a:xfrm>
            <a:off x="4837656" y="2045578"/>
            <a:ext cx="437294" cy="1187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lIns="36000" tIns="36000" rIns="36000" bIns="36000" rtlCol="0" anchor="ctr">
            <a:noAutofit/>
          </a:bodyPr>
          <a:lstStyle/>
          <a:p>
            <a:pPr algn="ctr"/>
            <a:r>
              <a:rPr lang="en-MY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E-mail</a:t>
            </a:r>
            <a:endParaRPr lang="en-US" sz="9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F21E8C81-8FAF-4292-870D-45032620BD0D}"/>
              </a:ext>
            </a:extLst>
          </p:cNvPr>
          <p:cNvSpPr/>
          <p:nvPr/>
        </p:nvSpPr>
        <p:spPr>
          <a:xfrm>
            <a:off x="4777619" y="2615605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006339C-DB9F-4E19-84D4-B09B15E8A081}"/>
              </a:ext>
            </a:extLst>
          </p:cNvPr>
          <p:cNvSpPr txBox="1"/>
          <p:nvPr/>
        </p:nvSpPr>
        <p:spPr>
          <a:xfrm>
            <a:off x="4852475" y="2553453"/>
            <a:ext cx="610946" cy="1187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lIns="36000" tIns="36000" rIns="36000" bIns="36000" rtlCol="0" anchor="ctr">
            <a:noAutofit/>
          </a:bodyPr>
          <a:lstStyle/>
          <a:p>
            <a:pPr algn="ctr"/>
            <a:r>
              <a:rPr lang="en-MY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Password</a:t>
            </a:r>
            <a:endParaRPr lang="en-US" sz="9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667EE880-F2E8-440D-9F71-DD9E111EC609}"/>
              </a:ext>
            </a:extLst>
          </p:cNvPr>
          <p:cNvSpPr/>
          <p:nvPr/>
        </p:nvSpPr>
        <p:spPr>
          <a:xfrm>
            <a:off x="4777619" y="3119410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567014E-B39F-4EF1-A4A1-A5485726A7EA}"/>
              </a:ext>
            </a:extLst>
          </p:cNvPr>
          <p:cNvSpPr txBox="1"/>
          <p:nvPr/>
        </p:nvSpPr>
        <p:spPr>
          <a:xfrm>
            <a:off x="4886201" y="3057258"/>
            <a:ext cx="1006096" cy="1187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lIns="36000" tIns="36000" rIns="36000" bIns="36000" rtlCol="0" anchor="ctr">
            <a:noAutofit/>
          </a:bodyPr>
          <a:lstStyle/>
          <a:p>
            <a:pPr algn="ctr"/>
            <a:r>
              <a:rPr lang="en-MY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Re-Enter Password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D622F58-D2D0-4054-BF92-0F6367AE2F5B}"/>
              </a:ext>
            </a:extLst>
          </p:cNvPr>
          <p:cNvSpPr txBox="1"/>
          <p:nvPr/>
        </p:nvSpPr>
        <p:spPr>
          <a:xfrm>
            <a:off x="4666051" y="3694518"/>
            <a:ext cx="23397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I’m a …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CD88DDE-9605-4F82-9B1D-C85D44AAC208}"/>
              </a:ext>
            </a:extLst>
          </p:cNvPr>
          <p:cNvGrpSpPr/>
          <p:nvPr/>
        </p:nvGrpSpPr>
        <p:grpSpPr>
          <a:xfrm>
            <a:off x="4777619" y="3994782"/>
            <a:ext cx="861357" cy="861357"/>
            <a:chOff x="7594253" y="3994782"/>
            <a:chExt cx="861357" cy="861357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8A30A8FD-46F6-42CB-B72A-6AE78845D5B5}"/>
                </a:ext>
              </a:extLst>
            </p:cNvPr>
            <p:cNvSpPr/>
            <p:nvPr/>
          </p:nvSpPr>
          <p:spPr>
            <a:xfrm>
              <a:off x="7594253" y="3994782"/>
              <a:ext cx="861357" cy="861357"/>
            </a:xfrm>
            <a:prstGeom prst="roundRect">
              <a:avLst>
                <a:gd name="adj" fmla="val 3397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15C6CB1-5E48-4828-99A2-9786B3E47F53}"/>
                </a:ext>
              </a:extLst>
            </p:cNvPr>
            <p:cNvSpPr/>
            <p:nvPr/>
          </p:nvSpPr>
          <p:spPr>
            <a:xfrm>
              <a:off x="7732856" y="4109771"/>
              <a:ext cx="584149" cy="519243"/>
            </a:xfrm>
            <a:custGeom>
              <a:avLst/>
              <a:gdLst>
                <a:gd name="connsiteX0" fmla="*/ 735859 w 779145"/>
                <a:gd name="connsiteY0" fmla="*/ 0 h 692573"/>
                <a:gd name="connsiteX1" fmla="*/ 43286 w 779145"/>
                <a:gd name="connsiteY1" fmla="*/ 0 h 692573"/>
                <a:gd name="connsiteX2" fmla="*/ 43286 w 779145"/>
                <a:gd name="connsiteY2" fmla="*/ 86572 h 692573"/>
                <a:gd name="connsiteX3" fmla="*/ 735859 w 779145"/>
                <a:gd name="connsiteY3" fmla="*/ 86572 h 692573"/>
                <a:gd name="connsiteX4" fmla="*/ 735859 w 779145"/>
                <a:gd name="connsiteY4" fmla="*/ 0 h 692573"/>
                <a:gd name="connsiteX5" fmla="*/ 779145 w 779145"/>
                <a:gd name="connsiteY5" fmla="*/ 432858 h 692573"/>
                <a:gd name="connsiteX6" fmla="*/ 779145 w 779145"/>
                <a:gd name="connsiteY6" fmla="*/ 346287 h 692573"/>
                <a:gd name="connsiteX7" fmla="*/ 735859 w 779145"/>
                <a:gd name="connsiteY7" fmla="*/ 129858 h 692573"/>
                <a:gd name="connsiteX8" fmla="*/ 43286 w 779145"/>
                <a:gd name="connsiteY8" fmla="*/ 129858 h 692573"/>
                <a:gd name="connsiteX9" fmla="*/ 0 w 779145"/>
                <a:gd name="connsiteY9" fmla="*/ 346287 h 692573"/>
                <a:gd name="connsiteX10" fmla="*/ 0 w 779145"/>
                <a:gd name="connsiteY10" fmla="*/ 432858 h 692573"/>
                <a:gd name="connsiteX11" fmla="*/ 43286 w 779145"/>
                <a:gd name="connsiteY11" fmla="*/ 432858 h 692573"/>
                <a:gd name="connsiteX12" fmla="*/ 43286 w 779145"/>
                <a:gd name="connsiteY12" fmla="*/ 692573 h 692573"/>
                <a:gd name="connsiteX13" fmla="*/ 476144 w 779145"/>
                <a:gd name="connsiteY13" fmla="*/ 692573 h 692573"/>
                <a:gd name="connsiteX14" fmla="*/ 476144 w 779145"/>
                <a:gd name="connsiteY14" fmla="*/ 432858 h 692573"/>
                <a:gd name="connsiteX15" fmla="*/ 649288 w 779145"/>
                <a:gd name="connsiteY15" fmla="*/ 432858 h 692573"/>
                <a:gd name="connsiteX16" fmla="*/ 649288 w 779145"/>
                <a:gd name="connsiteY16" fmla="*/ 692573 h 692573"/>
                <a:gd name="connsiteX17" fmla="*/ 735859 w 779145"/>
                <a:gd name="connsiteY17" fmla="*/ 692573 h 692573"/>
                <a:gd name="connsiteX18" fmla="*/ 735859 w 779145"/>
                <a:gd name="connsiteY18" fmla="*/ 432858 h 692573"/>
                <a:gd name="connsiteX19" fmla="*/ 779145 w 779145"/>
                <a:gd name="connsiteY19" fmla="*/ 432858 h 692573"/>
                <a:gd name="connsiteX20" fmla="*/ 389573 w 779145"/>
                <a:gd name="connsiteY20" fmla="*/ 606002 h 692573"/>
                <a:gd name="connsiteX21" fmla="*/ 129858 w 779145"/>
                <a:gd name="connsiteY21" fmla="*/ 606002 h 692573"/>
                <a:gd name="connsiteX22" fmla="*/ 129858 w 779145"/>
                <a:gd name="connsiteY22" fmla="*/ 432858 h 692573"/>
                <a:gd name="connsiteX23" fmla="*/ 389573 w 779145"/>
                <a:gd name="connsiteY23" fmla="*/ 432858 h 692573"/>
                <a:gd name="connsiteX24" fmla="*/ 389573 w 779145"/>
                <a:gd name="connsiteY24" fmla="*/ 606002 h 692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779145" h="692573">
                  <a:moveTo>
                    <a:pt x="735859" y="0"/>
                  </a:moveTo>
                  <a:lnTo>
                    <a:pt x="43286" y="0"/>
                  </a:lnTo>
                  <a:lnTo>
                    <a:pt x="43286" y="86572"/>
                  </a:lnTo>
                  <a:lnTo>
                    <a:pt x="735859" y="86572"/>
                  </a:lnTo>
                  <a:lnTo>
                    <a:pt x="735859" y="0"/>
                  </a:lnTo>
                  <a:close/>
                  <a:moveTo>
                    <a:pt x="779145" y="432858"/>
                  </a:moveTo>
                  <a:lnTo>
                    <a:pt x="779145" y="346287"/>
                  </a:lnTo>
                  <a:lnTo>
                    <a:pt x="735859" y="129858"/>
                  </a:lnTo>
                  <a:lnTo>
                    <a:pt x="43286" y="129858"/>
                  </a:lnTo>
                  <a:lnTo>
                    <a:pt x="0" y="346287"/>
                  </a:lnTo>
                  <a:lnTo>
                    <a:pt x="0" y="432858"/>
                  </a:lnTo>
                  <a:lnTo>
                    <a:pt x="43286" y="432858"/>
                  </a:lnTo>
                  <a:lnTo>
                    <a:pt x="43286" y="692573"/>
                  </a:lnTo>
                  <a:lnTo>
                    <a:pt x="476144" y="692573"/>
                  </a:lnTo>
                  <a:lnTo>
                    <a:pt x="476144" y="432858"/>
                  </a:lnTo>
                  <a:lnTo>
                    <a:pt x="649288" y="432858"/>
                  </a:lnTo>
                  <a:lnTo>
                    <a:pt x="649288" y="692573"/>
                  </a:lnTo>
                  <a:lnTo>
                    <a:pt x="735859" y="692573"/>
                  </a:lnTo>
                  <a:lnTo>
                    <a:pt x="735859" y="432858"/>
                  </a:lnTo>
                  <a:lnTo>
                    <a:pt x="779145" y="432858"/>
                  </a:lnTo>
                  <a:close/>
                  <a:moveTo>
                    <a:pt x="389573" y="606002"/>
                  </a:moveTo>
                  <a:lnTo>
                    <a:pt x="129858" y="606002"/>
                  </a:lnTo>
                  <a:lnTo>
                    <a:pt x="129858" y="432858"/>
                  </a:lnTo>
                  <a:lnTo>
                    <a:pt x="389573" y="432858"/>
                  </a:lnTo>
                  <a:lnTo>
                    <a:pt x="389573" y="606002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EC7C76D-5730-42A1-997B-9EDDD8BB5653}"/>
                </a:ext>
              </a:extLst>
            </p:cNvPr>
            <p:cNvSpPr txBox="1"/>
            <p:nvPr/>
          </p:nvSpPr>
          <p:spPr>
            <a:xfrm>
              <a:off x="7696200" y="4671060"/>
              <a:ext cx="663278" cy="136614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MY" sz="1200" dirty="0">
                  <a:solidFill>
                    <a:schemeClr val="accent6">
                      <a:lumMod val="7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Sender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C2DF5C39-4239-49B6-B98E-6053D51EBCFB}"/>
              </a:ext>
            </a:extLst>
          </p:cNvPr>
          <p:cNvGrpSpPr/>
          <p:nvPr/>
        </p:nvGrpSpPr>
        <p:grpSpPr>
          <a:xfrm>
            <a:off x="5718063" y="3994782"/>
            <a:ext cx="861357" cy="861357"/>
            <a:chOff x="8534697" y="3994782"/>
            <a:chExt cx="861357" cy="861357"/>
          </a:xfrm>
        </p:grpSpPr>
        <p:sp>
          <p:nvSpPr>
            <p:cNvPr id="57" name="Rectangle: Rounded Corners 56">
              <a:extLst>
                <a:ext uri="{FF2B5EF4-FFF2-40B4-BE49-F238E27FC236}">
                  <a16:creationId xmlns:a16="http://schemas.microsoft.com/office/drawing/2014/main" id="{1DF9D099-3247-47EE-91A6-1D146BBD366B}"/>
                </a:ext>
              </a:extLst>
            </p:cNvPr>
            <p:cNvSpPr/>
            <p:nvPr/>
          </p:nvSpPr>
          <p:spPr>
            <a:xfrm>
              <a:off x="8534697" y="3994782"/>
              <a:ext cx="861357" cy="861357"/>
            </a:xfrm>
            <a:prstGeom prst="roundRect">
              <a:avLst>
                <a:gd name="adj" fmla="val 3397"/>
              </a:avLst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6D50604-A703-4D13-BC5A-670B61D54B49}"/>
                </a:ext>
              </a:extLst>
            </p:cNvPr>
            <p:cNvSpPr/>
            <p:nvPr/>
          </p:nvSpPr>
          <p:spPr>
            <a:xfrm>
              <a:off x="8654443" y="4115520"/>
              <a:ext cx="670981" cy="513494"/>
            </a:xfrm>
            <a:custGeom>
              <a:avLst/>
              <a:gdLst>
                <a:gd name="connsiteX0" fmla="*/ 863259 w 999562"/>
                <a:gd name="connsiteY0" fmla="*/ 181739 h 726954"/>
                <a:gd name="connsiteX1" fmla="*/ 726955 w 999562"/>
                <a:gd name="connsiteY1" fmla="*/ 181739 h 726954"/>
                <a:gd name="connsiteX2" fmla="*/ 726955 w 999562"/>
                <a:gd name="connsiteY2" fmla="*/ 0 h 726954"/>
                <a:gd name="connsiteX3" fmla="*/ 90869 w 999562"/>
                <a:gd name="connsiteY3" fmla="*/ 0 h 726954"/>
                <a:gd name="connsiteX4" fmla="*/ 0 w 999562"/>
                <a:gd name="connsiteY4" fmla="*/ 90869 h 726954"/>
                <a:gd name="connsiteX5" fmla="*/ 0 w 999562"/>
                <a:gd name="connsiteY5" fmla="*/ 590651 h 726954"/>
                <a:gd name="connsiteX6" fmla="*/ 90869 w 999562"/>
                <a:gd name="connsiteY6" fmla="*/ 590651 h 726954"/>
                <a:gd name="connsiteX7" fmla="*/ 227173 w 999562"/>
                <a:gd name="connsiteY7" fmla="*/ 726955 h 726954"/>
                <a:gd name="connsiteX8" fmla="*/ 363477 w 999562"/>
                <a:gd name="connsiteY8" fmla="*/ 590651 h 726954"/>
                <a:gd name="connsiteX9" fmla="*/ 636085 w 999562"/>
                <a:gd name="connsiteY9" fmla="*/ 590651 h 726954"/>
                <a:gd name="connsiteX10" fmla="*/ 772389 w 999562"/>
                <a:gd name="connsiteY10" fmla="*/ 726955 h 726954"/>
                <a:gd name="connsiteX11" fmla="*/ 908693 w 999562"/>
                <a:gd name="connsiteY11" fmla="*/ 590651 h 726954"/>
                <a:gd name="connsiteX12" fmla="*/ 999563 w 999562"/>
                <a:gd name="connsiteY12" fmla="*/ 590651 h 726954"/>
                <a:gd name="connsiteX13" fmla="*/ 999563 w 999562"/>
                <a:gd name="connsiteY13" fmla="*/ 363477 h 726954"/>
                <a:gd name="connsiteX14" fmla="*/ 863259 w 999562"/>
                <a:gd name="connsiteY14" fmla="*/ 181739 h 726954"/>
                <a:gd name="connsiteX15" fmla="*/ 227173 w 999562"/>
                <a:gd name="connsiteY15" fmla="*/ 658803 h 726954"/>
                <a:gd name="connsiteX16" fmla="*/ 159021 w 999562"/>
                <a:gd name="connsiteY16" fmla="*/ 590651 h 726954"/>
                <a:gd name="connsiteX17" fmla="*/ 227173 w 999562"/>
                <a:gd name="connsiteY17" fmla="*/ 522499 h 726954"/>
                <a:gd name="connsiteX18" fmla="*/ 295325 w 999562"/>
                <a:gd name="connsiteY18" fmla="*/ 590651 h 726954"/>
                <a:gd name="connsiteX19" fmla="*/ 227173 w 999562"/>
                <a:gd name="connsiteY19" fmla="*/ 658803 h 726954"/>
                <a:gd name="connsiteX20" fmla="*/ 840541 w 999562"/>
                <a:gd name="connsiteY20" fmla="*/ 249891 h 726954"/>
                <a:gd name="connsiteX21" fmla="*/ 929593 w 999562"/>
                <a:gd name="connsiteY21" fmla="*/ 363477 h 726954"/>
                <a:gd name="connsiteX22" fmla="*/ 726955 w 999562"/>
                <a:gd name="connsiteY22" fmla="*/ 363477 h 726954"/>
                <a:gd name="connsiteX23" fmla="*/ 726955 w 999562"/>
                <a:gd name="connsiteY23" fmla="*/ 249891 h 726954"/>
                <a:gd name="connsiteX24" fmla="*/ 840541 w 999562"/>
                <a:gd name="connsiteY24" fmla="*/ 249891 h 726954"/>
                <a:gd name="connsiteX25" fmla="*/ 772389 w 999562"/>
                <a:gd name="connsiteY25" fmla="*/ 658803 h 726954"/>
                <a:gd name="connsiteX26" fmla="*/ 704237 w 999562"/>
                <a:gd name="connsiteY26" fmla="*/ 590651 h 726954"/>
                <a:gd name="connsiteX27" fmla="*/ 772389 w 999562"/>
                <a:gd name="connsiteY27" fmla="*/ 522499 h 726954"/>
                <a:gd name="connsiteX28" fmla="*/ 840541 w 999562"/>
                <a:gd name="connsiteY28" fmla="*/ 590651 h 726954"/>
                <a:gd name="connsiteX29" fmla="*/ 772389 w 999562"/>
                <a:gd name="connsiteY29" fmla="*/ 658803 h 726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999562" h="726954">
                  <a:moveTo>
                    <a:pt x="863259" y="181739"/>
                  </a:moveTo>
                  <a:lnTo>
                    <a:pt x="726955" y="181739"/>
                  </a:lnTo>
                  <a:lnTo>
                    <a:pt x="726955" y="0"/>
                  </a:lnTo>
                  <a:lnTo>
                    <a:pt x="90869" y="0"/>
                  </a:lnTo>
                  <a:cubicBezTo>
                    <a:pt x="40891" y="0"/>
                    <a:pt x="0" y="40891"/>
                    <a:pt x="0" y="90869"/>
                  </a:cubicBezTo>
                  <a:lnTo>
                    <a:pt x="0" y="590651"/>
                  </a:lnTo>
                  <a:lnTo>
                    <a:pt x="90869" y="590651"/>
                  </a:lnTo>
                  <a:cubicBezTo>
                    <a:pt x="90869" y="666072"/>
                    <a:pt x="151752" y="726955"/>
                    <a:pt x="227173" y="726955"/>
                  </a:cubicBezTo>
                  <a:cubicBezTo>
                    <a:pt x="302595" y="726955"/>
                    <a:pt x="363477" y="666072"/>
                    <a:pt x="363477" y="590651"/>
                  </a:cubicBezTo>
                  <a:lnTo>
                    <a:pt x="636085" y="590651"/>
                  </a:lnTo>
                  <a:cubicBezTo>
                    <a:pt x="636085" y="666072"/>
                    <a:pt x="696968" y="726955"/>
                    <a:pt x="772389" y="726955"/>
                  </a:cubicBezTo>
                  <a:cubicBezTo>
                    <a:pt x="847811" y="726955"/>
                    <a:pt x="908693" y="666072"/>
                    <a:pt x="908693" y="590651"/>
                  </a:cubicBezTo>
                  <a:lnTo>
                    <a:pt x="999563" y="590651"/>
                  </a:lnTo>
                  <a:lnTo>
                    <a:pt x="999563" y="363477"/>
                  </a:lnTo>
                  <a:lnTo>
                    <a:pt x="863259" y="181739"/>
                  </a:lnTo>
                  <a:close/>
                  <a:moveTo>
                    <a:pt x="227173" y="658803"/>
                  </a:moveTo>
                  <a:cubicBezTo>
                    <a:pt x="189463" y="658803"/>
                    <a:pt x="159021" y="628361"/>
                    <a:pt x="159021" y="590651"/>
                  </a:cubicBezTo>
                  <a:cubicBezTo>
                    <a:pt x="159021" y="552940"/>
                    <a:pt x="189463" y="522499"/>
                    <a:pt x="227173" y="522499"/>
                  </a:cubicBezTo>
                  <a:cubicBezTo>
                    <a:pt x="264884" y="522499"/>
                    <a:pt x="295325" y="552940"/>
                    <a:pt x="295325" y="590651"/>
                  </a:cubicBezTo>
                  <a:cubicBezTo>
                    <a:pt x="295325" y="628361"/>
                    <a:pt x="264884" y="658803"/>
                    <a:pt x="227173" y="658803"/>
                  </a:cubicBezTo>
                  <a:close/>
                  <a:moveTo>
                    <a:pt x="840541" y="249891"/>
                  </a:moveTo>
                  <a:lnTo>
                    <a:pt x="929593" y="363477"/>
                  </a:lnTo>
                  <a:lnTo>
                    <a:pt x="726955" y="363477"/>
                  </a:lnTo>
                  <a:lnTo>
                    <a:pt x="726955" y="249891"/>
                  </a:lnTo>
                  <a:lnTo>
                    <a:pt x="840541" y="249891"/>
                  </a:lnTo>
                  <a:close/>
                  <a:moveTo>
                    <a:pt x="772389" y="658803"/>
                  </a:moveTo>
                  <a:cubicBezTo>
                    <a:pt x="734679" y="658803"/>
                    <a:pt x="704237" y="628361"/>
                    <a:pt x="704237" y="590651"/>
                  </a:cubicBezTo>
                  <a:cubicBezTo>
                    <a:pt x="704237" y="552940"/>
                    <a:pt x="734679" y="522499"/>
                    <a:pt x="772389" y="522499"/>
                  </a:cubicBezTo>
                  <a:cubicBezTo>
                    <a:pt x="810100" y="522499"/>
                    <a:pt x="840541" y="552940"/>
                    <a:pt x="840541" y="590651"/>
                  </a:cubicBezTo>
                  <a:cubicBezTo>
                    <a:pt x="840541" y="628361"/>
                    <a:pt x="810100" y="658803"/>
                    <a:pt x="772389" y="658803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CF6AF0E3-06FC-4293-99BD-3E294AC48E0C}"/>
                </a:ext>
              </a:extLst>
            </p:cNvPr>
            <p:cNvSpPr txBox="1"/>
            <p:nvPr/>
          </p:nvSpPr>
          <p:spPr>
            <a:xfrm>
              <a:off x="8633736" y="4671060"/>
              <a:ext cx="663278" cy="136614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MY" sz="1200" dirty="0">
                  <a:solidFill>
                    <a:schemeClr val="bg1">
                      <a:lumMod val="6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Rider</a:t>
              </a: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7BE4AA15-82B3-4F8C-AB3B-E0CF503C0743}"/>
              </a:ext>
            </a:extLst>
          </p:cNvPr>
          <p:cNvGrpSpPr/>
          <p:nvPr/>
        </p:nvGrpSpPr>
        <p:grpSpPr>
          <a:xfrm>
            <a:off x="9271012" y="5151112"/>
            <a:ext cx="805884" cy="338130"/>
            <a:chOff x="9428718" y="3581400"/>
            <a:chExt cx="805884" cy="338130"/>
          </a:xfrm>
        </p:grpSpPr>
        <p:sp>
          <p:nvSpPr>
            <p:cNvPr id="63" name="Rectangle: Rounded Corners 62">
              <a:extLst>
                <a:ext uri="{FF2B5EF4-FFF2-40B4-BE49-F238E27FC236}">
                  <a16:creationId xmlns:a16="http://schemas.microsoft.com/office/drawing/2014/main" id="{B80003FC-DFED-459E-A022-8483EF32F47A}"/>
                </a:ext>
              </a:extLst>
            </p:cNvPr>
            <p:cNvSpPr/>
            <p:nvPr/>
          </p:nvSpPr>
          <p:spPr>
            <a:xfrm>
              <a:off x="9428718" y="3581400"/>
              <a:ext cx="805884" cy="338130"/>
            </a:xfrm>
            <a:prstGeom prst="roundRect">
              <a:avLst>
                <a:gd name="adj" fmla="val 460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  <a:effectLst>
              <a:outerShdw blurRad="127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277F3762-8CA1-4A95-8F56-F02D901EB985}"/>
                </a:ext>
              </a:extLst>
            </p:cNvPr>
            <p:cNvSpPr txBox="1"/>
            <p:nvPr/>
          </p:nvSpPr>
          <p:spPr>
            <a:xfrm>
              <a:off x="9428718" y="3606376"/>
              <a:ext cx="80588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2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Done</a:t>
              </a:r>
              <a:endParaRPr lang="en-US" sz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75" name="Rectangle 74">
            <a:extLst>
              <a:ext uri="{FF2B5EF4-FFF2-40B4-BE49-F238E27FC236}">
                <a16:creationId xmlns:a16="http://schemas.microsoft.com/office/drawing/2014/main" id="{434277FE-8E26-4A84-914E-5A8B880250CC}"/>
              </a:ext>
            </a:extLst>
          </p:cNvPr>
          <p:cNvSpPr/>
          <p:nvPr/>
        </p:nvSpPr>
        <p:spPr>
          <a:xfrm>
            <a:off x="6668858" y="5782121"/>
            <a:ext cx="4205236" cy="13049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BEBCE3-E672-48C0-A6C6-683E3929C14E}"/>
              </a:ext>
            </a:extLst>
          </p:cNvPr>
          <p:cNvSpPr txBox="1"/>
          <p:nvPr/>
        </p:nvSpPr>
        <p:spPr>
          <a:xfrm>
            <a:off x="4784983" y="1668286"/>
            <a:ext cx="24413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John</a:t>
            </a:r>
            <a:endParaRPr lang="en-US" sz="12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4EF12C2-97C8-4877-BE52-05CBE0AAD633}"/>
              </a:ext>
            </a:extLst>
          </p:cNvPr>
          <p:cNvSpPr txBox="1"/>
          <p:nvPr/>
        </p:nvSpPr>
        <p:spPr>
          <a:xfrm>
            <a:off x="4784983" y="2172490"/>
            <a:ext cx="24413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John123@example.com</a:t>
            </a:r>
            <a:endParaRPr lang="en-US" sz="12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D2D4D42-D18A-4165-B232-8CF294AEB6F9}"/>
              </a:ext>
            </a:extLst>
          </p:cNvPr>
          <p:cNvSpPr txBox="1"/>
          <p:nvPr/>
        </p:nvSpPr>
        <p:spPr>
          <a:xfrm>
            <a:off x="4784983" y="2680365"/>
            <a:ext cx="933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••••••••••••</a:t>
            </a:r>
            <a:endParaRPr lang="en-US" sz="12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946BF8A-C150-4F6A-A5C7-17AB63D6C45E}"/>
              </a:ext>
            </a:extLst>
          </p:cNvPr>
          <p:cNvSpPr txBox="1"/>
          <p:nvPr/>
        </p:nvSpPr>
        <p:spPr>
          <a:xfrm>
            <a:off x="4784983" y="3184170"/>
            <a:ext cx="15117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••••••••••••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9403CD1-37AC-4627-B78E-4FDD115545C0}"/>
              </a:ext>
            </a:extLst>
          </p:cNvPr>
          <p:cNvSpPr/>
          <p:nvPr/>
        </p:nvSpPr>
        <p:spPr>
          <a:xfrm>
            <a:off x="4496724" y="373020"/>
            <a:ext cx="2823005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A86A53-16DF-48C3-97BF-95A57D3CB30A}"/>
              </a:ext>
            </a:extLst>
          </p:cNvPr>
          <p:cNvSpPr txBox="1"/>
          <p:nvPr/>
        </p:nvSpPr>
        <p:spPr>
          <a:xfrm>
            <a:off x="307089" y="1553371"/>
            <a:ext cx="4559880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Login/Registration Form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for Rider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Successful/Rejected 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Edit Personal Information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Post Requests</a:t>
            </a:r>
            <a:endParaRPr lang="en-MY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Manage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Accepts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Manage Accepted Requests</a:t>
            </a:r>
          </a:p>
        </p:txBody>
      </p:sp>
      <p:grpSp>
        <p:nvGrpSpPr>
          <p:cNvPr id="31" name="Graphic 25">
            <a:extLst>
              <a:ext uri="{FF2B5EF4-FFF2-40B4-BE49-F238E27FC236}">
                <a16:creationId xmlns:a16="http://schemas.microsoft.com/office/drawing/2014/main" id="{3437C62C-47B2-4444-8624-70FF8BF64B8B}"/>
              </a:ext>
            </a:extLst>
          </p:cNvPr>
          <p:cNvGrpSpPr/>
          <p:nvPr/>
        </p:nvGrpSpPr>
        <p:grpSpPr>
          <a:xfrm>
            <a:off x="8460100" y="2273430"/>
            <a:ext cx="622752" cy="622752"/>
            <a:chOff x="5784624" y="3117624"/>
            <a:chExt cx="622752" cy="622752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55840BD6-1892-4E83-B9FB-6F7DD532E7BE}"/>
                </a:ext>
              </a:extLst>
            </p:cNvPr>
            <p:cNvSpPr/>
            <p:nvPr/>
          </p:nvSpPr>
          <p:spPr>
            <a:xfrm>
              <a:off x="5784624" y="3117624"/>
              <a:ext cx="622752" cy="622752"/>
            </a:xfrm>
            <a:custGeom>
              <a:avLst/>
              <a:gdLst>
                <a:gd name="connsiteX0" fmla="*/ 0 w 622752"/>
                <a:gd name="connsiteY0" fmla="*/ 0 h 622752"/>
                <a:gd name="connsiteX1" fmla="*/ 622752 w 622752"/>
                <a:gd name="connsiteY1" fmla="*/ 0 h 622752"/>
                <a:gd name="connsiteX2" fmla="*/ 622752 w 622752"/>
                <a:gd name="connsiteY2" fmla="*/ 622752 h 622752"/>
                <a:gd name="connsiteX3" fmla="*/ 0 w 622752"/>
                <a:gd name="connsiteY3" fmla="*/ 622752 h 622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2752" h="622752">
                  <a:moveTo>
                    <a:pt x="0" y="0"/>
                  </a:moveTo>
                  <a:lnTo>
                    <a:pt x="622752" y="0"/>
                  </a:lnTo>
                  <a:lnTo>
                    <a:pt x="622752" y="622752"/>
                  </a:lnTo>
                  <a:lnTo>
                    <a:pt x="0" y="622752"/>
                  </a:lnTo>
                  <a:close/>
                </a:path>
              </a:pathLst>
            </a:custGeom>
            <a:noFill/>
            <a:ln w="257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91931067-A5EE-441A-8DFA-6F8BE173F019}"/>
                </a:ext>
              </a:extLst>
            </p:cNvPr>
            <p:cNvSpPr/>
            <p:nvPr/>
          </p:nvSpPr>
          <p:spPr>
            <a:xfrm>
              <a:off x="5872847" y="3262932"/>
              <a:ext cx="456684" cy="347703"/>
            </a:xfrm>
            <a:custGeom>
              <a:avLst/>
              <a:gdLst>
                <a:gd name="connsiteX0" fmla="*/ 145309 w 456684"/>
                <a:gd name="connsiteY0" fmla="*/ 275049 h 347703"/>
                <a:gd name="connsiteX1" fmla="*/ 36327 w 456684"/>
                <a:gd name="connsiteY1" fmla="*/ 166067 h 347703"/>
                <a:gd name="connsiteX2" fmla="*/ 0 w 456684"/>
                <a:gd name="connsiteY2" fmla="*/ 202394 h 347703"/>
                <a:gd name="connsiteX3" fmla="*/ 145309 w 456684"/>
                <a:gd name="connsiteY3" fmla="*/ 347703 h 347703"/>
                <a:gd name="connsiteX4" fmla="*/ 456685 w 456684"/>
                <a:gd name="connsiteY4" fmla="*/ 36327 h 347703"/>
                <a:gd name="connsiteX5" fmla="*/ 420358 w 456684"/>
                <a:gd name="connsiteY5" fmla="*/ 0 h 347703"/>
                <a:gd name="connsiteX6" fmla="*/ 145309 w 456684"/>
                <a:gd name="connsiteY6" fmla="*/ 275049 h 347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6684" h="347703">
                  <a:moveTo>
                    <a:pt x="145309" y="275049"/>
                  </a:moveTo>
                  <a:lnTo>
                    <a:pt x="36327" y="166067"/>
                  </a:lnTo>
                  <a:lnTo>
                    <a:pt x="0" y="202394"/>
                  </a:lnTo>
                  <a:lnTo>
                    <a:pt x="145309" y="347703"/>
                  </a:lnTo>
                  <a:lnTo>
                    <a:pt x="456685" y="36327"/>
                  </a:lnTo>
                  <a:lnTo>
                    <a:pt x="420358" y="0"/>
                  </a:lnTo>
                  <a:lnTo>
                    <a:pt x="145309" y="275049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257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24B92021-BD77-48E6-94BD-06C1F2EB50A4}"/>
              </a:ext>
            </a:extLst>
          </p:cNvPr>
          <p:cNvSpPr txBox="1"/>
          <p:nvPr/>
        </p:nvSpPr>
        <p:spPr>
          <a:xfrm>
            <a:off x="7482684" y="2970323"/>
            <a:ext cx="27281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sz="16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You’re Complete!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6B5251A-ECC1-4EF4-AB7B-537562FF11AF}"/>
              </a:ext>
            </a:extLst>
          </p:cNvPr>
          <p:cNvSpPr txBox="1"/>
          <p:nvPr/>
        </p:nvSpPr>
        <p:spPr>
          <a:xfrm>
            <a:off x="7482684" y="3365866"/>
            <a:ext cx="27281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sz="14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Press ‘Done’ and proceed to login page.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6C66C6-14B8-4E0C-89DD-BBF9F1BC1E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</p:spTree>
    <p:extLst>
      <p:ext uri="{BB962C8B-B14F-4D97-AF65-F5344CB8AC3E}">
        <p14:creationId xmlns:p14="http://schemas.microsoft.com/office/powerpoint/2010/main" val="8903453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F5C11E-D46B-437C-B88B-93B0E530D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57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ADAF5-AA9E-4DD4-9CD6-10CDA84BD0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UI/UX Design &amp; Demo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590781-8118-48CB-84FD-E2E68419098C}"/>
              </a:ext>
            </a:extLst>
          </p:cNvPr>
          <p:cNvSpPr/>
          <p:nvPr/>
        </p:nvSpPr>
        <p:spPr>
          <a:xfrm>
            <a:off x="7325033" y="373020"/>
            <a:ext cx="3043798" cy="54111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B12E5BD-61BB-4866-80E1-BC838E595B0E}"/>
              </a:ext>
            </a:extLst>
          </p:cNvPr>
          <p:cNvSpPr/>
          <p:nvPr/>
        </p:nvSpPr>
        <p:spPr>
          <a:xfrm>
            <a:off x="7871461" y="948510"/>
            <a:ext cx="1950942" cy="107171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>
                <a:solidFill>
                  <a:schemeClr val="accent6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Logo</a:t>
            </a:r>
            <a:endParaRPr lang="en-US" dirty="0">
              <a:solidFill>
                <a:schemeClr val="accent6">
                  <a:lumMod val="60000"/>
                  <a:lumOff val="4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668176A-A6D8-4A57-93A2-C2F2B6971229}"/>
              </a:ext>
            </a:extLst>
          </p:cNvPr>
          <p:cNvGrpSpPr/>
          <p:nvPr/>
        </p:nvGrpSpPr>
        <p:grpSpPr>
          <a:xfrm>
            <a:off x="7599559" y="2390655"/>
            <a:ext cx="2482643" cy="399948"/>
            <a:chOff x="7599559" y="1507876"/>
            <a:chExt cx="2482643" cy="399948"/>
          </a:xfrm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BFA35A4C-96B8-408C-B2DF-7301135CBCEB}"/>
                </a:ext>
              </a:extLst>
            </p:cNvPr>
            <p:cNvSpPr/>
            <p:nvPr/>
          </p:nvSpPr>
          <p:spPr>
            <a:xfrm>
              <a:off x="7599559" y="1507876"/>
              <a:ext cx="2482643" cy="399948"/>
            </a:xfrm>
            <a:prstGeom prst="roundRect">
              <a:avLst>
                <a:gd name="adj" fmla="val 7522"/>
              </a:avLst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38B14D3-913F-42EA-B193-185D73CD278D}"/>
                </a:ext>
              </a:extLst>
            </p:cNvPr>
            <p:cNvSpPr txBox="1"/>
            <p:nvPr/>
          </p:nvSpPr>
          <p:spPr>
            <a:xfrm>
              <a:off x="7606923" y="1572636"/>
              <a:ext cx="23397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Username</a:t>
              </a:r>
            </a:p>
          </p:txBody>
        </p:sp>
      </p:grp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87E8A354-775E-4EF7-A4B3-5026534DEC6D}"/>
              </a:ext>
            </a:extLst>
          </p:cNvPr>
          <p:cNvSpPr/>
          <p:nvPr/>
        </p:nvSpPr>
        <p:spPr>
          <a:xfrm>
            <a:off x="9276318" y="3429000"/>
            <a:ext cx="805884" cy="338130"/>
          </a:xfrm>
          <a:prstGeom prst="roundRect">
            <a:avLst>
              <a:gd name="adj" fmla="val 4600"/>
            </a:avLst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127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0839D85-8660-4B61-B029-98DAE3ED7EF8}"/>
              </a:ext>
            </a:extLst>
          </p:cNvPr>
          <p:cNvSpPr txBox="1"/>
          <p:nvPr/>
        </p:nvSpPr>
        <p:spPr>
          <a:xfrm>
            <a:off x="9276318" y="3453976"/>
            <a:ext cx="8058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sz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Login</a:t>
            </a:r>
            <a:endParaRPr lang="en-US" sz="12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01C0E92-6B5B-4A7D-A7BE-4D6DC0E773FF}"/>
              </a:ext>
            </a:extLst>
          </p:cNvPr>
          <p:cNvSpPr/>
          <p:nvPr/>
        </p:nvSpPr>
        <p:spPr>
          <a:xfrm>
            <a:off x="9677827" y="7071439"/>
            <a:ext cx="365126" cy="365126"/>
          </a:xfrm>
          <a:custGeom>
            <a:avLst/>
            <a:gdLst>
              <a:gd name="connsiteX0" fmla="*/ 0 w 578997"/>
              <a:gd name="connsiteY0" fmla="*/ 0 h 578997"/>
              <a:gd name="connsiteX1" fmla="*/ 578997 w 578997"/>
              <a:gd name="connsiteY1" fmla="*/ 0 h 578997"/>
              <a:gd name="connsiteX2" fmla="*/ 578997 w 578997"/>
              <a:gd name="connsiteY2" fmla="*/ 578997 h 578997"/>
              <a:gd name="connsiteX3" fmla="*/ 0 w 578997"/>
              <a:gd name="connsiteY3" fmla="*/ 578997 h 578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997" h="578997">
                <a:moveTo>
                  <a:pt x="0" y="0"/>
                </a:moveTo>
                <a:lnTo>
                  <a:pt x="578997" y="0"/>
                </a:lnTo>
                <a:lnTo>
                  <a:pt x="578997" y="578997"/>
                </a:lnTo>
                <a:lnTo>
                  <a:pt x="0" y="578997"/>
                </a:lnTo>
                <a:close/>
              </a:path>
            </a:pathLst>
          </a:custGeom>
          <a:noFill/>
          <a:ln w="2381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22E80F5F-1193-4EBC-8EB0-F7F59B06918C}"/>
              </a:ext>
            </a:extLst>
          </p:cNvPr>
          <p:cNvGrpSpPr/>
          <p:nvPr/>
        </p:nvGrpSpPr>
        <p:grpSpPr>
          <a:xfrm>
            <a:off x="7599559" y="2894460"/>
            <a:ext cx="2482643" cy="399948"/>
            <a:chOff x="7599559" y="1507876"/>
            <a:chExt cx="2482643" cy="399948"/>
          </a:xfrm>
        </p:grpSpPr>
        <p:sp>
          <p:nvSpPr>
            <p:cNvPr id="72" name="Rectangle: Rounded Corners 71">
              <a:extLst>
                <a:ext uri="{FF2B5EF4-FFF2-40B4-BE49-F238E27FC236}">
                  <a16:creationId xmlns:a16="http://schemas.microsoft.com/office/drawing/2014/main" id="{D1801A79-F697-4D03-8A4D-11FE32B546CD}"/>
                </a:ext>
              </a:extLst>
            </p:cNvPr>
            <p:cNvSpPr/>
            <p:nvPr/>
          </p:nvSpPr>
          <p:spPr>
            <a:xfrm>
              <a:off x="7599559" y="1507876"/>
              <a:ext cx="2482643" cy="399948"/>
            </a:xfrm>
            <a:prstGeom prst="roundRect">
              <a:avLst>
                <a:gd name="adj" fmla="val 7522"/>
              </a:avLst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C71A4070-73F1-4DBF-91AD-4FCBEFBD61BB}"/>
                </a:ext>
              </a:extLst>
            </p:cNvPr>
            <p:cNvSpPr txBox="1"/>
            <p:nvPr/>
          </p:nvSpPr>
          <p:spPr>
            <a:xfrm>
              <a:off x="7606923" y="1572636"/>
              <a:ext cx="23397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solidFill>
                    <a:schemeClr val="bg1">
                      <a:lumMod val="6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Password</a:t>
              </a:r>
              <a:endParaRPr lang="en-US" sz="1200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0F1A3B93-C2DF-4C79-9983-49AFA72EA13E}"/>
              </a:ext>
            </a:extLst>
          </p:cNvPr>
          <p:cNvSpPr/>
          <p:nvPr/>
        </p:nvSpPr>
        <p:spPr>
          <a:xfrm>
            <a:off x="7319728" y="788942"/>
            <a:ext cx="3043797" cy="499527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E41A70A-0912-473F-A549-3DE6B7A6338F}"/>
              </a:ext>
            </a:extLst>
          </p:cNvPr>
          <p:cNvSpPr txBox="1"/>
          <p:nvPr/>
        </p:nvSpPr>
        <p:spPr>
          <a:xfrm>
            <a:off x="7314423" y="861844"/>
            <a:ext cx="30437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Swipe up to Register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267BCC2-9895-4775-B5A3-CBF99333DA8E}"/>
              </a:ext>
            </a:extLst>
          </p:cNvPr>
          <p:cNvSpPr/>
          <p:nvPr/>
        </p:nvSpPr>
        <p:spPr>
          <a:xfrm>
            <a:off x="10356727" y="373020"/>
            <a:ext cx="753725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CD1FAE3D-110A-46FA-BBAF-1C88D2B74A4D}"/>
              </a:ext>
            </a:extLst>
          </p:cNvPr>
          <p:cNvSpPr/>
          <p:nvPr/>
        </p:nvSpPr>
        <p:spPr>
          <a:xfrm>
            <a:off x="7594253" y="1603526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192A81F-6EF8-4ACC-905B-F851A17396D3}"/>
              </a:ext>
            </a:extLst>
          </p:cNvPr>
          <p:cNvSpPr txBox="1"/>
          <p:nvPr/>
        </p:nvSpPr>
        <p:spPr>
          <a:xfrm>
            <a:off x="7669109" y="1541374"/>
            <a:ext cx="610946" cy="1187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lIns="36000" tIns="36000" rIns="36000" bIns="36000" rtlCol="0" anchor="ctr">
            <a:noAutofit/>
          </a:bodyPr>
          <a:lstStyle/>
          <a:p>
            <a:pPr algn="ctr"/>
            <a:r>
              <a:rPr lang="en-US" altLang="zh-CN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Username</a:t>
            </a:r>
            <a:endParaRPr lang="en-US" sz="9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DA786CAD-A93F-4E51-B317-F177C6E7B5E7}"/>
              </a:ext>
            </a:extLst>
          </p:cNvPr>
          <p:cNvSpPr/>
          <p:nvPr/>
        </p:nvSpPr>
        <p:spPr>
          <a:xfrm>
            <a:off x="7594253" y="2107730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4EE3862-9FAE-46F5-9FD5-C56A276B520A}"/>
              </a:ext>
            </a:extLst>
          </p:cNvPr>
          <p:cNvSpPr txBox="1"/>
          <p:nvPr/>
        </p:nvSpPr>
        <p:spPr>
          <a:xfrm>
            <a:off x="7654290" y="2045578"/>
            <a:ext cx="437294" cy="1187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lIns="36000" tIns="36000" rIns="36000" bIns="36000" rtlCol="0" anchor="ctr">
            <a:noAutofit/>
          </a:bodyPr>
          <a:lstStyle/>
          <a:p>
            <a:pPr algn="ctr"/>
            <a:r>
              <a:rPr lang="en-MY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E-mail</a:t>
            </a:r>
            <a:endParaRPr lang="en-US" sz="9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F21E8C81-8FAF-4292-870D-45032620BD0D}"/>
              </a:ext>
            </a:extLst>
          </p:cNvPr>
          <p:cNvSpPr/>
          <p:nvPr/>
        </p:nvSpPr>
        <p:spPr>
          <a:xfrm>
            <a:off x="7594253" y="2615605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006339C-DB9F-4E19-84D4-B09B15E8A081}"/>
              </a:ext>
            </a:extLst>
          </p:cNvPr>
          <p:cNvSpPr txBox="1"/>
          <p:nvPr/>
        </p:nvSpPr>
        <p:spPr>
          <a:xfrm>
            <a:off x="7669109" y="2553453"/>
            <a:ext cx="610946" cy="1187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lIns="36000" tIns="36000" rIns="36000" bIns="36000" rtlCol="0" anchor="ctr">
            <a:noAutofit/>
          </a:bodyPr>
          <a:lstStyle/>
          <a:p>
            <a:pPr algn="ctr"/>
            <a:r>
              <a:rPr lang="en-MY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Password</a:t>
            </a:r>
            <a:endParaRPr lang="en-US" sz="9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667EE880-F2E8-440D-9F71-DD9E111EC609}"/>
              </a:ext>
            </a:extLst>
          </p:cNvPr>
          <p:cNvSpPr/>
          <p:nvPr/>
        </p:nvSpPr>
        <p:spPr>
          <a:xfrm>
            <a:off x="7594253" y="3119410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567014E-B39F-4EF1-A4A1-A5485726A7EA}"/>
              </a:ext>
            </a:extLst>
          </p:cNvPr>
          <p:cNvSpPr txBox="1"/>
          <p:nvPr/>
        </p:nvSpPr>
        <p:spPr>
          <a:xfrm>
            <a:off x="7702835" y="3057258"/>
            <a:ext cx="1006096" cy="1187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lIns="36000" tIns="36000" rIns="36000" bIns="36000" rtlCol="0" anchor="ctr">
            <a:noAutofit/>
          </a:bodyPr>
          <a:lstStyle/>
          <a:p>
            <a:pPr algn="ctr"/>
            <a:r>
              <a:rPr lang="en-MY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Re-Enter Password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D622F58-D2D0-4054-BF92-0F6367AE2F5B}"/>
              </a:ext>
            </a:extLst>
          </p:cNvPr>
          <p:cNvSpPr txBox="1"/>
          <p:nvPr/>
        </p:nvSpPr>
        <p:spPr>
          <a:xfrm>
            <a:off x="7482685" y="3694518"/>
            <a:ext cx="23397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I’m a …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CD88DDE-9605-4F82-9B1D-C85D44AAC208}"/>
              </a:ext>
            </a:extLst>
          </p:cNvPr>
          <p:cNvGrpSpPr/>
          <p:nvPr/>
        </p:nvGrpSpPr>
        <p:grpSpPr>
          <a:xfrm>
            <a:off x="7594253" y="3994782"/>
            <a:ext cx="861357" cy="861357"/>
            <a:chOff x="7594253" y="3994782"/>
            <a:chExt cx="861357" cy="861357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8A30A8FD-46F6-42CB-B72A-6AE78845D5B5}"/>
                </a:ext>
              </a:extLst>
            </p:cNvPr>
            <p:cNvSpPr/>
            <p:nvPr/>
          </p:nvSpPr>
          <p:spPr>
            <a:xfrm>
              <a:off x="7594253" y="3994782"/>
              <a:ext cx="861357" cy="861357"/>
            </a:xfrm>
            <a:prstGeom prst="roundRect">
              <a:avLst>
                <a:gd name="adj" fmla="val 3397"/>
              </a:avLst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15C6CB1-5E48-4828-99A2-9786B3E47F53}"/>
                </a:ext>
              </a:extLst>
            </p:cNvPr>
            <p:cNvSpPr/>
            <p:nvPr/>
          </p:nvSpPr>
          <p:spPr>
            <a:xfrm>
              <a:off x="7732856" y="4109771"/>
              <a:ext cx="584149" cy="519243"/>
            </a:xfrm>
            <a:custGeom>
              <a:avLst/>
              <a:gdLst>
                <a:gd name="connsiteX0" fmla="*/ 735859 w 779145"/>
                <a:gd name="connsiteY0" fmla="*/ 0 h 692573"/>
                <a:gd name="connsiteX1" fmla="*/ 43286 w 779145"/>
                <a:gd name="connsiteY1" fmla="*/ 0 h 692573"/>
                <a:gd name="connsiteX2" fmla="*/ 43286 w 779145"/>
                <a:gd name="connsiteY2" fmla="*/ 86572 h 692573"/>
                <a:gd name="connsiteX3" fmla="*/ 735859 w 779145"/>
                <a:gd name="connsiteY3" fmla="*/ 86572 h 692573"/>
                <a:gd name="connsiteX4" fmla="*/ 735859 w 779145"/>
                <a:gd name="connsiteY4" fmla="*/ 0 h 692573"/>
                <a:gd name="connsiteX5" fmla="*/ 779145 w 779145"/>
                <a:gd name="connsiteY5" fmla="*/ 432858 h 692573"/>
                <a:gd name="connsiteX6" fmla="*/ 779145 w 779145"/>
                <a:gd name="connsiteY6" fmla="*/ 346287 h 692573"/>
                <a:gd name="connsiteX7" fmla="*/ 735859 w 779145"/>
                <a:gd name="connsiteY7" fmla="*/ 129858 h 692573"/>
                <a:gd name="connsiteX8" fmla="*/ 43286 w 779145"/>
                <a:gd name="connsiteY8" fmla="*/ 129858 h 692573"/>
                <a:gd name="connsiteX9" fmla="*/ 0 w 779145"/>
                <a:gd name="connsiteY9" fmla="*/ 346287 h 692573"/>
                <a:gd name="connsiteX10" fmla="*/ 0 w 779145"/>
                <a:gd name="connsiteY10" fmla="*/ 432858 h 692573"/>
                <a:gd name="connsiteX11" fmla="*/ 43286 w 779145"/>
                <a:gd name="connsiteY11" fmla="*/ 432858 h 692573"/>
                <a:gd name="connsiteX12" fmla="*/ 43286 w 779145"/>
                <a:gd name="connsiteY12" fmla="*/ 692573 h 692573"/>
                <a:gd name="connsiteX13" fmla="*/ 476144 w 779145"/>
                <a:gd name="connsiteY13" fmla="*/ 692573 h 692573"/>
                <a:gd name="connsiteX14" fmla="*/ 476144 w 779145"/>
                <a:gd name="connsiteY14" fmla="*/ 432858 h 692573"/>
                <a:gd name="connsiteX15" fmla="*/ 649288 w 779145"/>
                <a:gd name="connsiteY15" fmla="*/ 432858 h 692573"/>
                <a:gd name="connsiteX16" fmla="*/ 649288 w 779145"/>
                <a:gd name="connsiteY16" fmla="*/ 692573 h 692573"/>
                <a:gd name="connsiteX17" fmla="*/ 735859 w 779145"/>
                <a:gd name="connsiteY17" fmla="*/ 692573 h 692573"/>
                <a:gd name="connsiteX18" fmla="*/ 735859 w 779145"/>
                <a:gd name="connsiteY18" fmla="*/ 432858 h 692573"/>
                <a:gd name="connsiteX19" fmla="*/ 779145 w 779145"/>
                <a:gd name="connsiteY19" fmla="*/ 432858 h 692573"/>
                <a:gd name="connsiteX20" fmla="*/ 389573 w 779145"/>
                <a:gd name="connsiteY20" fmla="*/ 606002 h 692573"/>
                <a:gd name="connsiteX21" fmla="*/ 129858 w 779145"/>
                <a:gd name="connsiteY21" fmla="*/ 606002 h 692573"/>
                <a:gd name="connsiteX22" fmla="*/ 129858 w 779145"/>
                <a:gd name="connsiteY22" fmla="*/ 432858 h 692573"/>
                <a:gd name="connsiteX23" fmla="*/ 389573 w 779145"/>
                <a:gd name="connsiteY23" fmla="*/ 432858 h 692573"/>
                <a:gd name="connsiteX24" fmla="*/ 389573 w 779145"/>
                <a:gd name="connsiteY24" fmla="*/ 606002 h 692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779145" h="692573">
                  <a:moveTo>
                    <a:pt x="735859" y="0"/>
                  </a:moveTo>
                  <a:lnTo>
                    <a:pt x="43286" y="0"/>
                  </a:lnTo>
                  <a:lnTo>
                    <a:pt x="43286" y="86572"/>
                  </a:lnTo>
                  <a:lnTo>
                    <a:pt x="735859" y="86572"/>
                  </a:lnTo>
                  <a:lnTo>
                    <a:pt x="735859" y="0"/>
                  </a:lnTo>
                  <a:close/>
                  <a:moveTo>
                    <a:pt x="779145" y="432858"/>
                  </a:moveTo>
                  <a:lnTo>
                    <a:pt x="779145" y="346287"/>
                  </a:lnTo>
                  <a:lnTo>
                    <a:pt x="735859" y="129858"/>
                  </a:lnTo>
                  <a:lnTo>
                    <a:pt x="43286" y="129858"/>
                  </a:lnTo>
                  <a:lnTo>
                    <a:pt x="0" y="346287"/>
                  </a:lnTo>
                  <a:lnTo>
                    <a:pt x="0" y="432858"/>
                  </a:lnTo>
                  <a:lnTo>
                    <a:pt x="43286" y="432858"/>
                  </a:lnTo>
                  <a:lnTo>
                    <a:pt x="43286" y="692573"/>
                  </a:lnTo>
                  <a:lnTo>
                    <a:pt x="476144" y="692573"/>
                  </a:lnTo>
                  <a:lnTo>
                    <a:pt x="476144" y="432858"/>
                  </a:lnTo>
                  <a:lnTo>
                    <a:pt x="649288" y="432858"/>
                  </a:lnTo>
                  <a:lnTo>
                    <a:pt x="649288" y="692573"/>
                  </a:lnTo>
                  <a:lnTo>
                    <a:pt x="735859" y="692573"/>
                  </a:lnTo>
                  <a:lnTo>
                    <a:pt x="735859" y="432858"/>
                  </a:lnTo>
                  <a:lnTo>
                    <a:pt x="779145" y="432858"/>
                  </a:lnTo>
                  <a:close/>
                  <a:moveTo>
                    <a:pt x="389573" y="606002"/>
                  </a:moveTo>
                  <a:lnTo>
                    <a:pt x="129858" y="606002"/>
                  </a:lnTo>
                  <a:lnTo>
                    <a:pt x="129858" y="432858"/>
                  </a:lnTo>
                  <a:lnTo>
                    <a:pt x="389573" y="432858"/>
                  </a:lnTo>
                  <a:lnTo>
                    <a:pt x="389573" y="606002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EC7C76D-5730-42A1-997B-9EDDD8BB5653}"/>
                </a:ext>
              </a:extLst>
            </p:cNvPr>
            <p:cNvSpPr txBox="1"/>
            <p:nvPr/>
          </p:nvSpPr>
          <p:spPr>
            <a:xfrm>
              <a:off x="7696200" y="4671060"/>
              <a:ext cx="663278" cy="136614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MY" sz="1200" dirty="0">
                  <a:solidFill>
                    <a:schemeClr val="bg1">
                      <a:lumMod val="6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Sender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C2DF5C39-4239-49B6-B98E-6053D51EBCFB}"/>
              </a:ext>
            </a:extLst>
          </p:cNvPr>
          <p:cNvGrpSpPr/>
          <p:nvPr/>
        </p:nvGrpSpPr>
        <p:grpSpPr>
          <a:xfrm>
            <a:off x="8534697" y="3994782"/>
            <a:ext cx="861357" cy="861357"/>
            <a:chOff x="8534697" y="3994782"/>
            <a:chExt cx="861357" cy="861357"/>
          </a:xfrm>
        </p:grpSpPr>
        <p:sp>
          <p:nvSpPr>
            <p:cNvPr id="57" name="Rectangle: Rounded Corners 56">
              <a:extLst>
                <a:ext uri="{FF2B5EF4-FFF2-40B4-BE49-F238E27FC236}">
                  <a16:creationId xmlns:a16="http://schemas.microsoft.com/office/drawing/2014/main" id="{1DF9D099-3247-47EE-91A6-1D146BBD366B}"/>
                </a:ext>
              </a:extLst>
            </p:cNvPr>
            <p:cNvSpPr/>
            <p:nvPr/>
          </p:nvSpPr>
          <p:spPr>
            <a:xfrm>
              <a:off x="8534697" y="3994782"/>
              <a:ext cx="861357" cy="861357"/>
            </a:xfrm>
            <a:prstGeom prst="roundRect">
              <a:avLst>
                <a:gd name="adj" fmla="val 3397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6D50604-A703-4D13-BC5A-670B61D54B49}"/>
                </a:ext>
              </a:extLst>
            </p:cNvPr>
            <p:cNvSpPr/>
            <p:nvPr/>
          </p:nvSpPr>
          <p:spPr>
            <a:xfrm>
              <a:off x="8654443" y="4115520"/>
              <a:ext cx="670981" cy="513494"/>
            </a:xfrm>
            <a:custGeom>
              <a:avLst/>
              <a:gdLst>
                <a:gd name="connsiteX0" fmla="*/ 863259 w 999562"/>
                <a:gd name="connsiteY0" fmla="*/ 181739 h 726954"/>
                <a:gd name="connsiteX1" fmla="*/ 726955 w 999562"/>
                <a:gd name="connsiteY1" fmla="*/ 181739 h 726954"/>
                <a:gd name="connsiteX2" fmla="*/ 726955 w 999562"/>
                <a:gd name="connsiteY2" fmla="*/ 0 h 726954"/>
                <a:gd name="connsiteX3" fmla="*/ 90869 w 999562"/>
                <a:gd name="connsiteY3" fmla="*/ 0 h 726954"/>
                <a:gd name="connsiteX4" fmla="*/ 0 w 999562"/>
                <a:gd name="connsiteY4" fmla="*/ 90869 h 726954"/>
                <a:gd name="connsiteX5" fmla="*/ 0 w 999562"/>
                <a:gd name="connsiteY5" fmla="*/ 590651 h 726954"/>
                <a:gd name="connsiteX6" fmla="*/ 90869 w 999562"/>
                <a:gd name="connsiteY6" fmla="*/ 590651 h 726954"/>
                <a:gd name="connsiteX7" fmla="*/ 227173 w 999562"/>
                <a:gd name="connsiteY7" fmla="*/ 726955 h 726954"/>
                <a:gd name="connsiteX8" fmla="*/ 363477 w 999562"/>
                <a:gd name="connsiteY8" fmla="*/ 590651 h 726954"/>
                <a:gd name="connsiteX9" fmla="*/ 636085 w 999562"/>
                <a:gd name="connsiteY9" fmla="*/ 590651 h 726954"/>
                <a:gd name="connsiteX10" fmla="*/ 772389 w 999562"/>
                <a:gd name="connsiteY10" fmla="*/ 726955 h 726954"/>
                <a:gd name="connsiteX11" fmla="*/ 908693 w 999562"/>
                <a:gd name="connsiteY11" fmla="*/ 590651 h 726954"/>
                <a:gd name="connsiteX12" fmla="*/ 999563 w 999562"/>
                <a:gd name="connsiteY12" fmla="*/ 590651 h 726954"/>
                <a:gd name="connsiteX13" fmla="*/ 999563 w 999562"/>
                <a:gd name="connsiteY13" fmla="*/ 363477 h 726954"/>
                <a:gd name="connsiteX14" fmla="*/ 863259 w 999562"/>
                <a:gd name="connsiteY14" fmla="*/ 181739 h 726954"/>
                <a:gd name="connsiteX15" fmla="*/ 227173 w 999562"/>
                <a:gd name="connsiteY15" fmla="*/ 658803 h 726954"/>
                <a:gd name="connsiteX16" fmla="*/ 159021 w 999562"/>
                <a:gd name="connsiteY16" fmla="*/ 590651 h 726954"/>
                <a:gd name="connsiteX17" fmla="*/ 227173 w 999562"/>
                <a:gd name="connsiteY17" fmla="*/ 522499 h 726954"/>
                <a:gd name="connsiteX18" fmla="*/ 295325 w 999562"/>
                <a:gd name="connsiteY18" fmla="*/ 590651 h 726954"/>
                <a:gd name="connsiteX19" fmla="*/ 227173 w 999562"/>
                <a:gd name="connsiteY19" fmla="*/ 658803 h 726954"/>
                <a:gd name="connsiteX20" fmla="*/ 840541 w 999562"/>
                <a:gd name="connsiteY20" fmla="*/ 249891 h 726954"/>
                <a:gd name="connsiteX21" fmla="*/ 929593 w 999562"/>
                <a:gd name="connsiteY21" fmla="*/ 363477 h 726954"/>
                <a:gd name="connsiteX22" fmla="*/ 726955 w 999562"/>
                <a:gd name="connsiteY22" fmla="*/ 363477 h 726954"/>
                <a:gd name="connsiteX23" fmla="*/ 726955 w 999562"/>
                <a:gd name="connsiteY23" fmla="*/ 249891 h 726954"/>
                <a:gd name="connsiteX24" fmla="*/ 840541 w 999562"/>
                <a:gd name="connsiteY24" fmla="*/ 249891 h 726954"/>
                <a:gd name="connsiteX25" fmla="*/ 772389 w 999562"/>
                <a:gd name="connsiteY25" fmla="*/ 658803 h 726954"/>
                <a:gd name="connsiteX26" fmla="*/ 704237 w 999562"/>
                <a:gd name="connsiteY26" fmla="*/ 590651 h 726954"/>
                <a:gd name="connsiteX27" fmla="*/ 772389 w 999562"/>
                <a:gd name="connsiteY27" fmla="*/ 522499 h 726954"/>
                <a:gd name="connsiteX28" fmla="*/ 840541 w 999562"/>
                <a:gd name="connsiteY28" fmla="*/ 590651 h 726954"/>
                <a:gd name="connsiteX29" fmla="*/ 772389 w 999562"/>
                <a:gd name="connsiteY29" fmla="*/ 658803 h 726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999562" h="726954">
                  <a:moveTo>
                    <a:pt x="863259" y="181739"/>
                  </a:moveTo>
                  <a:lnTo>
                    <a:pt x="726955" y="181739"/>
                  </a:lnTo>
                  <a:lnTo>
                    <a:pt x="726955" y="0"/>
                  </a:lnTo>
                  <a:lnTo>
                    <a:pt x="90869" y="0"/>
                  </a:lnTo>
                  <a:cubicBezTo>
                    <a:pt x="40891" y="0"/>
                    <a:pt x="0" y="40891"/>
                    <a:pt x="0" y="90869"/>
                  </a:cubicBezTo>
                  <a:lnTo>
                    <a:pt x="0" y="590651"/>
                  </a:lnTo>
                  <a:lnTo>
                    <a:pt x="90869" y="590651"/>
                  </a:lnTo>
                  <a:cubicBezTo>
                    <a:pt x="90869" y="666072"/>
                    <a:pt x="151752" y="726955"/>
                    <a:pt x="227173" y="726955"/>
                  </a:cubicBezTo>
                  <a:cubicBezTo>
                    <a:pt x="302595" y="726955"/>
                    <a:pt x="363477" y="666072"/>
                    <a:pt x="363477" y="590651"/>
                  </a:cubicBezTo>
                  <a:lnTo>
                    <a:pt x="636085" y="590651"/>
                  </a:lnTo>
                  <a:cubicBezTo>
                    <a:pt x="636085" y="666072"/>
                    <a:pt x="696968" y="726955"/>
                    <a:pt x="772389" y="726955"/>
                  </a:cubicBezTo>
                  <a:cubicBezTo>
                    <a:pt x="847811" y="726955"/>
                    <a:pt x="908693" y="666072"/>
                    <a:pt x="908693" y="590651"/>
                  </a:cubicBezTo>
                  <a:lnTo>
                    <a:pt x="999563" y="590651"/>
                  </a:lnTo>
                  <a:lnTo>
                    <a:pt x="999563" y="363477"/>
                  </a:lnTo>
                  <a:lnTo>
                    <a:pt x="863259" y="181739"/>
                  </a:lnTo>
                  <a:close/>
                  <a:moveTo>
                    <a:pt x="227173" y="658803"/>
                  </a:moveTo>
                  <a:cubicBezTo>
                    <a:pt x="189463" y="658803"/>
                    <a:pt x="159021" y="628361"/>
                    <a:pt x="159021" y="590651"/>
                  </a:cubicBezTo>
                  <a:cubicBezTo>
                    <a:pt x="159021" y="552940"/>
                    <a:pt x="189463" y="522499"/>
                    <a:pt x="227173" y="522499"/>
                  </a:cubicBezTo>
                  <a:cubicBezTo>
                    <a:pt x="264884" y="522499"/>
                    <a:pt x="295325" y="552940"/>
                    <a:pt x="295325" y="590651"/>
                  </a:cubicBezTo>
                  <a:cubicBezTo>
                    <a:pt x="295325" y="628361"/>
                    <a:pt x="264884" y="658803"/>
                    <a:pt x="227173" y="658803"/>
                  </a:cubicBezTo>
                  <a:close/>
                  <a:moveTo>
                    <a:pt x="840541" y="249891"/>
                  </a:moveTo>
                  <a:lnTo>
                    <a:pt x="929593" y="363477"/>
                  </a:lnTo>
                  <a:lnTo>
                    <a:pt x="726955" y="363477"/>
                  </a:lnTo>
                  <a:lnTo>
                    <a:pt x="726955" y="249891"/>
                  </a:lnTo>
                  <a:lnTo>
                    <a:pt x="840541" y="249891"/>
                  </a:lnTo>
                  <a:close/>
                  <a:moveTo>
                    <a:pt x="772389" y="658803"/>
                  </a:moveTo>
                  <a:cubicBezTo>
                    <a:pt x="734679" y="658803"/>
                    <a:pt x="704237" y="628361"/>
                    <a:pt x="704237" y="590651"/>
                  </a:cubicBezTo>
                  <a:cubicBezTo>
                    <a:pt x="704237" y="552940"/>
                    <a:pt x="734679" y="522499"/>
                    <a:pt x="772389" y="522499"/>
                  </a:cubicBezTo>
                  <a:cubicBezTo>
                    <a:pt x="810100" y="522499"/>
                    <a:pt x="840541" y="552940"/>
                    <a:pt x="840541" y="590651"/>
                  </a:cubicBezTo>
                  <a:cubicBezTo>
                    <a:pt x="840541" y="628361"/>
                    <a:pt x="810100" y="658803"/>
                    <a:pt x="772389" y="658803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CF6AF0E3-06FC-4293-99BD-3E294AC48E0C}"/>
                </a:ext>
              </a:extLst>
            </p:cNvPr>
            <p:cNvSpPr txBox="1"/>
            <p:nvPr/>
          </p:nvSpPr>
          <p:spPr>
            <a:xfrm>
              <a:off x="8633736" y="4671060"/>
              <a:ext cx="663278" cy="136614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MY" sz="1200" dirty="0">
                  <a:solidFill>
                    <a:schemeClr val="accent6">
                      <a:lumMod val="7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Rider</a:t>
              </a: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7BE4AA15-82B3-4F8C-AB3B-E0CF503C0743}"/>
              </a:ext>
            </a:extLst>
          </p:cNvPr>
          <p:cNvGrpSpPr/>
          <p:nvPr/>
        </p:nvGrpSpPr>
        <p:grpSpPr>
          <a:xfrm>
            <a:off x="9271012" y="5151112"/>
            <a:ext cx="805884" cy="338130"/>
            <a:chOff x="9428718" y="3581400"/>
            <a:chExt cx="805884" cy="338130"/>
          </a:xfrm>
        </p:grpSpPr>
        <p:sp>
          <p:nvSpPr>
            <p:cNvPr id="63" name="Rectangle: Rounded Corners 62">
              <a:extLst>
                <a:ext uri="{FF2B5EF4-FFF2-40B4-BE49-F238E27FC236}">
                  <a16:creationId xmlns:a16="http://schemas.microsoft.com/office/drawing/2014/main" id="{B80003FC-DFED-459E-A022-8483EF32F47A}"/>
                </a:ext>
              </a:extLst>
            </p:cNvPr>
            <p:cNvSpPr/>
            <p:nvPr/>
          </p:nvSpPr>
          <p:spPr>
            <a:xfrm>
              <a:off x="9428718" y="3581400"/>
              <a:ext cx="805884" cy="338130"/>
            </a:xfrm>
            <a:prstGeom prst="roundRect">
              <a:avLst>
                <a:gd name="adj" fmla="val 460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  <a:effectLst>
              <a:outerShdw blurRad="127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277F3762-8CA1-4A95-8F56-F02D901EB985}"/>
                </a:ext>
              </a:extLst>
            </p:cNvPr>
            <p:cNvSpPr txBox="1"/>
            <p:nvPr/>
          </p:nvSpPr>
          <p:spPr>
            <a:xfrm>
              <a:off x="9428718" y="3606376"/>
              <a:ext cx="80588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2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Next</a:t>
              </a:r>
              <a:endParaRPr lang="en-US" sz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75" name="Rectangle 74">
            <a:extLst>
              <a:ext uri="{FF2B5EF4-FFF2-40B4-BE49-F238E27FC236}">
                <a16:creationId xmlns:a16="http://schemas.microsoft.com/office/drawing/2014/main" id="{434277FE-8E26-4A84-914E-5A8B880250CC}"/>
              </a:ext>
            </a:extLst>
          </p:cNvPr>
          <p:cNvSpPr/>
          <p:nvPr/>
        </p:nvSpPr>
        <p:spPr>
          <a:xfrm>
            <a:off x="6668858" y="5782121"/>
            <a:ext cx="4205236" cy="13049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BEBCE3-E672-48C0-A6C6-683E3929C14E}"/>
              </a:ext>
            </a:extLst>
          </p:cNvPr>
          <p:cNvSpPr txBox="1"/>
          <p:nvPr/>
        </p:nvSpPr>
        <p:spPr>
          <a:xfrm>
            <a:off x="7601617" y="1668286"/>
            <a:ext cx="24413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John</a:t>
            </a:r>
            <a:endParaRPr lang="en-US" sz="12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4EF12C2-97C8-4877-BE52-05CBE0AAD633}"/>
              </a:ext>
            </a:extLst>
          </p:cNvPr>
          <p:cNvSpPr txBox="1"/>
          <p:nvPr/>
        </p:nvSpPr>
        <p:spPr>
          <a:xfrm>
            <a:off x="7601617" y="2172490"/>
            <a:ext cx="24413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John123@example.com</a:t>
            </a:r>
            <a:endParaRPr lang="en-US" sz="12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D2D4D42-D18A-4165-B232-8CF294AEB6F9}"/>
              </a:ext>
            </a:extLst>
          </p:cNvPr>
          <p:cNvSpPr txBox="1"/>
          <p:nvPr/>
        </p:nvSpPr>
        <p:spPr>
          <a:xfrm>
            <a:off x="7601617" y="2680365"/>
            <a:ext cx="933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••••••••••••</a:t>
            </a:r>
            <a:endParaRPr lang="en-US" sz="12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946BF8A-C150-4F6A-A5C7-17AB63D6C45E}"/>
              </a:ext>
            </a:extLst>
          </p:cNvPr>
          <p:cNvSpPr txBox="1"/>
          <p:nvPr/>
        </p:nvSpPr>
        <p:spPr>
          <a:xfrm>
            <a:off x="7601617" y="3184170"/>
            <a:ext cx="15117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••••••••••••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9403CD1-37AC-4627-B78E-4FDD115545C0}"/>
              </a:ext>
            </a:extLst>
          </p:cNvPr>
          <p:cNvSpPr/>
          <p:nvPr/>
        </p:nvSpPr>
        <p:spPr>
          <a:xfrm>
            <a:off x="4306476" y="373020"/>
            <a:ext cx="3013252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A86A53-16DF-48C3-97BF-95A57D3CB30A}"/>
              </a:ext>
            </a:extLst>
          </p:cNvPr>
          <p:cNvSpPr txBox="1"/>
          <p:nvPr/>
        </p:nvSpPr>
        <p:spPr>
          <a:xfrm>
            <a:off x="307089" y="1553371"/>
            <a:ext cx="4559880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Login/Registration Form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Registration for Rider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Successful/Rejected 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Edit Personal Information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Post Requests</a:t>
            </a:r>
            <a:endParaRPr lang="en-MY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Manage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Accepts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Manage Accepted Requests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6C66C6-14B8-4E0C-89DD-BBF9F1BC1E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</p:spTree>
    <p:extLst>
      <p:ext uri="{BB962C8B-B14F-4D97-AF65-F5344CB8AC3E}">
        <p14:creationId xmlns:p14="http://schemas.microsoft.com/office/powerpoint/2010/main" val="30297026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F5C11E-D46B-437C-B88B-93B0E530D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58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ADAF5-AA9E-4DD4-9CD6-10CDA84BD0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UI/UX Design &amp; Demo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590781-8118-48CB-84FD-E2E68419098C}"/>
              </a:ext>
            </a:extLst>
          </p:cNvPr>
          <p:cNvSpPr/>
          <p:nvPr/>
        </p:nvSpPr>
        <p:spPr>
          <a:xfrm>
            <a:off x="7325033" y="373020"/>
            <a:ext cx="3043798" cy="54111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B12E5BD-61BB-4866-80E1-BC838E595B0E}"/>
              </a:ext>
            </a:extLst>
          </p:cNvPr>
          <p:cNvSpPr/>
          <p:nvPr/>
        </p:nvSpPr>
        <p:spPr>
          <a:xfrm>
            <a:off x="7871461" y="948510"/>
            <a:ext cx="1950942" cy="107171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>
                <a:solidFill>
                  <a:schemeClr val="accent6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Logo</a:t>
            </a:r>
            <a:endParaRPr lang="en-US" dirty="0">
              <a:solidFill>
                <a:schemeClr val="accent6">
                  <a:lumMod val="60000"/>
                  <a:lumOff val="4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668176A-A6D8-4A57-93A2-C2F2B6971229}"/>
              </a:ext>
            </a:extLst>
          </p:cNvPr>
          <p:cNvGrpSpPr/>
          <p:nvPr/>
        </p:nvGrpSpPr>
        <p:grpSpPr>
          <a:xfrm>
            <a:off x="7599559" y="2390655"/>
            <a:ext cx="2482643" cy="399948"/>
            <a:chOff x="7599559" y="1507876"/>
            <a:chExt cx="2482643" cy="399948"/>
          </a:xfrm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BFA35A4C-96B8-408C-B2DF-7301135CBCEB}"/>
                </a:ext>
              </a:extLst>
            </p:cNvPr>
            <p:cNvSpPr/>
            <p:nvPr/>
          </p:nvSpPr>
          <p:spPr>
            <a:xfrm>
              <a:off x="7599559" y="1507876"/>
              <a:ext cx="2482643" cy="399948"/>
            </a:xfrm>
            <a:prstGeom prst="roundRect">
              <a:avLst>
                <a:gd name="adj" fmla="val 7522"/>
              </a:avLst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38B14D3-913F-42EA-B193-185D73CD278D}"/>
                </a:ext>
              </a:extLst>
            </p:cNvPr>
            <p:cNvSpPr txBox="1"/>
            <p:nvPr/>
          </p:nvSpPr>
          <p:spPr>
            <a:xfrm>
              <a:off x="7606923" y="1572636"/>
              <a:ext cx="23397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Username</a:t>
              </a:r>
            </a:p>
          </p:txBody>
        </p:sp>
      </p:grp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87E8A354-775E-4EF7-A4B3-5026534DEC6D}"/>
              </a:ext>
            </a:extLst>
          </p:cNvPr>
          <p:cNvSpPr/>
          <p:nvPr/>
        </p:nvSpPr>
        <p:spPr>
          <a:xfrm>
            <a:off x="9276318" y="3429000"/>
            <a:ext cx="805884" cy="338130"/>
          </a:xfrm>
          <a:prstGeom prst="roundRect">
            <a:avLst>
              <a:gd name="adj" fmla="val 4600"/>
            </a:avLst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127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0839D85-8660-4B61-B029-98DAE3ED7EF8}"/>
              </a:ext>
            </a:extLst>
          </p:cNvPr>
          <p:cNvSpPr txBox="1"/>
          <p:nvPr/>
        </p:nvSpPr>
        <p:spPr>
          <a:xfrm>
            <a:off x="9276318" y="3453976"/>
            <a:ext cx="8058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sz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Login</a:t>
            </a:r>
            <a:endParaRPr lang="en-US" sz="12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01C0E92-6B5B-4A7D-A7BE-4D6DC0E773FF}"/>
              </a:ext>
            </a:extLst>
          </p:cNvPr>
          <p:cNvSpPr/>
          <p:nvPr/>
        </p:nvSpPr>
        <p:spPr>
          <a:xfrm>
            <a:off x="9677827" y="7071439"/>
            <a:ext cx="365126" cy="365126"/>
          </a:xfrm>
          <a:custGeom>
            <a:avLst/>
            <a:gdLst>
              <a:gd name="connsiteX0" fmla="*/ 0 w 578997"/>
              <a:gd name="connsiteY0" fmla="*/ 0 h 578997"/>
              <a:gd name="connsiteX1" fmla="*/ 578997 w 578997"/>
              <a:gd name="connsiteY1" fmla="*/ 0 h 578997"/>
              <a:gd name="connsiteX2" fmla="*/ 578997 w 578997"/>
              <a:gd name="connsiteY2" fmla="*/ 578997 h 578997"/>
              <a:gd name="connsiteX3" fmla="*/ 0 w 578997"/>
              <a:gd name="connsiteY3" fmla="*/ 578997 h 578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997" h="578997">
                <a:moveTo>
                  <a:pt x="0" y="0"/>
                </a:moveTo>
                <a:lnTo>
                  <a:pt x="578997" y="0"/>
                </a:lnTo>
                <a:lnTo>
                  <a:pt x="578997" y="578997"/>
                </a:lnTo>
                <a:lnTo>
                  <a:pt x="0" y="578997"/>
                </a:lnTo>
                <a:close/>
              </a:path>
            </a:pathLst>
          </a:custGeom>
          <a:noFill/>
          <a:ln w="2381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22E80F5F-1193-4EBC-8EB0-F7F59B06918C}"/>
              </a:ext>
            </a:extLst>
          </p:cNvPr>
          <p:cNvGrpSpPr/>
          <p:nvPr/>
        </p:nvGrpSpPr>
        <p:grpSpPr>
          <a:xfrm>
            <a:off x="7599559" y="2894460"/>
            <a:ext cx="2482643" cy="399948"/>
            <a:chOff x="7599559" y="1507876"/>
            <a:chExt cx="2482643" cy="399948"/>
          </a:xfrm>
        </p:grpSpPr>
        <p:sp>
          <p:nvSpPr>
            <p:cNvPr id="72" name="Rectangle: Rounded Corners 71">
              <a:extLst>
                <a:ext uri="{FF2B5EF4-FFF2-40B4-BE49-F238E27FC236}">
                  <a16:creationId xmlns:a16="http://schemas.microsoft.com/office/drawing/2014/main" id="{D1801A79-F697-4D03-8A4D-11FE32B546CD}"/>
                </a:ext>
              </a:extLst>
            </p:cNvPr>
            <p:cNvSpPr/>
            <p:nvPr/>
          </p:nvSpPr>
          <p:spPr>
            <a:xfrm>
              <a:off x="7599559" y="1507876"/>
              <a:ext cx="2482643" cy="399948"/>
            </a:xfrm>
            <a:prstGeom prst="roundRect">
              <a:avLst>
                <a:gd name="adj" fmla="val 7522"/>
              </a:avLst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C71A4070-73F1-4DBF-91AD-4FCBEFBD61BB}"/>
                </a:ext>
              </a:extLst>
            </p:cNvPr>
            <p:cNvSpPr txBox="1"/>
            <p:nvPr/>
          </p:nvSpPr>
          <p:spPr>
            <a:xfrm>
              <a:off x="7606923" y="1572636"/>
              <a:ext cx="23397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solidFill>
                    <a:schemeClr val="bg1">
                      <a:lumMod val="6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Password</a:t>
              </a:r>
              <a:endParaRPr lang="en-US" sz="1200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0F1A3B93-C2DF-4C79-9983-49AFA72EA13E}"/>
              </a:ext>
            </a:extLst>
          </p:cNvPr>
          <p:cNvSpPr/>
          <p:nvPr/>
        </p:nvSpPr>
        <p:spPr>
          <a:xfrm>
            <a:off x="7319728" y="788942"/>
            <a:ext cx="3043797" cy="499527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E41A70A-0912-473F-A549-3DE6B7A6338F}"/>
              </a:ext>
            </a:extLst>
          </p:cNvPr>
          <p:cNvSpPr txBox="1"/>
          <p:nvPr/>
        </p:nvSpPr>
        <p:spPr>
          <a:xfrm>
            <a:off x="7314423" y="861844"/>
            <a:ext cx="30437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Swipe up to Register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267BCC2-9895-4775-B5A3-CBF99333DA8E}"/>
              </a:ext>
            </a:extLst>
          </p:cNvPr>
          <p:cNvSpPr/>
          <p:nvPr/>
        </p:nvSpPr>
        <p:spPr>
          <a:xfrm>
            <a:off x="10356727" y="373020"/>
            <a:ext cx="1835273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CD1FAE3D-110A-46FA-BBAF-1C88D2B74A4D}"/>
              </a:ext>
            </a:extLst>
          </p:cNvPr>
          <p:cNvSpPr/>
          <p:nvPr/>
        </p:nvSpPr>
        <p:spPr>
          <a:xfrm>
            <a:off x="4777619" y="1603526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192A81F-6EF8-4ACC-905B-F851A17396D3}"/>
              </a:ext>
            </a:extLst>
          </p:cNvPr>
          <p:cNvSpPr txBox="1"/>
          <p:nvPr/>
        </p:nvSpPr>
        <p:spPr>
          <a:xfrm>
            <a:off x="4852475" y="1541374"/>
            <a:ext cx="610946" cy="1187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lIns="36000" tIns="36000" rIns="36000" bIns="36000" rtlCol="0" anchor="ctr">
            <a:noAutofit/>
          </a:bodyPr>
          <a:lstStyle/>
          <a:p>
            <a:pPr algn="ctr"/>
            <a:r>
              <a:rPr lang="en-US" altLang="zh-CN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Username</a:t>
            </a:r>
            <a:endParaRPr lang="en-US" sz="9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DA786CAD-A93F-4E51-B317-F177C6E7B5E7}"/>
              </a:ext>
            </a:extLst>
          </p:cNvPr>
          <p:cNvSpPr/>
          <p:nvPr/>
        </p:nvSpPr>
        <p:spPr>
          <a:xfrm>
            <a:off x="4777619" y="2107730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4EE3862-9FAE-46F5-9FD5-C56A276B520A}"/>
              </a:ext>
            </a:extLst>
          </p:cNvPr>
          <p:cNvSpPr txBox="1"/>
          <p:nvPr/>
        </p:nvSpPr>
        <p:spPr>
          <a:xfrm>
            <a:off x="4837656" y="2045578"/>
            <a:ext cx="437294" cy="1187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lIns="36000" tIns="36000" rIns="36000" bIns="36000" rtlCol="0" anchor="ctr">
            <a:noAutofit/>
          </a:bodyPr>
          <a:lstStyle/>
          <a:p>
            <a:pPr algn="ctr"/>
            <a:r>
              <a:rPr lang="en-MY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E-mail</a:t>
            </a:r>
            <a:endParaRPr lang="en-US" sz="9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F21E8C81-8FAF-4292-870D-45032620BD0D}"/>
              </a:ext>
            </a:extLst>
          </p:cNvPr>
          <p:cNvSpPr/>
          <p:nvPr/>
        </p:nvSpPr>
        <p:spPr>
          <a:xfrm>
            <a:off x="4777619" y="2615605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006339C-DB9F-4E19-84D4-B09B15E8A081}"/>
              </a:ext>
            </a:extLst>
          </p:cNvPr>
          <p:cNvSpPr txBox="1"/>
          <p:nvPr/>
        </p:nvSpPr>
        <p:spPr>
          <a:xfrm>
            <a:off x="4852475" y="2553453"/>
            <a:ext cx="610946" cy="1187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lIns="36000" tIns="36000" rIns="36000" bIns="36000" rtlCol="0" anchor="ctr">
            <a:noAutofit/>
          </a:bodyPr>
          <a:lstStyle/>
          <a:p>
            <a:pPr algn="ctr"/>
            <a:r>
              <a:rPr lang="en-MY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Password</a:t>
            </a:r>
            <a:endParaRPr lang="en-US" sz="9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667EE880-F2E8-440D-9F71-DD9E111EC609}"/>
              </a:ext>
            </a:extLst>
          </p:cNvPr>
          <p:cNvSpPr/>
          <p:nvPr/>
        </p:nvSpPr>
        <p:spPr>
          <a:xfrm>
            <a:off x="4777619" y="3119410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567014E-B39F-4EF1-A4A1-A5485726A7EA}"/>
              </a:ext>
            </a:extLst>
          </p:cNvPr>
          <p:cNvSpPr txBox="1"/>
          <p:nvPr/>
        </p:nvSpPr>
        <p:spPr>
          <a:xfrm>
            <a:off x="4886201" y="3057258"/>
            <a:ext cx="1006096" cy="1187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lIns="36000" tIns="36000" rIns="36000" bIns="36000" rtlCol="0" anchor="ctr">
            <a:noAutofit/>
          </a:bodyPr>
          <a:lstStyle/>
          <a:p>
            <a:pPr algn="ctr"/>
            <a:r>
              <a:rPr lang="en-MY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Re-Enter Password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D622F58-D2D0-4054-BF92-0F6367AE2F5B}"/>
              </a:ext>
            </a:extLst>
          </p:cNvPr>
          <p:cNvSpPr txBox="1"/>
          <p:nvPr/>
        </p:nvSpPr>
        <p:spPr>
          <a:xfrm>
            <a:off x="4666051" y="3694518"/>
            <a:ext cx="23397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I’m a …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CD88DDE-9605-4F82-9B1D-C85D44AAC208}"/>
              </a:ext>
            </a:extLst>
          </p:cNvPr>
          <p:cNvGrpSpPr/>
          <p:nvPr/>
        </p:nvGrpSpPr>
        <p:grpSpPr>
          <a:xfrm>
            <a:off x="4777619" y="3994782"/>
            <a:ext cx="861357" cy="861357"/>
            <a:chOff x="7594253" y="3994782"/>
            <a:chExt cx="861357" cy="861357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8A30A8FD-46F6-42CB-B72A-6AE78845D5B5}"/>
                </a:ext>
              </a:extLst>
            </p:cNvPr>
            <p:cNvSpPr/>
            <p:nvPr/>
          </p:nvSpPr>
          <p:spPr>
            <a:xfrm>
              <a:off x="7594253" y="3994782"/>
              <a:ext cx="861357" cy="861357"/>
            </a:xfrm>
            <a:prstGeom prst="roundRect">
              <a:avLst>
                <a:gd name="adj" fmla="val 3397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15C6CB1-5E48-4828-99A2-9786B3E47F53}"/>
                </a:ext>
              </a:extLst>
            </p:cNvPr>
            <p:cNvSpPr/>
            <p:nvPr/>
          </p:nvSpPr>
          <p:spPr>
            <a:xfrm>
              <a:off x="7732856" y="4109771"/>
              <a:ext cx="584149" cy="519243"/>
            </a:xfrm>
            <a:custGeom>
              <a:avLst/>
              <a:gdLst>
                <a:gd name="connsiteX0" fmla="*/ 735859 w 779145"/>
                <a:gd name="connsiteY0" fmla="*/ 0 h 692573"/>
                <a:gd name="connsiteX1" fmla="*/ 43286 w 779145"/>
                <a:gd name="connsiteY1" fmla="*/ 0 h 692573"/>
                <a:gd name="connsiteX2" fmla="*/ 43286 w 779145"/>
                <a:gd name="connsiteY2" fmla="*/ 86572 h 692573"/>
                <a:gd name="connsiteX3" fmla="*/ 735859 w 779145"/>
                <a:gd name="connsiteY3" fmla="*/ 86572 h 692573"/>
                <a:gd name="connsiteX4" fmla="*/ 735859 w 779145"/>
                <a:gd name="connsiteY4" fmla="*/ 0 h 692573"/>
                <a:gd name="connsiteX5" fmla="*/ 779145 w 779145"/>
                <a:gd name="connsiteY5" fmla="*/ 432858 h 692573"/>
                <a:gd name="connsiteX6" fmla="*/ 779145 w 779145"/>
                <a:gd name="connsiteY6" fmla="*/ 346287 h 692573"/>
                <a:gd name="connsiteX7" fmla="*/ 735859 w 779145"/>
                <a:gd name="connsiteY7" fmla="*/ 129858 h 692573"/>
                <a:gd name="connsiteX8" fmla="*/ 43286 w 779145"/>
                <a:gd name="connsiteY8" fmla="*/ 129858 h 692573"/>
                <a:gd name="connsiteX9" fmla="*/ 0 w 779145"/>
                <a:gd name="connsiteY9" fmla="*/ 346287 h 692573"/>
                <a:gd name="connsiteX10" fmla="*/ 0 w 779145"/>
                <a:gd name="connsiteY10" fmla="*/ 432858 h 692573"/>
                <a:gd name="connsiteX11" fmla="*/ 43286 w 779145"/>
                <a:gd name="connsiteY11" fmla="*/ 432858 h 692573"/>
                <a:gd name="connsiteX12" fmla="*/ 43286 w 779145"/>
                <a:gd name="connsiteY12" fmla="*/ 692573 h 692573"/>
                <a:gd name="connsiteX13" fmla="*/ 476144 w 779145"/>
                <a:gd name="connsiteY13" fmla="*/ 692573 h 692573"/>
                <a:gd name="connsiteX14" fmla="*/ 476144 w 779145"/>
                <a:gd name="connsiteY14" fmla="*/ 432858 h 692573"/>
                <a:gd name="connsiteX15" fmla="*/ 649288 w 779145"/>
                <a:gd name="connsiteY15" fmla="*/ 432858 h 692573"/>
                <a:gd name="connsiteX16" fmla="*/ 649288 w 779145"/>
                <a:gd name="connsiteY16" fmla="*/ 692573 h 692573"/>
                <a:gd name="connsiteX17" fmla="*/ 735859 w 779145"/>
                <a:gd name="connsiteY17" fmla="*/ 692573 h 692573"/>
                <a:gd name="connsiteX18" fmla="*/ 735859 w 779145"/>
                <a:gd name="connsiteY18" fmla="*/ 432858 h 692573"/>
                <a:gd name="connsiteX19" fmla="*/ 779145 w 779145"/>
                <a:gd name="connsiteY19" fmla="*/ 432858 h 692573"/>
                <a:gd name="connsiteX20" fmla="*/ 389573 w 779145"/>
                <a:gd name="connsiteY20" fmla="*/ 606002 h 692573"/>
                <a:gd name="connsiteX21" fmla="*/ 129858 w 779145"/>
                <a:gd name="connsiteY21" fmla="*/ 606002 h 692573"/>
                <a:gd name="connsiteX22" fmla="*/ 129858 w 779145"/>
                <a:gd name="connsiteY22" fmla="*/ 432858 h 692573"/>
                <a:gd name="connsiteX23" fmla="*/ 389573 w 779145"/>
                <a:gd name="connsiteY23" fmla="*/ 432858 h 692573"/>
                <a:gd name="connsiteX24" fmla="*/ 389573 w 779145"/>
                <a:gd name="connsiteY24" fmla="*/ 606002 h 692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779145" h="692573">
                  <a:moveTo>
                    <a:pt x="735859" y="0"/>
                  </a:moveTo>
                  <a:lnTo>
                    <a:pt x="43286" y="0"/>
                  </a:lnTo>
                  <a:lnTo>
                    <a:pt x="43286" y="86572"/>
                  </a:lnTo>
                  <a:lnTo>
                    <a:pt x="735859" y="86572"/>
                  </a:lnTo>
                  <a:lnTo>
                    <a:pt x="735859" y="0"/>
                  </a:lnTo>
                  <a:close/>
                  <a:moveTo>
                    <a:pt x="779145" y="432858"/>
                  </a:moveTo>
                  <a:lnTo>
                    <a:pt x="779145" y="346287"/>
                  </a:lnTo>
                  <a:lnTo>
                    <a:pt x="735859" y="129858"/>
                  </a:lnTo>
                  <a:lnTo>
                    <a:pt x="43286" y="129858"/>
                  </a:lnTo>
                  <a:lnTo>
                    <a:pt x="0" y="346287"/>
                  </a:lnTo>
                  <a:lnTo>
                    <a:pt x="0" y="432858"/>
                  </a:lnTo>
                  <a:lnTo>
                    <a:pt x="43286" y="432858"/>
                  </a:lnTo>
                  <a:lnTo>
                    <a:pt x="43286" y="692573"/>
                  </a:lnTo>
                  <a:lnTo>
                    <a:pt x="476144" y="692573"/>
                  </a:lnTo>
                  <a:lnTo>
                    <a:pt x="476144" y="432858"/>
                  </a:lnTo>
                  <a:lnTo>
                    <a:pt x="649288" y="432858"/>
                  </a:lnTo>
                  <a:lnTo>
                    <a:pt x="649288" y="692573"/>
                  </a:lnTo>
                  <a:lnTo>
                    <a:pt x="735859" y="692573"/>
                  </a:lnTo>
                  <a:lnTo>
                    <a:pt x="735859" y="432858"/>
                  </a:lnTo>
                  <a:lnTo>
                    <a:pt x="779145" y="432858"/>
                  </a:lnTo>
                  <a:close/>
                  <a:moveTo>
                    <a:pt x="389573" y="606002"/>
                  </a:moveTo>
                  <a:lnTo>
                    <a:pt x="129858" y="606002"/>
                  </a:lnTo>
                  <a:lnTo>
                    <a:pt x="129858" y="432858"/>
                  </a:lnTo>
                  <a:lnTo>
                    <a:pt x="389573" y="432858"/>
                  </a:lnTo>
                  <a:lnTo>
                    <a:pt x="389573" y="606002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EC7C76D-5730-42A1-997B-9EDDD8BB5653}"/>
                </a:ext>
              </a:extLst>
            </p:cNvPr>
            <p:cNvSpPr txBox="1"/>
            <p:nvPr/>
          </p:nvSpPr>
          <p:spPr>
            <a:xfrm>
              <a:off x="7696200" y="4671060"/>
              <a:ext cx="663278" cy="136614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MY" sz="1200" dirty="0">
                  <a:solidFill>
                    <a:schemeClr val="accent6">
                      <a:lumMod val="7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Sender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C2DF5C39-4239-49B6-B98E-6053D51EBCFB}"/>
              </a:ext>
            </a:extLst>
          </p:cNvPr>
          <p:cNvGrpSpPr/>
          <p:nvPr/>
        </p:nvGrpSpPr>
        <p:grpSpPr>
          <a:xfrm>
            <a:off x="5718063" y="3994782"/>
            <a:ext cx="861357" cy="861357"/>
            <a:chOff x="8534697" y="3994782"/>
            <a:chExt cx="861357" cy="861357"/>
          </a:xfrm>
        </p:grpSpPr>
        <p:sp>
          <p:nvSpPr>
            <p:cNvPr id="57" name="Rectangle: Rounded Corners 56">
              <a:extLst>
                <a:ext uri="{FF2B5EF4-FFF2-40B4-BE49-F238E27FC236}">
                  <a16:creationId xmlns:a16="http://schemas.microsoft.com/office/drawing/2014/main" id="{1DF9D099-3247-47EE-91A6-1D146BBD366B}"/>
                </a:ext>
              </a:extLst>
            </p:cNvPr>
            <p:cNvSpPr/>
            <p:nvPr/>
          </p:nvSpPr>
          <p:spPr>
            <a:xfrm>
              <a:off x="8534697" y="3994782"/>
              <a:ext cx="861357" cy="861357"/>
            </a:xfrm>
            <a:prstGeom prst="roundRect">
              <a:avLst>
                <a:gd name="adj" fmla="val 3397"/>
              </a:avLst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6D50604-A703-4D13-BC5A-670B61D54B49}"/>
                </a:ext>
              </a:extLst>
            </p:cNvPr>
            <p:cNvSpPr/>
            <p:nvPr/>
          </p:nvSpPr>
          <p:spPr>
            <a:xfrm>
              <a:off x="8654443" y="4115520"/>
              <a:ext cx="670981" cy="513494"/>
            </a:xfrm>
            <a:custGeom>
              <a:avLst/>
              <a:gdLst>
                <a:gd name="connsiteX0" fmla="*/ 863259 w 999562"/>
                <a:gd name="connsiteY0" fmla="*/ 181739 h 726954"/>
                <a:gd name="connsiteX1" fmla="*/ 726955 w 999562"/>
                <a:gd name="connsiteY1" fmla="*/ 181739 h 726954"/>
                <a:gd name="connsiteX2" fmla="*/ 726955 w 999562"/>
                <a:gd name="connsiteY2" fmla="*/ 0 h 726954"/>
                <a:gd name="connsiteX3" fmla="*/ 90869 w 999562"/>
                <a:gd name="connsiteY3" fmla="*/ 0 h 726954"/>
                <a:gd name="connsiteX4" fmla="*/ 0 w 999562"/>
                <a:gd name="connsiteY4" fmla="*/ 90869 h 726954"/>
                <a:gd name="connsiteX5" fmla="*/ 0 w 999562"/>
                <a:gd name="connsiteY5" fmla="*/ 590651 h 726954"/>
                <a:gd name="connsiteX6" fmla="*/ 90869 w 999562"/>
                <a:gd name="connsiteY6" fmla="*/ 590651 h 726954"/>
                <a:gd name="connsiteX7" fmla="*/ 227173 w 999562"/>
                <a:gd name="connsiteY7" fmla="*/ 726955 h 726954"/>
                <a:gd name="connsiteX8" fmla="*/ 363477 w 999562"/>
                <a:gd name="connsiteY8" fmla="*/ 590651 h 726954"/>
                <a:gd name="connsiteX9" fmla="*/ 636085 w 999562"/>
                <a:gd name="connsiteY9" fmla="*/ 590651 h 726954"/>
                <a:gd name="connsiteX10" fmla="*/ 772389 w 999562"/>
                <a:gd name="connsiteY10" fmla="*/ 726955 h 726954"/>
                <a:gd name="connsiteX11" fmla="*/ 908693 w 999562"/>
                <a:gd name="connsiteY11" fmla="*/ 590651 h 726954"/>
                <a:gd name="connsiteX12" fmla="*/ 999563 w 999562"/>
                <a:gd name="connsiteY12" fmla="*/ 590651 h 726954"/>
                <a:gd name="connsiteX13" fmla="*/ 999563 w 999562"/>
                <a:gd name="connsiteY13" fmla="*/ 363477 h 726954"/>
                <a:gd name="connsiteX14" fmla="*/ 863259 w 999562"/>
                <a:gd name="connsiteY14" fmla="*/ 181739 h 726954"/>
                <a:gd name="connsiteX15" fmla="*/ 227173 w 999562"/>
                <a:gd name="connsiteY15" fmla="*/ 658803 h 726954"/>
                <a:gd name="connsiteX16" fmla="*/ 159021 w 999562"/>
                <a:gd name="connsiteY16" fmla="*/ 590651 h 726954"/>
                <a:gd name="connsiteX17" fmla="*/ 227173 w 999562"/>
                <a:gd name="connsiteY17" fmla="*/ 522499 h 726954"/>
                <a:gd name="connsiteX18" fmla="*/ 295325 w 999562"/>
                <a:gd name="connsiteY18" fmla="*/ 590651 h 726954"/>
                <a:gd name="connsiteX19" fmla="*/ 227173 w 999562"/>
                <a:gd name="connsiteY19" fmla="*/ 658803 h 726954"/>
                <a:gd name="connsiteX20" fmla="*/ 840541 w 999562"/>
                <a:gd name="connsiteY20" fmla="*/ 249891 h 726954"/>
                <a:gd name="connsiteX21" fmla="*/ 929593 w 999562"/>
                <a:gd name="connsiteY21" fmla="*/ 363477 h 726954"/>
                <a:gd name="connsiteX22" fmla="*/ 726955 w 999562"/>
                <a:gd name="connsiteY22" fmla="*/ 363477 h 726954"/>
                <a:gd name="connsiteX23" fmla="*/ 726955 w 999562"/>
                <a:gd name="connsiteY23" fmla="*/ 249891 h 726954"/>
                <a:gd name="connsiteX24" fmla="*/ 840541 w 999562"/>
                <a:gd name="connsiteY24" fmla="*/ 249891 h 726954"/>
                <a:gd name="connsiteX25" fmla="*/ 772389 w 999562"/>
                <a:gd name="connsiteY25" fmla="*/ 658803 h 726954"/>
                <a:gd name="connsiteX26" fmla="*/ 704237 w 999562"/>
                <a:gd name="connsiteY26" fmla="*/ 590651 h 726954"/>
                <a:gd name="connsiteX27" fmla="*/ 772389 w 999562"/>
                <a:gd name="connsiteY27" fmla="*/ 522499 h 726954"/>
                <a:gd name="connsiteX28" fmla="*/ 840541 w 999562"/>
                <a:gd name="connsiteY28" fmla="*/ 590651 h 726954"/>
                <a:gd name="connsiteX29" fmla="*/ 772389 w 999562"/>
                <a:gd name="connsiteY29" fmla="*/ 658803 h 726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999562" h="726954">
                  <a:moveTo>
                    <a:pt x="863259" y="181739"/>
                  </a:moveTo>
                  <a:lnTo>
                    <a:pt x="726955" y="181739"/>
                  </a:lnTo>
                  <a:lnTo>
                    <a:pt x="726955" y="0"/>
                  </a:lnTo>
                  <a:lnTo>
                    <a:pt x="90869" y="0"/>
                  </a:lnTo>
                  <a:cubicBezTo>
                    <a:pt x="40891" y="0"/>
                    <a:pt x="0" y="40891"/>
                    <a:pt x="0" y="90869"/>
                  </a:cubicBezTo>
                  <a:lnTo>
                    <a:pt x="0" y="590651"/>
                  </a:lnTo>
                  <a:lnTo>
                    <a:pt x="90869" y="590651"/>
                  </a:lnTo>
                  <a:cubicBezTo>
                    <a:pt x="90869" y="666072"/>
                    <a:pt x="151752" y="726955"/>
                    <a:pt x="227173" y="726955"/>
                  </a:cubicBezTo>
                  <a:cubicBezTo>
                    <a:pt x="302595" y="726955"/>
                    <a:pt x="363477" y="666072"/>
                    <a:pt x="363477" y="590651"/>
                  </a:cubicBezTo>
                  <a:lnTo>
                    <a:pt x="636085" y="590651"/>
                  </a:lnTo>
                  <a:cubicBezTo>
                    <a:pt x="636085" y="666072"/>
                    <a:pt x="696968" y="726955"/>
                    <a:pt x="772389" y="726955"/>
                  </a:cubicBezTo>
                  <a:cubicBezTo>
                    <a:pt x="847811" y="726955"/>
                    <a:pt x="908693" y="666072"/>
                    <a:pt x="908693" y="590651"/>
                  </a:cubicBezTo>
                  <a:lnTo>
                    <a:pt x="999563" y="590651"/>
                  </a:lnTo>
                  <a:lnTo>
                    <a:pt x="999563" y="363477"/>
                  </a:lnTo>
                  <a:lnTo>
                    <a:pt x="863259" y="181739"/>
                  </a:lnTo>
                  <a:close/>
                  <a:moveTo>
                    <a:pt x="227173" y="658803"/>
                  </a:moveTo>
                  <a:cubicBezTo>
                    <a:pt x="189463" y="658803"/>
                    <a:pt x="159021" y="628361"/>
                    <a:pt x="159021" y="590651"/>
                  </a:cubicBezTo>
                  <a:cubicBezTo>
                    <a:pt x="159021" y="552940"/>
                    <a:pt x="189463" y="522499"/>
                    <a:pt x="227173" y="522499"/>
                  </a:cubicBezTo>
                  <a:cubicBezTo>
                    <a:pt x="264884" y="522499"/>
                    <a:pt x="295325" y="552940"/>
                    <a:pt x="295325" y="590651"/>
                  </a:cubicBezTo>
                  <a:cubicBezTo>
                    <a:pt x="295325" y="628361"/>
                    <a:pt x="264884" y="658803"/>
                    <a:pt x="227173" y="658803"/>
                  </a:cubicBezTo>
                  <a:close/>
                  <a:moveTo>
                    <a:pt x="840541" y="249891"/>
                  </a:moveTo>
                  <a:lnTo>
                    <a:pt x="929593" y="363477"/>
                  </a:lnTo>
                  <a:lnTo>
                    <a:pt x="726955" y="363477"/>
                  </a:lnTo>
                  <a:lnTo>
                    <a:pt x="726955" y="249891"/>
                  </a:lnTo>
                  <a:lnTo>
                    <a:pt x="840541" y="249891"/>
                  </a:lnTo>
                  <a:close/>
                  <a:moveTo>
                    <a:pt x="772389" y="658803"/>
                  </a:moveTo>
                  <a:cubicBezTo>
                    <a:pt x="734679" y="658803"/>
                    <a:pt x="704237" y="628361"/>
                    <a:pt x="704237" y="590651"/>
                  </a:cubicBezTo>
                  <a:cubicBezTo>
                    <a:pt x="704237" y="552940"/>
                    <a:pt x="734679" y="522499"/>
                    <a:pt x="772389" y="522499"/>
                  </a:cubicBezTo>
                  <a:cubicBezTo>
                    <a:pt x="810100" y="522499"/>
                    <a:pt x="840541" y="552940"/>
                    <a:pt x="840541" y="590651"/>
                  </a:cubicBezTo>
                  <a:cubicBezTo>
                    <a:pt x="840541" y="628361"/>
                    <a:pt x="810100" y="658803"/>
                    <a:pt x="772389" y="658803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CF6AF0E3-06FC-4293-99BD-3E294AC48E0C}"/>
                </a:ext>
              </a:extLst>
            </p:cNvPr>
            <p:cNvSpPr txBox="1"/>
            <p:nvPr/>
          </p:nvSpPr>
          <p:spPr>
            <a:xfrm>
              <a:off x="8633736" y="4671060"/>
              <a:ext cx="663278" cy="136614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MY" sz="1200" dirty="0">
                  <a:solidFill>
                    <a:schemeClr val="bg1">
                      <a:lumMod val="6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Rider</a:t>
              </a: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7BE4AA15-82B3-4F8C-AB3B-E0CF503C0743}"/>
              </a:ext>
            </a:extLst>
          </p:cNvPr>
          <p:cNvGrpSpPr/>
          <p:nvPr/>
        </p:nvGrpSpPr>
        <p:grpSpPr>
          <a:xfrm>
            <a:off x="9271012" y="5151112"/>
            <a:ext cx="805884" cy="338130"/>
            <a:chOff x="9428718" y="3581400"/>
            <a:chExt cx="805884" cy="338130"/>
          </a:xfrm>
        </p:grpSpPr>
        <p:sp>
          <p:nvSpPr>
            <p:cNvPr id="63" name="Rectangle: Rounded Corners 62">
              <a:extLst>
                <a:ext uri="{FF2B5EF4-FFF2-40B4-BE49-F238E27FC236}">
                  <a16:creationId xmlns:a16="http://schemas.microsoft.com/office/drawing/2014/main" id="{B80003FC-DFED-459E-A022-8483EF32F47A}"/>
                </a:ext>
              </a:extLst>
            </p:cNvPr>
            <p:cNvSpPr/>
            <p:nvPr/>
          </p:nvSpPr>
          <p:spPr>
            <a:xfrm>
              <a:off x="9428718" y="3581400"/>
              <a:ext cx="805884" cy="338130"/>
            </a:xfrm>
            <a:prstGeom prst="roundRect">
              <a:avLst>
                <a:gd name="adj" fmla="val 460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  <a:effectLst>
              <a:outerShdw blurRad="127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277F3762-8CA1-4A95-8F56-F02D901EB985}"/>
                </a:ext>
              </a:extLst>
            </p:cNvPr>
            <p:cNvSpPr txBox="1"/>
            <p:nvPr/>
          </p:nvSpPr>
          <p:spPr>
            <a:xfrm>
              <a:off x="9428718" y="3606376"/>
              <a:ext cx="80588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2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Next</a:t>
              </a:r>
              <a:endParaRPr lang="en-US" sz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75" name="Rectangle 74">
            <a:extLst>
              <a:ext uri="{FF2B5EF4-FFF2-40B4-BE49-F238E27FC236}">
                <a16:creationId xmlns:a16="http://schemas.microsoft.com/office/drawing/2014/main" id="{434277FE-8E26-4A84-914E-5A8B880250CC}"/>
              </a:ext>
            </a:extLst>
          </p:cNvPr>
          <p:cNvSpPr/>
          <p:nvPr/>
        </p:nvSpPr>
        <p:spPr>
          <a:xfrm>
            <a:off x="6668858" y="5782121"/>
            <a:ext cx="4205236" cy="13049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BEBCE3-E672-48C0-A6C6-683E3929C14E}"/>
              </a:ext>
            </a:extLst>
          </p:cNvPr>
          <p:cNvSpPr txBox="1"/>
          <p:nvPr/>
        </p:nvSpPr>
        <p:spPr>
          <a:xfrm>
            <a:off x="4784983" y="1668286"/>
            <a:ext cx="24413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John</a:t>
            </a:r>
            <a:endParaRPr lang="en-US" sz="12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4EF12C2-97C8-4877-BE52-05CBE0AAD633}"/>
              </a:ext>
            </a:extLst>
          </p:cNvPr>
          <p:cNvSpPr txBox="1"/>
          <p:nvPr/>
        </p:nvSpPr>
        <p:spPr>
          <a:xfrm>
            <a:off x="4784983" y="2172490"/>
            <a:ext cx="24413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John123@example.com</a:t>
            </a:r>
            <a:endParaRPr lang="en-US" sz="12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D2D4D42-D18A-4165-B232-8CF294AEB6F9}"/>
              </a:ext>
            </a:extLst>
          </p:cNvPr>
          <p:cNvSpPr txBox="1"/>
          <p:nvPr/>
        </p:nvSpPr>
        <p:spPr>
          <a:xfrm>
            <a:off x="4784983" y="2680365"/>
            <a:ext cx="933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••••••••••••</a:t>
            </a:r>
            <a:endParaRPr lang="en-US" sz="12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946BF8A-C150-4F6A-A5C7-17AB63D6C45E}"/>
              </a:ext>
            </a:extLst>
          </p:cNvPr>
          <p:cNvSpPr txBox="1"/>
          <p:nvPr/>
        </p:nvSpPr>
        <p:spPr>
          <a:xfrm>
            <a:off x="4784983" y="3184170"/>
            <a:ext cx="15117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••••••••••••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9403CD1-37AC-4627-B78E-4FDD115545C0}"/>
              </a:ext>
            </a:extLst>
          </p:cNvPr>
          <p:cNvSpPr/>
          <p:nvPr/>
        </p:nvSpPr>
        <p:spPr>
          <a:xfrm>
            <a:off x="4463660" y="351660"/>
            <a:ext cx="2868737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A86A53-16DF-48C3-97BF-95A57D3CB30A}"/>
              </a:ext>
            </a:extLst>
          </p:cNvPr>
          <p:cNvSpPr txBox="1"/>
          <p:nvPr/>
        </p:nvSpPr>
        <p:spPr>
          <a:xfrm>
            <a:off x="307089" y="1553371"/>
            <a:ext cx="4559880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Login/Registration Form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Registration for Rider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Successful/Rejected 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Edit Personal Information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Post Requests</a:t>
            </a:r>
            <a:endParaRPr lang="en-MY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Manage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Accepts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Manage Accepted Requests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0570E1E7-916F-470E-ACA7-984D413EF8BB}"/>
              </a:ext>
            </a:extLst>
          </p:cNvPr>
          <p:cNvSpPr/>
          <p:nvPr/>
        </p:nvSpPr>
        <p:spPr>
          <a:xfrm>
            <a:off x="7594253" y="1938714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5EE4036-BE36-4FCB-A833-7B42318BE415}"/>
              </a:ext>
            </a:extLst>
          </p:cNvPr>
          <p:cNvSpPr txBox="1"/>
          <p:nvPr/>
        </p:nvSpPr>
        <p:spPr>
          <a:xfrm>
            <a:off x="7669108" y="2077961"/>
            <a:ext cx="1001605" cy="1187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lIns="36000" tIns="36000" rIns="36000" bIns="36000" rtlCol="0" anchor="ctr">
            <a:noAutofit/>
          </a:bodyPr>
          <a:lstStyle/>
          <a:p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Vehicle Description (Model, Color)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C53CA8E8-CA48-4334-9CA2-7E9A0B838595}"/>
              </a:ext>
            </a:extLst>
          </p:cNvPr>
          <p:cNvSpPr/>
          <p:nvPr/>
        </p:nvSpPr>
        <p:spPr>
          <a:xfrm>
            <a:off x="7594253" y="2442918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79E1346-097A-483E-8A4E-E279CF174E6A}"/>
              </a:ext>
            </a:extLst>
          </p:cNvPr>
          <p:cNvSpPr txBox="1"/>
          <p:nvPr/>
        </p:nvSpPr>
        <p:spPr>
          <a:xfrm>
            <a:off x="7654290" y="2582165"/>
            <a:ext cx="1339850" cy="1187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lIns="36000" tIns="36000" rIns="36000" bIns="36000" rtlCol="0" anchor="ctr">
            <a:noAutofit/>
          </a:bodyPr>
          <a:lstStyle/>
          <a:p>
            <a:r>
              <a:rPr lang="en-MY" sz="1200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Vehicle Plate No.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11A3A90-7F12-4799-BE58-4DB332AA93DA}"/>
              </a:ext>
            </a:extLst>
          </p:cNvPr>
          <p:cNvSpPr txBox="1"/>
          <p:nvPr/>
        </p:nvSpPr>
        <p:spPr>
          <a:xfrm>
            <a:off x="7482684" y="1518194"/>
            <a:ext cx="28687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Please complete the rider information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6C66C6-14B8-4E0C-89DD-BBF9F1BC1E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</p:spTree>
    <p:extLst>
      <p:ext uri="{BB962C8B-B14F-4D97-AF65-F5344CB8AC3E}">
        <p14:creationId xmlns:p14="http://schemas.microsoft.com/office/powerpoint/2010/main" val="3400528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36" grpId="0" animBg="1"/>
      <p:bldP spid="37" grpId="0" animBg="1"/>
      <p:bldP spid="39" grpId="0" animBg="1"/>
      <p:bldP spid="40" grpId="0" animBg="1"/>
      <p:bldP spid="43" grpId="0" animBg="1"/>
      <p:bldP spid="44" grpId="0" animBg="1"/>
      <p:bldP spid="14" grpId="0"/>
      <p:bldP spid="9" grpId="0"/>
      <p:bldP spid="10" grpId="0"/>
      <p:bldP spid="23" grpId="0"/>
      <p:bldP spid="24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F5C11E-D46B-437C-B88B-93B0E530D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59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ADAF5-AA9E-4DD4-9CD6-10CDA84BD0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UI/UX Design &amp; Demo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590781-8118-48CB-84FD-E2E68419098C}"/>
              </a:ext>
            </a:extLst>
          </p:cNvPr>
          <p:cNvSpPr/>
          <p:nvPr/>
        </p:nvSpPr>
        <p:spPr>
          <a:xfrm>
            <a:off x="7325033" y="373020"/>
            <a:ext cx="3043798" cy="54111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B12E5BD-61BB-4866-80E1-BC838E595B0E}"/>
              </a:ext>
            </a:extLst>
          </p:cNvPr>
          <p:cNvSpPr/>
          <p:nvPr/>
        </p:nvSpPr>
        <p:spPr>
          <a:xfrm>
            <a:off x="7871461" y="948510"/>
            <a:ext cx="1950942" cy="107171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>
                <a:solidFill>
                  <a:schemeClr val="accent6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Logo</a:t>
            </a:r>
            <a:endParaRPr lang="en-US" dirty="0">
              <a:solidFill>
                <a:schemeClr val="accent6">
                  <a:lumMod val="60000"/>
                  <a:lumOff val="4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668176A-A6D8-4A57-93A2-C2F2B6971229}"/>
              </a:ext>
            </a:extLst>
          </p:cNvPr>
          <p:cNvGrpSpPr/>
          <p:nvPr/>
        </p:nvGrpSpPr>
        <p:grpSpPr>
          <a:xfrm>
            <a:off x="7599559" y="2390655"/>
            <a:ext cx="2482643" cy="399948"/>
            <a:chOff x="7599559" y="1507876"/>
            <a:chExt cx="2482643" cy="399948"/>
          </a:xfrm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BFA35A4C-96B8-408C-B2DF-7301135CBCEB}"/>
                </a:ext>
              </a:extLst>
            </p:cNvPr>
            <p:cNvSpPr/>
            <p:nvPr/>
          </p:nvSpPr>
          <p:spPr>
            <a:xfrm>
              <a:off x="7599559" y="1507876"/>
              <a:ext cx="2482643" cy="399948"/>
            </a:xfrm>
            <a:prstGeom prst="roundRect">
              <a:avLst>
                <a:gd name="adj" fmla="val 7522"/>
              </a:avLst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38B14D3-913F-42EA-B193-185D73CD278D}"/>
                </a:ext>
              </a:extLst>
            </p:cNvPr>
            <p:cNvSpPr txBox="1"/>
            <p:nvPr/>
          </p:nvSpPr>
          <p:spPr>
            <a:xfrm>
              <a:off x="7606923" y="1572636"/>
              <a:ext cx="23397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Username</a:t>
              </a:r>
            </a:p>
          </p:txBody>
        </p:sp>
      </p:grp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87E8A354-775E-4EF7-A4B3-5026534DEC6D}"/>
              </a:ext>
            </a:extLst>
          </p:cNvPr>
          <p:cNvSpPr/>
          <p:nvPr/>
        </p:nvSpPr>
        <p:spPr>
          <a:xfrm>
            <a:off x="9276318" y="3429000"/>
            <a:ext cx="805884" cy="338130"/>
          </a:xfrm>
          <a:prstGeom prst="roundRect">
            <a:avLst>
              <a:gd name="adj" fmla="val 4600"/>
            </a:avLst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127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0839D85-8660-4B61-B029-98DAE3ED7EF8}"/>
              </a:ext>
            </a:extLst>
          </p:cNvPr>
          <p:cNvSpPr txBox="1"/>
          <p:nvPr/>
        </p:nvSpPr>
        <p:spPr>
          <a:xfrm>
            <a:off x="9276318" y="3453976"/>
            <a:ext cx="8058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sz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Login</a:t>
            </a:r>
            <a:endParaRPr lang="en-US" sz="12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01C0E92-6B5B-4A7D-A7BE-4D6DC0E773FF}"/>
              </a:ext>
            </a:extLst>
          </p:cNvPr>
          <p:cNvSpPr/>
          <p:nvPr/>
        </p:nvSpPr>
        <p:spPr>
          <a:xfrm>
            <a:off x="9677827" y="7071439"/>
            <a:ext cx="365126" cy="365126"/>
          </a:xfrm>
          <a:custGeom>
            <a:avLst/>
            <a:gdLst>
              <a:gd name="connsiteX0" fmla="*/ 0 w 578997"/>
              <a:gd name="connsiteY0" fmla="*/ 0 h 578997"/>
              <a:gd name="connsiteX1" fmla="*/ 578997 w 578997"/>
              <a:gd name="connsiteY1" fmla="*/ 0 h 578997"/>
              <a:gd name="connsiteX2" fmla="*/ 578997 w 578997"/>
              <a:gd name="connsiteY2" fmla="*/ 578997 h 578997"/>
              <a:gd name="connsiteX3" fmla="*/ 0 w 578997"/>
              <a:gd name="connsiteY3" fmla="*/ 578997 h 578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997" h="578997">
                <a:moveTo>
                  <a:pt x="0" y="0"/>
                </a:moveTo>
                <a:lnTo>
                  <a:pt x="578997" y="0"/>
                </a:lnTo>
                <a:lnTo>
                  <a:pt x="578997" y="578997"/>
                </a:lnTo>
                <a:lnTo>
                  <a:pt x="0" y="578997"/>
                </a:lnTo>
                <a:close/>
              </a:path>
            </a:pathLst>
          </a:custGeom>
          <a:noFill/>
          <a:ln w="2381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22E80F5F-1193-4EBC-8EB0-F7F59B06918C}"/>
              </a:ext>
            </a:extLst>
          </p:cNvPr>
          <p:cNvGrpSpPr/>
          <p:nvPr/>
        </p:nvGrpSpPr>
        <p:grpSpPr>
          <a:xfrm>
            <a:off x="7599559" y="2894460"/>
            <a:ext cx="2482643" cy="399948"/>
            <a:chOff x="7599559" y="1507876"/>
            <a:chExt cx="2482643" cy="399948"/>
          </a:xfrm>
        </p:grpSpPr>
        <p:sp>
          <p:nvSpPr>
            <p:cNvPr id="72" name="Rectangle: Rounded Corners 71">
              <a:extLst>
                <a:ext uri="{FF2B5EF4-FFF2-40B4-BE49-F238E27FC236}">
                  <a16:creationId xmlns:a16="http://schemas.microsoft.com/office/drawing/2014/main" id="{D1801A79-F697-4D03-8A4D-11FE32B546CD}"/>
                </a:ext>
              </a:extLst>
            </p:cNvPr>
            <p:cNvSpPr/>
            <p:nvPr/>
          </p:nvSpPr>
          <p:spPr>
            <a:xfrm>
              <a:off x="7599559" y="1507876"/>
              <a:ext cx="2482643" cy="399948"/>
            </a:xfrm>
            <a:prstGeom prst="roundRect">
              <a:avLst>
                <a:gd name="adj" fmla="val 7522"/>
              </a:avLst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C71A4070-73F1-4DBF-91AD-4FCBEFBD61BB}"/>
                </a:ext>
              </a:extLst>
            </p:cNvPr>
            <p:cNvSpPr txBox="1"/>
            <p:nvPr/>
          </p:nvSpPr>
          <p:spPr>
            <a:xfrm>
              <a:off x="7606923" y="1572636"/>
              <a:ext cx="23397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solidFill>
                    <a:schemeClr val="bg1">
                      <a:lumMod val="6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Password</a:t>
              </a:r>
              <a:endParaRPr lang="en-US" sz="1200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0F1A3B93-C2DF-4C79-9983-49AFA72EA13E}"/>
              </a:ext>
            </a:extLst>
          </p:cNvPr>
          <p:cNvSpPr/>
          <p:nvPr/>
        </p:nvSpPr>
        <p:spPr>
          <a:xfrm>
            <a:off x="7319728" y="788942"/>
            <a:ext cx="3043797" cy="499527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E41A70A-0912-473F-A549-3DE6B7A6338F}"/>
              </a:ext>
            </a:extLst>
          </p:cNvPr>
          <p:cNvSpPr txBox="1"/>
          <p:nvPr/>
        </p:nvSpPr>
        <p:spPr>
          <a:xfrm>
            <a:off x="7314423" y="861844"/>
            <a:ext cx="30437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Swipe up to Register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267BCC2-9895-4775-B5A3-CBF99333DA8E}"/>
              </a:ext>
            </a:extLst>
          </p:cNvPr>
          <p:cNvSpPr/>
          <p:nvPr/>
        </p:nvSpPr>
        <p:spPr>
          <a:xfrm>
            <a:off x="10356727" y="373020"/>
            <a:ext cx="1835273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7BE4AA15-82B3-4F8C-AB3B-E0CF503C0743}"/>
              </a:ext>
            </a:extLst>
          </p:cNvPr>
          <p:cNvGrpSpPr/>
          <p:nvPr/>
        </p:nvGrpSpPr>
        <p:grpSpPr>
          <a:xfrm>
            <a:off x="9271012" y="5151112"/>
            <a:ext cx="805884" cy="338130"/>
            <a:chOff x="9428718" y="3581400"/>
            <a:chExt cx="805884" cy="338130"/>
          </a:xfrm>
        </p:grpSpPr>
        <p:sp>
          <p:nvSpPr>
            <p:cNvPr id="63" name="Rectangle: Rounded Corners 62">
              <a:extLst>
                <a:ext uri="{FF2B5EF4-FFF2-40B4-BE49-F238E27FC236}">
                  <a16:creationId xmlns:a16="http://schemas.microsoft.com/office/drawing/2014/main" id="{B80003FC-DFED-459E-A022-8483EF32F47A}"/>
                </a:ext>
              </a:extLst>
            </p:cNvPr>
            <p:cNvSpPr/>
            <p:nvPr/>
          </p:nvSpPr>
          <p:spPr>
            <a:xfrm>
              <a:off x="9428718" y="3581400"/>
              <a:ext cx="805884" cy="338130"/>
            </a:xfrm>
            <a:prstGeom prst="roundRect">
              <a:avLst>
                <a:gd name="adj" fmla="val 460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  <a:effectLst>
              <a:outerShdw blurRad="127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277F3762-8CA1-4A95-8F56-F02D901EB985}"/>
                </a:ext>
              </a:extLst>
            </p:cNvPr>
            <p:cNvSpPr txBox="1"/>
            <p:nvPr/>
          </p:nvSpPr>
          <p:spPr>
            <a:xfrm>
              <a:off x="9428718" y="3606376"/>
              <a:ext cx="80588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2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Next</a:t>
              </a:r>
              <a:endParaRPr lang="en-US" sz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75" name="Rectangle 74">
            <a:extLst>
              <a:ext uri="{FF2B5EF4-FFF2-40B4-BE49-F238E27FC236}">
                <a16:creationId xmlns:a16="http://schemas.microsoft.com/office/drawing/2014/main" id="{434277FE-8E26-4A84-914E-5A8B880250CC}"/>
              </a:ext>
            </a:extLst>
          </p:cNvPr>
          <p:cNvSpPr/>
          <p:nvPr/>
        </p:nvSpPr>
        <p:spPr>
          <a:xfrm>
            <a:off x="6668858" y="5782121"/>
            <a:ext cx="4205236" cy="13049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0570E1E7-916F-470E-ACA7-984D413EF8BB}"/>
              </a:ext>
            </a:extLst>
          </p:cNvPr>
          <p:cNvSpPr/>
          <p:nvPr/>
        </p:nvSpPr>
        <p:spPr>
          <a:xfrm>
            <a:off x="7594253" y="1938714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5EE4036-BE36-4FCB-A833-7B42318BE415}"/>
              </a:ext>
            </a:extLst>
          </p:cNvPr>
          <p:cNvSpPr txBox="1"/>
          <p:nvPr/>
        </p:nvSpPr>
        <p:spPr>
          <a:xfrm>
            <a:off x="7669108" y="1876562"/>
            <a:ext cx="1810172" cy="1187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lIns="36000" tIns="36000" rIns="36000" bIns="36000" rtlCol="0" anchor="ctr">
            <a:noAutofit/>
          </a:bodyPr>
          <a:lstStyle/>
          <a:p>
            <a:pPr algn="ctr"/>
            <a:r>
              <a:rPr lang="en-US" altLang="zh-CN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Vehicle Description (Model, Color)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C53CA8E8-CA48-4334-9CA2-7E9A0B838595}"/>
              </a:ext>
            </a:extLst>
          </p:cNvPr>
          <p:cNvSpPr/>
          <p:nvPr/>
        </p:nvSpPr>
        <p:spPr>
          <a:xfrm>
            <a:off x="7594253" y="2442918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79E1346-097A-483E-8A4E-E279CF174E6A}"/>
              </a:ext>
            </a:extLst>
          </p:cNvPr>
          <p:cNvSpPr txBox="1"/>
          <p:nvPr/>
        </p:nvSpPr>
        <p:spPr>
          <a:xfrm>
            <a:off x="7654290" y="2380766"/>
            <a:ext cx="994410" cy="1187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lIns="36000" tIns="36000" rIns="36000" bIns="36000" rtlCol="0" anchor="ctr">
            <a:noAutofit/>
          </a:bodyPr>
          <a:lstStyle/>
          <a:p>
            <a:pPr algn="ctr"/>
            <a:r>
              <a:rPr lang="en-MY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Vehicle Plate No.</a:t>
            </a:r>
            <a:endParaRPr lang="en-US" sz="9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FF62BD2-549E-4B36-8C51-CAFE79F162CA}"/>
              </a:ext>
            </a:extLst>
          </p:cNvPr>
          <p:cNvSpPr txBox="1"/>
          <p:nvPr/>
        </p:nvSpPr>
        <p:spPr>
          <a:xfrm>
            <a:off x="7601617" y="2003474"/>
            <a:ext cx="24413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CMC ARIO 110, Black</a:t>
            </a:r>
            <a:endParaRPr lang="en-US" sz="12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A7F0A58-7C71-416B-9F41-D78152C2B5FC}"/>
              </a:ext>
            </a:extLst>
          </p:cNvPr>
          <p:cNvSpPr txBox="1"/>
          <p:nvPr/>
        </p:nvSpPr>
        <p:spPr>
          <a:xfrm>
            <a:off x="7601617" y="2507678"/>
            <a:ext cx="24413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ABC 1234</a:t>
            </a:r>
            <a:endParaRPr lang="en-US" sz="12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11A3A90-7F12-4799-BE58-4DB332AA93DA}"/>
              </a:ext>
            </a:extLst>
          </p:cNvPr>
          <p:cNvSpPr txBox="1"/>
          <p:nvPr/>
        </p:nvSpPr>
        <p:spPr>
          <a:xfrm>
            <a:off x="7482684" y="1518194"/>
            <a:ext cx="28687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Please complete the rider information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9403CD1-37AC-4627-B78E-4FDD115545C0}"/>
              </a:ext>
            </a:extLst>
          </p:cNvPr>
          <p:cNvSpPr/>
          <p:nvPr/>
        </p:nvSpPr>
        <p:spPr>
          <a:xfrm>
            <a:off x="4150972" y="373020"/>
            <a:ext cx="3168757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A86A53-16DF-48C3-97BF-95A57D3CB30A}"/>
              </a:ext>
            </a:extLst>
          </p:cNvPr>
          <p:cNvSpPr txBox="1"/>
          <p:nvPr/>
        </p:nvSpPr>
        <p:spPr>
          <a:xfrm>
            <a:off x="307089" y="1553371"/>
            <a:ext cx="4559880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Login/Registration Form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Registration for Rider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Successful/Rejected 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Edit Personal Information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Post Requests</a:t>
            </a:r>
            <a:endParaRPr lang="en-MY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Manage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Accepts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Manage Accepted Requests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6C66C6-14B8-4E0C-89DD-BBF9F1BC1E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</p:spTree>
    <p:extLst>
      <p:ext uri="{BB962C8B-B14F-4D97-AF65-F5344CB8AC3E}">
        <p14:creationId xmlns:p14="http://schemas.microsoft.com/office/powerpoint/2010/main" val="14356837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3BD6C58-FFD9-472B-9D5D-4911DA93B6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Background Information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22E60FC-CEC7-4146-81CB-1C9D08F0F64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Objective</a:t>
            </a:r>
          </a:p>
        </p:txBody>
      </p:sp>
      <p:grpSp>
        <p:nvGrpSpPr>
          <p:cNvPr id="4" name="Graphic 2">
            <a:extLst>
              <a:ext uri="{FF2B5EF4-FFF2-40B4-BE49-F238E27FC236}">
                <a16:creationId xmlns:a16="http://schemas.microsoft.com/office/drawing/2014/main" id="{E3E937C9-8B61-4A35-8543-D553D94B432C}"/>
              </a:ext>
            </a:extLst>
          </p:cNvPr>
          <p:cNvGrpSpPr/>
          <p:nvPr/>
        </p:nvGrpSpPr>
        <p:grpSpPr>
          <a:xfrm>
            <a:off x="1339952" y="2400375"/>
            <a:ext cx="766608" cy="766608"/>
            <a:chOff x="3719358" y="2379713"/>
            <a:chExt cx="1835867" cy="1835867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7DCC0483-E3BD-4FE1-A481-55B447E544FF}"/>
                </a:ext>
              </a:extLst>
            </p:cNvPr>
            <p:cNvSpPr/>
            <p:nvPr/>
          </p:nvSpPr>
          <p:spPr>
            <a:xfrm>
              <a:off x="3719358" y="2379713"/>
              <a:ext cx="1835867" cy="1835867"/>
            </a:xfrm>
            <a:custGeom>
              <a:avLst/>
              <a:gdLst>
                <a:gd name="connsiteX0" fmla="*/ 0 w 1835867"/>
                <a:gd name="connsiteY0" fmla="*/ 0 h 1835867"/>
                <a:gd name="connsiteX1" fmla="*/ 1835867 w 1835867"/>
                <a:gd name="connsiteY1" fmla="*/ 0 h 1835867"/>
                <a:gd name="connsiteX2" fmla="*/ 1835867 w 1835867"/>
                <a:gd name="connsiteY2" fmla="*/ 1835867 h 1835867"/>
                <a:gd name="connsiteX3" fmla="*/ 0 w 1835867"/>
                <a:gd name="connsiteY3" fmla="*/ 1835867 h 1835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35867" h="1835867">
                  <a:moveTo>
                    <a:pt x="0" y="0"/>
                  </a:moveTo>
                  <a:lnTo>
                    <a:pt x="1835867" y="0"/>
                  </a:lnTo>
                  <a:lnTo>
                    <a:pt x="1835867" y="1835867"/>
                  </a:lnTo>
                  <a:lnTo>
                    <a:pt x="0" y="1835867"/>
                  </a:lnTo>
                  <a:close/>
                </a:path>
              </a:pathLst>
            </a:custGeom>
            <a:noFill/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0B3DBD66-6D84-4085-99DB-5475B3F11257}"/>
                </a:ext>
              </a:extLst>
            </p:cNvPr>
            <p:cNvSpPr/>
            <p:nvPr/>
          </p:nvSpPr>
          <p:spPr>
            <a:xfrm>
              <a:off x="3980204" y="2807317"/>
              <a:ext cx="1345537" cy="1025790"/>
            </a:xfrm>
            <a:custGeom>
              <a:avLst/>
              <a:gdLst>
                <a:gd name="connsiteX0" fmla="*/ 427604 w 1345537"/>
                <a:gd name="connsiteY0" fmla="*/ 809311 h 1025790"/>
                <a:gd name="connsiteX1" fmla="*/ 108622 w 1345537"/>
                <a:gd name="connsiteY1" fmla="*/ 490329 h 1025790"/>
                <a:gd name="connsiteX2" fmla="*/ 0 w 1345537"/>
                <a:gd name="connsiteY2" fmla="*/ 598187 h 1025790"/>
                <a:gd name="connsiteX3" fmla="*/ 427604 w 1345537"/>
                <a:gd name="connsiteY3" fmla="*/ 1025791 h 1025790"/>
                <a:gd name="connsiteX4" fmla="*/ 1345538 w 1345537"/>
                <a:gd name="connsiteY4" fmla="*/ 107857 h 1025790"/>
                <a:gd name="connsiteX5" fmla="*/ 1237680 w 1345537"/>
                <a:gd name="connsiteY5" fmla="*/ 0 h 1025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45537" h="1025790">
                  <a:moveTo>
                    <a:pt x="427604" y="809311"/>
                  </a:moveTo>
                  <a:lnTo>
                    <a:pt x="108622" y="490329"/>
                  </a:lnTo>
                  <a:lnTo>
                    <a:pt x="0" y="598187"/>
                  </a:lnTo>
                  <a:lnTo>
                    <a:pt x="427604" y="1025791"/>
                  </a:lnTo>
                  <a:lnTo>
                    <a:pt x="1345538" y="107857"/>
                  </a:lnTo>
                  <a:lnTo>
                    <a:pt x="1237680" y="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20" name="Graphic 2">
            <a:extLst>
              <a:ext uri="{FF2B5EF4-FFF2-40B4-BE49-F238E27FC236}">
                <a16:creationId xmlns:a16="http://schemas.microsoft.com/office/drawing/2014/main" id="{8179D2E7-304A-483E-9C17-60BA7D69E35B}"/>
              </a:ext>
            </a:extLst>
          </p:cNvPr>
          <p:cNvGrpSpPr/>
          <p:nvPr/>
        </p:nvGrpSpPr>
        <p:grpSpPr>
          <a:xfrm>
            <a:off x="1339952" y="3590079"/>
            <a:ext cx="766608" cy="766608"/>
            <a:chOff x="3719358" y="2379713"/>
            <a:chExt cx="1835867" cy="1835867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416F3B95-5904-4617-9A43-D3C89613EDB3}"/>
                </a:ext>
              </a:extLst>
            </p:cNvPr>
            <p:cNvSpPr/>
            <p:nvPr/>
          </p:nvSpPr>
          <p:spPr>
            <a:xfrm>
              <a:off x="3719358" y="2379713"/>
              <a:ext cx="1835867" cy="1835867"/>
            </a:xfrm>
            <a:custGeom>
              <a:avLst/>
              <a:gdLst>
                <a:gd name="connsiteX0" fmla="*/ 0 w 1835867"/>
                <a:gd name="connsiteY0" fmla="*/ 0 h 1835867"/>
                <a:gd name="connsiteX1" fmla="*/ 1835867 w 1835867"/>
                <a:gd name="connsiteY1" fmla="*/ 0 h 1835867"/>
                <a:gd name="connsiteX2" fmla="*/ 1835867 w 1835867"/>
                <a:gd name="connsiteY2" fmla="*/ 1835867 h 1835867"/>
                <a:gd name="connsiteX3" fmla="*/ 0 w 1835867"/>
                <a:gd name="connsiteY3" fmla="*/ 1835867 h 1835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35867" h="1835867">
                  <a:moveTo>
                    <a:pt x="0" y="0"/>
                  </a:moveTo>
                  <a:lnTo>
                    <a:pt x="1835867" y="0"/>
                  </a:lnTo>
                  <a:lnTo>
                    <a:pt x="1835867" y="1835867"/>
                  </a:lnTo>
                  <a:lnTo>
                    <a:pt x="0" y="1835867"/>
                  </a:lnTo>
                  <a:close/>
                </a:path>
              </a:pathLst>
            </a:custGeom>
            <a:noFill/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30972FBD-8222-4B46-A16B-6EDED68C8BD5}"/>
                </a:ext>
              </a:extLst>
            </p:cNvPr>
            <p:cNvSpPr/>
            <p:nvPr/>
          </p:nvSpPr>
          <p:spPr>
            <a:xfrm>
              <a:off x="3980204" y="2807317"/>
              <a:ext cx="1345537" cy="1025790"/>
            </a:xfrm>
            <a:custGeom>
              <a:avLst/>
              <a:gdLst>
                <a:gd name="connsiteX0" fmla="*/ 427604 w 1345537"/>
                <a:gd name="connsiteY0" fmla="*/ 809311 h 1025790"/>
                <a:gd name="connsiteX1" fmla="*/ 108622 w 1345537"/>
                <a:gd name="connsiteY1" fmla="*/ 490329 h 1025790"/>
                <a:gd name="connsiteX2" fmla="*/ 0 w 1345537"/>
                <a:gd name="connsiteY2" fmla="*/ 598187 h 1025790"/>
                <a:gd name="connsiteX3" fmla="*/ 427604 w 1345537"/>
                <a:gd name="connsiteY3" fmla="*/ 1025791 h 1025790"/>
                <a:gd name="connsiteX4" fmla="*/ 1345538 w 1345537"/>
                <a:gd name="connsiteY4" fmla="*/ 107857 h 1025790"/>
                <a:gd name="connsiteX5" fmla="*/ 1237680 w 1345537"/>
                <a:gd name="connsiteY5" fmla="*/ 0 h 1025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45537" h="1025790">
                  <a:moveTo>
                    <a:pt x="427604" y="809311"/>
                  </a:moveTo>
                  <a:lnTo>
                    <a:pt x="108622" y="490329"/>
                  </a:lnTo>
                  <a:lnTo>
                    <a:pt x="0" y="598187"/>
                  </a:lnTo>
                  <a:lnTo>
                    <a:pt x="427604" y="1025791"/>
                  </a:lnTo>
                  <a:lnTo>
                    <a:pt x="1345538" y="107857"/>
                  </a:lnTo>
                  <a:lnTo>
                    <a:pt x="1237680" y="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32" name="Graphic 2">
            <a:extLst>
              <a:ext uri="{FF2B5EF4-FFF2-40B4-BE49-F238E27FC236}">
                <a16:creationId xmlns:a16="http://schemas.microsoft.com/office/drawing/2014/main" id="{642249C5-E808-4DF1-99B0-EFE8FBE084FE}"/>
              </a:ext>
            </a:extLst>
          </p:cNvPr>
          <p:cNvGrpSpPr/>
          <p:nvPr/>
        </p:nvGrpSpPr>
        <p:grpSpPr>
          <a:xfrm>
            <a:off x="1339952" y="4779782"/>
            <a:ext cx="766608" cy="766608"/>
            <a:chOff x="3719358" y="2379713"/>
            <a:chExt cx="1835867" cy="1835867"/>
          </a:xfrm>
        </p:grpSpPr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E6DFF1D1-04A0-43A7-8DE5-A2AF043A5B2D}"/>
                </a:ext>
              </a:extLst>
            </p:cNvPr>
            <p:cNvSpPr/>
            <p:nvPr/>
          </p:nvSpPr>
          <p:spPr>
            <a:xfrm>
              <a:off x="3719358" y="2379713"/>
              <a:ext cx="1835867" cy="1835867"/>
            </a:xfrm>
            <a:custGeom>
              <a:avLst/>
              <a:gdLst>
                <a:gd name="connsiteX0" fmla="*/ 0 w 1835867"/>
                <a:gd name="connsiteY0" fmla="*/ 0 h 1835867"/>
                <a:gd name="connsiteX1" fmla="*/ 1835867 w 1835867"/>
                <a:gd name="connsiteY1" fmla="*/ 0 h 1835867"/>
                <a:gd name="connsiteX2" fmla="*/ 1835867 w 1835867"/>
                <a:gd name="connsiteY2" fmla="*/ 1835867 h 1835867"/>
                <a:gd name="connsiteX3" fmla="*/ 0 w 1835867"/>
                <a:gd name="connsiteY3" fmla="*/ 1835867 h 1835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35867" h="1835867">
                  <a:moveTo>
                    <a:pt x="0" y="0"/>
                  </a:moveTo>
                  <a:lnTo>
                    <a:pt x="1835867" y="0"/>
                  </a:lnTo>
                  <a:lnTo>
                    <a:pt x="1835867" y="1835867"/>
                  </a:lnTo>
                  <a:lnTo>
                    <a:pt x="0" y="1835867"/>
                  </a:lnTo>
                  <a:close/>
                </a:path>
              </a:pathLst>
            </a:custGeom>
            <a:noFill/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9C308481-D4EF-41B6-8B72-5E9355D258B6}"/>
                </a:ext>
              </a:extLst>
            </p:cNvPr>
            <p:cNvSpPr/>
            <p:nvPr/>
          </p:nvSpPr>
          <p:spPr>
            <a:xfrm>
              <a:off x="3980204" y="2807317"/>
              <a:ext cx="1345537" cy="1025790"/>
            </a:xfrm>
            <a:custGeom>
              <a:avLst/>
              <a:gdLst>
                <a:gd name="connsiteX0" fmla="*/ 427604 w 1345537"/>
                <a:gd name="connsiteY0" fmla="*/ 809311 h 1025790"/>
                <a:gd name="connsiteX1" fmla="*/ 108622 w 1345537"/>
                <a:gd name="connsiteY1" fmla="*/ 490329 h 1025790"/>
                <a:gd name="connsiteX2" fmla="*/ 0 w 1345537"/>
                <a:gd name="connsiteY2" fmla="*/ 598187 h 1025790"/>
                <a:gd name="connsiteX3" fmla="*/ 427604 w 1345537"/>
                <a:gd name="connsiteY3" fmla="*/ 1025791 h 1025790"/>
                <a:gd name="connsiteX4" fmla="*/ 1345538 w 1345537"/>
                <a:gd name="connsiteY4" fmla="*/ 107857 h 1025790"/>
                <a:gd name="connsiteX5" fmla="*/ 1237680 w 1345537"/>
                <a:gd name="connsiteY5" fmla="*/ 0 h 1025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45537" h="1025790">
                  <a:moveTo>
                    <a:pt x="427604" y="809311"/>
                  </a:moveTo>
                  <a:lnTo>
                    <a:pt x="108622" y="490329"/>
                  </a:lnTo>
                  <a:lnTo>
                    <a:pt x="0" y="598187"/>
                  </a:lnTo>
                  <a:lnTo>
                    <a:pt x="427604" y="1025791"/>
                  </a:lnTo>
                  <a:lnTo>
                    <a:pt x="1345538" y="107857"/>
                  </a:lnTo>
                  <a:lnTo>
                    <a:pt x="1237680" y="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FD7159DB-8E4E-4120-BE96-F20A8BECE31A}"/>
              </a:ext>
            </a:extLst>
          </p:cNvPr>
          <p:cNvGrpSpPr/>
          <p:nvPr/>
        </p:nvGrpSpPr>
        <p:grpSpPr>
          <a:xfrm>
            <a:off x="2215482" y="2382559"/>
            <a:ext cx="6268065" cy="769442"/>
            <a:chOff x="4655574" y="1862858"/>
            <a:chExt cx="6268065" cy="76944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804F2D4-5CC0-4F46-9859-AFDF7C799F6B}"/>
                </a:ext>
              </a:extLst>
            </p:cNvPr>
            <p:cNvSpPr txBox="1"/>
            <p:nvPr/>
          </p:nvSpPr>
          <p:spPr>
            <a:xfrm>
              <a:off x="4655574" y="1862858"/>
              <a:ext cx="626806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User-friendly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F2AC2D74-2CC2-4796-B9E5-905924127AA9}"/>
                </a:ext>
              </a:extLst>
            </p:cNvPr>
            <p:cNvSpPr txBox="1"/>
            <p:nvPr/>
          </p:nvSpPr>
          <p:spPr>
            <a:xfrm>
              <a:off x="4655574" y="2262968"/>
              <a:ext cx="60960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chemeClr val="accent6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Can be easily understood &amp; used by anyone</a:t>
              </a:r>
              <a:endParaRPr lang="en-US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48BF15DF-2956-44D3-B735-1CB73842E126}"/>
              </a:ext>
            </a:extLst>
          </p:cNvPr>
          <p:cNvGrpSpPr/>
          <p:nvPr/>
        </p:nvGrpSpPr>
        <p:grpSpPr>
          <a:xfrm>
            <a:off x="2215482" y="3514051"/>
            <a:ext cx="6268065" cy="769442"/>
            <a:chOff x="4655574" y="1862858"/>
            <a:chExt cx="6268065" cy="769442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161656A-1ECF-4CA3-AC69-8BEF4176187A}"/>
                </a:ext>
              </a:extLst>
            </p:cNvPr>
            <p:cNvSpPr txBox="1"/>
            <p:nvPr/>
          </p:nvSpPr>
          <p:spPr>
            <a:xfrm>
              <a:off x="4655574" y="1862858"/>
              <a:ext cx="626806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Reliable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EC744A9C-3A92-4D86-B785-D7321764F5FC}"/>
                </a:ext>
              </a:extLst>
            </p:cNvPr>
            <p:cNvSpPr txBox="1"/>
            <p:nvPr/>
          </p:nvSpPr>
          <p:spPr>
            <a:xfrm>
              <a:off x="4655574" y="2262968"/>
              <a:ext cx="60960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chemeClr val="accent6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Can be trusted and be sure of what's happening</a:t>
              </a:r>
              <a:endParaRPr lang="en-US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0CC764D1-5D3F-400E-A384-D4EABE05A024}"/>
              </a:ext>
            </a:extLst>
          </p:cNvPr>
          <p:cNvGrpSpPr/>
          <p:nvPr/>
        </p:nvGrpSpPr>
        <p:grpSpPr>
          <a:xfrm>
            <a:off x="2215482" y="4776948"/>
            <a:ext cx="6268065" cy="769442"/>
            <a:chOff x="4655574" y="1862858"/>
            <a:chExt cx="6268065" cy="769442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B5F6BAD0-D329-4DC5-9212-E75A866EA8DB}"/>
                </a:ext>
              </a:extLst>
            </p:cNvPr>
            <p:cNvSpPr txBox="1"/>
            <p:nvPr/>
          </p:nvSpPr>
          <p:spPr>
            <a:xfrm>
              <a:off x="4655574" y="1862858"/>
              <a:ext cx="626806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Convenient 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91F56297-3BA3-4390-BDF1-D9F3813BDC92}"/>
                </a:ext>
              </a:extLst>
            </p:cNvPr>
            <p:cNvSpPr txBox="1"/>
            <p:nvPr/>
          </p:nvSpPr>
          <p:spPr>
            <a:xfrm>
              <a:off x="4655574" y="2262968"/>
              <a:ext cx="60960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chemeClr val="accent6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Use it anytime and anywhere</a:t>
              </a:r>
              <a:endParaRPr lang="en-US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</p:grpSp>
      <p:sp>
        <p:nvSpPr>
          <p:cNvPr id="54" name="Slide Number Placeholder 53">
            <a:extLst>
              <a:ext uri="{FF2B5EF4-FFF2-40B4-BE49-F238E27FC236}">
                <a16:creationId xmlns:a16="http://schemas.microsoft.com/office/drawing/2014/main" id="{E1C96B84-D0FA-4846-9CE2-56246831C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6</a:t>
            </a:fld>
            <a:endParaRPr lang="en-US"/>
          </a:p>
        </p:txBody>
      </p:sp>
      <p:sp>
        <p:nvSpPr>
          <p:cNvPr id="55" name="Footer Placeholder 54">
            <a:extLst>
              <a:ext uri="{FF2B5EF4-FFF2-40B4-BE49-F238E27FC236}">
                <a16:creationId xmlns:a16="http://schemas.microsoft.com/office/drawing/2014/main" id="{B25D2D5F-E44C-41DD-BAB0-6F6F47934DE0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r"/>
            <a:r>
              <a:rPr lang="en-US"/>
              <a:t>© 2020 Xuanao Zhao, Ryan Cheah, Yong Liang Poo, Tiew Shou Cheng.</a:t>
            </a:r>
          </a:p>
        </p:txBody>
      </p:sp>
    </p:spTree>
    <p:extLst>
      <p:ext uri="{BB962C8B-B14F-4D97-AF65-F5344CB8AC3E}">
        <p14:creationId xmlns:p14="http://schemas.microsoft.com/office/powerpoint/2010/main" val="585388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F5C11E-D46B-437C-B88B-93B0E530D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60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ADAF5-AA9E-4DD4-9CD6-10CDA84BD0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UI/UX Design &amp; Demo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590781-8118-48CB-84FD-E2E68419098C}"/>
              </a:ext>
            </a:extLst>
          </p:cNvPr>
          <p:cNvSpPr/>
          <p:nvPr/>
        </p:nvSpPr>
        <p:spPr>
          <a:xfrm>
            <a:off x="7325033" y="373020"/>
            <a:ext cx="3043798" cy="54111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B12E5BD-61BB-4866-80E1-BC838E595B0E}"/>
              </a:ext>
            </a:extLst>
          </p:cNvPr>
          <p:cNvSpPr/>
          <p:nvPr/>
        </p:nvSpPr>
        <p:spPr>
          <a:xfrm>
            <a:off x="7871461" y="948510"/>
            <a:ext cx="1950942" cy="107171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>
                <a:solidFill>
                  <a:schemeClr val="accent6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Logo</a:t>
            </a:r>
            <a:endParaRPr lang="en-US" dirty="0">
              <a:solidFill>
                <a:schemeClr val="accent6">
                  <a:lumMod val="60000"/>
                  <a:lumOff val="4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668176A-A6D8-4A57-93A2-C2F2B6971229}"/>
              </a:ext>
            </a:extLst>
          </p:cNvPr>
          <p:cNvGrpSpPr/>
          <p:nvPr/>
        </p:nvGrpSpPr>
        <p:grpSpPr>
          <a:xfrm>
            <a:off x="7599559" y="2390655"/>
            <a:ext cx="2482643" cy="399948"/>
            <a:chOff x="7599559" y="1507876"/>
            <a:chExt cx="2482643" cy="399948"/>
          </a:xfrm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BFA35A4C-96B8-408C-B2DF-7301135CBCEB}"/>
                </a:ext>
              </a:extLst>
            </p:cNvPr>
            <p:cNvSpPr/>
            <p:nvPr/>
          </p:nvSpPr>
          <p:spPr>
            <a:xfrm>
              <a:off x="7599559" y="1507876"/>
              <a:ext cx="2482643" cy="399948"/>
            </a:xfrm>
            <a:prstGeom prst="roundRect">
              <a:avLst>
                <a:gd name="adj" fmla="val 7522"/>
              </a:avLst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38B14D3-913F-42EA-B193-185D73CD278D}"/>
                </a:ext>
              </a:extLst>
            </p:cNvPr>
            <p:cNvSpPr txBox="1"/>
            <p:nvPr/>
          </p:nvSpPr>
          <p:spPr>
            <a:xfrm>
              <a:off x="7606923" y="1572636"/>
              <a:ext cx="23397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Username</a:t>
              </a:r>
            </a:p>
          </p:txBody>
        </p:sp>
      </p:grp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87E8A354-775E-4EF7-A4B3-5026534DEC6D}"/>
              </a:ext>
            </a:extLst>
          </p:cNvPr>
          <p:cNvSpPr/>
          <p:nvPr/>
        </p:nvSpPr>
        <p:spPr>
          <a:xfrm>
            <a:off x="9276318" y="3429000"/>
            <a:ext cx="805884" cy="338130"/>
          </a:xfrm>
          <a:prstGeom prst="roundRect">
            <a:avLst>
              <a:gd name="adj" fmla="val 4600"/>
            </a:avLst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127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0839D85-8660-4B61-B029-98DAE3ED7EF8}"/>
              </a:ext>
            </a:extLst>
          </p:cNvPr>
          <p:cNvSpPr txBox="1"/>
          <p:nvPr/>
        </p:nvSpPr>
        <p:spPr>
          <a:xfrm>
            <a:off x="9276318" y="3453976"/>
            <a:ext cx="8058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sz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Login</a:t>
            </a:r>
            <a:endParaRPr lang="en-US" sz="12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01C0E92-6B5B-4A7D-A7BE-4D6DC0E773FF}"/>
              </a:ext>
            </a:extLst>
          </p:cNvPr>
          <p:cNvSpPr/>
          <p:nvPr/>
        </p:nvSpPr>
        <p:spPr>
          <a:xfrm>
            <a:off x="9677827" y="7071439"/>
            <a:ext cx="365126" cy="365126"/>
          </a:xfrm>
          <a:custGeom>
            <a:avLst/>
            <a:gdLst>
              <a:gd name="connsiteX0" fmla="*/ 0 w 578997"/>
              <a:gd name="connsiteY0" fmla="*/ 0 h 578997"/>
              <a:gd name="connsiteX1" fmla="*/ 578997 w 578997"/>
              <a:gd name="connsiteY1" fmla="*/ 0 h 578997"/>
              <a:gd name="connsiteX2" fmla="*/ 578997 w 578997"/>
              <a:gd name="connsiteY2" fmla="*/ 578997 h 578997"/>
              <a:gd name="connsiteX3" fmla="*/ 0 w 578997"/>
              <a:gd name="connsiteY3" fmla="*/ 578997 h 578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997" h="578997">
                <a:moveTo>
                  <a:pt x="0" y="0"/>
                </a:moveTo>
                <a:lnTo>
                  <a:pt x="578997" y="0"/>
                </a:lnTo>
                <a:lnTo>
                  <a:pt x="578997" y="578997"/>
                </a:lnTo>
                <a:lnTo>
                  <a:pt x="0" y="578997"/>
                </a:lnTo>
                <a:close/>
              </a:path>
            </a:pathLst>
          </a:custGeom>
          <a:noFill/>
          <a:ln w="2381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22E80F5F-1193-4EBC-8EB0-F7F59B06918C}"/>
              </a:ext>
            </a:extLst>
          </p:cNvPr>
          <p:cNvGrpSpPr/>
          <p:nvPr/>
        </p:nvGrpSpPr>
        <p:grpSpPr>
          <a:xfrm>
            <a:off x="7599559" y="2894460"/>
            <a:ext cx="2482643" cy="399948"/>
            <a:chOff x="7599559" y="1507876"/>
            <a:chExt cx="2482643" cy="399948"/>
          </a:xfrm>
        </p:grpSpPr>
        <p:sp>
          <p:nvSpPr>
            <p:cNvPr id="72" name="Rectangle: Rounded Corners 71">
              <a:extLst>
                <a:ext uri="{FF2B5EF4-FFF2-40B4-BE49-F238E27FC236}">
                  <a16:creationId xmlns:a16="http://schemas.microsoft.com/office/drawing/2014/main" id="{D1801A79-F697-4D03-8A4D-11FE32B546CD}"/>
                </a:ext>
              </a:extLst>
            </p:cNvPr>
            <p:cNvSpPr/>
            <p:nvPr/>
          </p:nvSpPr>
          <p:spPr>
            <a:xfrm>
              <a:off x="7599559" y="1507876"/>
              <a:ext cx="2482643" cy="399948"/>
            </a:xfrm>
            <a:prstGeom prst="roundRect">
              <a:avLst>
                <a:gd name="adj" fmla="val 7522"/>
              </a:avLst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C71A4070-73F1-4DBF-91AD-4FCBEFBD61BB}"/>
                </a:ext>
              </a:extLst>
            </p:cNvPr>
            <p:cNvSpPr txBox="1"/>
            <p:nvPr/>
          </p:nvSpPr>
          <p:spPr>
            <a:xfrm>
              <a:off x="7606923" y="1572636"/>
              <a:ext cx="23397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solidFill>
                    <a:schemeClr val="bg1">
                      <a:lumMod val="6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Password</a:t>
              </a:r>
              <a:endParaRPr lang="en-US" sz="1200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0F1A3B93-C2DF-4C79-9983-49AFA72EA13E}"/>
              </a:ext>
            </a:extLst>
          </p:cNvPr>
          <p:cNvSpPr/>
          <p:nvPr/>
        </p:nvSpPr>
        <p:spPr>
          <a:xfrm>
            <a:off x="7319728" y="788942"/>
            <a:ext cx="3043797" cy="499527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E41A70A-0912-473F-A549-3DE6B7A6338F}"/>
              </a:ext>
            </a:extLst>
          </p:cNvPr>
          <p:cNvSpPr txBox="1"/>
          <p:nvPr/>
        </p:nvSpPr>
        <p:spPr>
          <a:xfrm>
            <a:off x="7314423" y="861844"/>
            <a:ext cx="30437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Swipe up to Register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267BCC2-9895-4775-B5A3-CBF99333DA8E}"/>
              </a:ext>
            </a:extLst>
          </p:cNvPr>
          <p:cNvSpPr/>
          <p:nvPr/>
        </p:nvSpPr>
        <p:spPr>
          <a:xfrm>
            <a:off x="10356727" y="373020"/>
            <a:ext cx="1835273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7BE4AA15-82B3-4F8C-AB3B-E0CF503C0743}"/>
              </a:ext>
            </a:extLst>
          </p:cNvPr>
          <p:cNvGrpSpPr/>
          <p:nvPr/>
        </p:nvGrpSpPr>
        <p:grpSpPr>
          <a:xfrm>
            <a:off x="9271012" y="5151112"/>
            <a:ext cx="805884" cy="338130"/>
            <a:chOff x="9428718" y="3581400"/>
            <a:chExt cx="805884" cy="338130"/>
          </a:xfrm>
        </p:grpSpPr>
        <p:sp>
          <p:nvSpPr>
            <p:cNvPr id="63" name="Rectangle: Rounded Corners 62">
              <a:extLst>
                <a:ext uri="{FF2B5EF4-FFF2-40B4-BE49-F238E27FC236}">
                  <a16:creationId xmlns:a16="http://schemas.microsoft.com/office/drawing/2014/main" id="{B80003FC-DFED-459E-A022-8483EF32F47A}"/>
                </a:ext>
              </a:extLst>
            </p:cNvPr>
            <p:cNvSpPr/>
            <p:nvPr/>
          </p:nvSpPr>
          <p:spPr>
            <a:xfrm>
              <a:off x="9428718" y="3581400"/>
              <a:ext cx="805884" cy="338130"/>
            </a:xfrm>
            <a:prstGeom prst="roundRect">
              <a:avLst>
                <a:gd name="adj" fmla="val 460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  <a:effectLst>
              <a:outerShdw blurRad="127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277F3762-8CA1-4A95-8F56-F02D901EB985}"/>
                </a:ext>
              </a:extLst>
            </p:cNvPr>
            <p:cNvSpPr txBox="1"/>
            <p:nvPr/>
          </p:nvSpPr>
          <p:spPr>
            <a:xfrm>
              <a:off x="9428718" y="3606376"/>
              <a:ext cx="80588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2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Done</a:t>
              </a:r>
              <a:endParaRPr lang="en-US" sz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75" name="Rectangle 74">
            <a:extLst>
              <a:ext uri="{FF2B5EF4-FFF2-40B4-BE49-F238E27FC236}">
                <a16:creationId xmlns:a16="http://schemas.microsoft.com/office/drawing/2014/main" id="{434277FE-8E26-4A84-914E-5A8B880250CC}"/>
              </a:ext>
            </a:extLst>
          </p:cNvPr>
          <p:cNvSpPr/>
          <p:nvPr/>
        </p:nvSpPr>
        <p:spPr>
          <a:xfrm>
            <a:off x="6668858" y="5782121"/>
            <a:ext cx="4205236" cy="13049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361C358-77E8-43C2-94EF-2F0DBF74ED33}"/>
              </a:ext>
            </a:extLst>
          </p:cNvPr>
          <p:cNvSpPr txBox="1"/>
          <p:nvPr/>
        </p:nvSpPr>
        <p:spPr>
          <a:xfrm>
            <a:off x="7482684" y="2970323"/>
            <a:ext cx="27281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sz="16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You’re Complete </a:t>
            </a:r>
            <a:r>
              <a:rPr lang="en-US" altLang="zh-CN" sz="16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for now</a:t>
            </a:r>
            <a:endParaRPr lang="en-MY" sz="16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959CB43-FBC4-4D42-98DD-04583C476D02}"/>
              </a:ext>
            </a:extLst>
          </p:cNvPr>
          <p:cNvSpPr txBox="1"/>
          <p:nvPr/>
        </p:nvSpPr>
        <p:spPr>
          <a:xfrm>
            <a:off x="7482684" y="3365866"/>
            <a:ext cx="27281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sz="14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Please wait for the admin to verify your vehicle</a:t>
            </a:r>
          </a:p>
        </p:txBody>
      </p:sp>
      <p:grpSp>
        <p:nvGrpSpPr>
          <p:cNvPr id="39" name="Graphic 46">
            <a:extLst>
              <a:ext uri="{FF2B5EF4-FFF2-40B4-BE49-F238E27FC236}">
                <a16:creationId xmlns:a16="http://schemas.microsoft.com/office/drawing/2014/main" id="{349D1B51-A9AC-482C-B181-31D58A6D26D3}"/>
              </a:ext>
            </a:extLst>
          </p:cNvPr>
          <p:cNvGrpSpPr/>
          <p:nvPr/>
        </p:nvGrpSpPr>
        <p:grpSpPr>
          <a:xfrm>
            <a:off x="8412618" y="1958620"/>
            <a:ext cx="845980" cy="845980"/>
            <a:chOff x="5981700" y="3314700"/>
            <a:chExt cx="1844826" cy="1844826"/>
          </a:xfrm>
        </p:grpSpPr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B81DAED8-798D-4AC2-A69C-9C5A28B8CBAA}"/>
                </a:ext>
              </a:extLst>
            </p:cNvPr>
            <p:cNvSpPr/>
            <p:nvPr/>
          </p:nvSpPr>
          <p:spPr>
            <a:xfrm>
              <a:off x="5981700" y="3314700"/>
              <a:ext cx="1844826" cy="1844826"/>
            </a:xfrm>
            <a:custGeom>
              <a:avLst/>
              <a:gdLst>
                <a:gd name="connsiteX0" fmla="*/ 0 w 1844826"/>
                <a:gd name="connsiteY0" fmla="*/ 0 h 1844826"/>
                <a:gd name="connsiteX1" fmla="*/ 1844826 w 1844826"/>
                <a:gd name="connsiteY1" fmla="*/ 0 h 1844826"/>
                <a:gd name="connsiteX2" fmla="*/ 1844826 w 1844826"/>
                <a:gd name="connsiteY2" fmla="*/ 1844826 h 1844826"/>
                <a:gd name="connsiteX3" fmla="*/ 0 w 1844826"/>
                <a:gd name="connsiteY3" fmla="*/ 1844826 h 1844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44826" h="1844826">
                  <a:moveTo>
                    <a:pt x="0" y="0"/>
                  </a:moveTo>
                  <a:lnTo>
                    <a:pt x="1844826" y="0"/>
                  </a:lnTo>
                  <a:lnTo>
                    <a:pt x="1844826" y="1844826"/>
                  </a:lnTo>
                  <a:lnTo>
                    <a:pt x="0" y="1844826"/>
                  </a:lnTo>
                  <a:close/>
                </a:path>
              </a:pathLst>
            </a:custGeom>
            <a:noFill/>
            <a:ln w="765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F57D7F1F-8F3A-4DA8-B410-E8C71D7B7554}"/>
                </a:ext>
              </a:extLst>
            </p:cNvPr>
            <p:cNvSpPr/>
            <p:nvPr/>
          </p:nvSpPr>
          <p:spPr>
            <a:xfrm>
              <a:off x="6135435" y="3468435"/>
              <a:ext cx="1537355" cy="1537355"/>
            </a:xfrm>
            <a:custGeom>
              <a:avLst/>
              <a:gdLst>
                <a:gd name="connsiteX0" fmla="*/ 767909 w 1537355"/>
                <a:gd name="connsiteY0" fmla="*/ 0 h 1537355"/>
                <a:gd name="connsiteX1" fmla="*/ 0 w 1537355"/>
                <a:gd name="connsiteY1" fmla="*/ 768678 h 1537355"/>
                <a:gd name="connsiteX2" fmla="*/ 767909 w 1537355"/>
                <a:gd name="connsiteY2" fmla="*/ 1537355 h 1537355"/>
                <a:gd name="connsiteX3" fmla="*/ 1537355 w 1537355"/>
                <a:gd name="connsiteY3" fmla="*/ 768678 h 1537355"/>
                <a:gd name="connsiteX4" fmla="*/ 767909 w 1537355"/>
                <a:gd name="connsiteY4" fmla="*/ 0 h 1537355"/>
                <a:gd name="connsiteX5" fmla="*/ 768678 w 1537355"/>
                <a:gd name="connsiteY5" fmla="*/ 1383620 h 1537355"/>
                <a:gd name="connsiteX6" fmla="*/ 153736 w 1537355"/>
                <a:gd name="connsiteY6" fmla="*/ 768678 h 1537355"/>
                <a:gd name="connsiteX7" fmla="*/ 768678 w 1537355"/>
                <a:gd name="connsiteY7" fmla="*/ 153736 h 1537355"/>
                <a:gd name="connsiteX8" fmla="*/ 1383620 w 1537355"/>
                <a:gd name="connsiteY8" fmla="*/ 768678 h 1537355"/>
                <a:gd name="connsiteX9" fmla="*/ 768678 w 1537355"/>
                <a:gd name="connsiteY9" fmla="*/ 1383620 h 1537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37355" h="1537355">
                  <a:moveTo>
                    <a:pt x="767909" y="0"/>
                  </a:moveTo>
                  <a:cubicBezTo>
                    <a:pt x="343599" y="0"/>
                    <a:pt x="0" y="344368"/>
                    <a:pt x="0" y="768678"/>
                  </a:cubicBezTo>
                  <a:cubicBezTo>
                    <a:pt x="0" y="1192988"/>
                    <a:pt x="343599" y="1537355"/>
                    <a:pt x="767909" y="1537355"/>
                  </a:cubicBezTo>
                  <a:cubicBezTo>
                    <a:pt x="1192988" y="1537355"/>
                    <a:pt x="1537355" y="1192988"/>
                    <a:pt x="1537355" y="768678"/>
                  </a:cubicBezTo>
                  <a:cubicBezTo>
                    <a:pt x="1537355" y="344368"/>
                    <a:pt x="1192988" y="0"/>
                    <a:pt x="767909" y="0"/>
                  </a:cubicBezTo>
                  <a:close/>
                  <a:moveTo>
                    <a:pt x="768678" y="1383620"/>
                  </a:moveTo>
                  <a:cubicBezTo>
                    <a:pt x="428922" y="1383620"/>
                    <a:pt x="153736" y="1108433"/>
                    <a:pt x="153736" y="768678"/>
                  </a:cubicBezTo>
                  <a:cubicBezTo>
                    <a:pt x="153736" y="428922"/>
                    <a:pt x="428922" y="153736"/>
                    <a:pt x="768678" y="153736"/>
                  </a:cubicBezTo>
                  <a:cubicBezTo>
                    <a:pt x="1108433" y="153736"/>
                    <a:pt x="1383620" y="428922"/>
                    <a:pt x="1383620" y="768678"/>
                  </a:cubicBezTo>
                  <a:cubicBezTo>
                    <a:pt x="1383620" y="1108433"/>
                    <a:pt x="1108433" y="1383620"/>
                    <a:pt x="768678" y="1383620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765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BEE6097C-FB5E-4A06-AE56-761E8D51330A}"/>
                </a:ext>
              </a:extLst>
            </p:cNvPr>
            <p:cNvSpPr/>
            <p:nvPr/>
          </p:nvSpPr>
          <p:spPr>
            <a:xfrm>
              <a:off x="6827245" y="3852774"/>
              <a:ext cx="461206" cy="703339"/>
            </a:xfrm>
            <a:custGeom>
              <a:avLst/>
              <a:gdLst>
                <a:gd name="connsiteX0" fmla="*/ 115302 w 461206"/>
                <a:gd name="connsiteY0" fmla="*/ 0 h 703339"/>
                <a:gd name="connsiteX1" fmla="*/ 0 w 461206"/>
                <a:gd name="connsiteY1" fmla="*/ 0 h 703339"/>
                <a:gd name="connsiteX2" fmla="*/ 0 w 461206"/>
                <a:gd name="connsiteY2" fmla="*/ 461207 h 703339"/>
                <a:gd name="connsiteX3" fmla="*/ 403556 w 461206"/>
                <a:gd name="connsiteY3" fmla="*/ 703340 h 703339"/>
                <a:gd name="connsiteX4" fmla="*/ 461207 w 461206"/>
                <a:gd name="connsiteY4" fmla="*/ 608793 h 703339"/>
                <a:gd name="connsiteX5" fmla="*/ 115302 w 461206"/>
                <a:gd name="connsiteY5" fmla="*/ 403556 h 703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1206" h="703339">
                  <a:moveTo>
                    <a:pt x="115302" y="0"/>
                  </a:moveTo>
                  <a:lnTo>
                    <a:pt x="0" y="0"/>
                  </a:lnTo>
                  <a:lnTo>
                    <a:pt x="0" y="461207"/>
                  </a:lnTo>
                  <a:lnTo>
                    <a:pt x="403556" y="703340"/>
                  </a:lnTo>
                  <a:lnTo>
                    <a:pt x="461207" y="608793"/>
                  </a:lnTo>
                  <a:lnTo>
                    <a:pt x="115302" y="403556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765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B1EDBC9F-8C2D-4372-BBB2-A1F7BE3F0446}"/>
              </a:ext>
            </a:extLst>
          </p:cNvPr>
          <p:cNvSpPr/>
          <p:nvPr/>
        </p:nvSpPr>
        <p:spPr>
          <a:xfrm>
            <a:off x="4697169" y="1938714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638AA00-8666-4AFA-AC46-17663445AC70}"/>
              </a:ext>
            </a:extLst>
          </p:cNvPr>
          <p:cNvSpPr txBox="1"/>
          <p:nvPr/>
        </p:nvSpPr>
        <p:spPr>
          <a:xfrm>
            <a:off x="4772024" y="1876562"/>
            <a:ext cx="1864966" cy="1187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lIns="36000" tIns="36000" rIns="36000" bIns="36000" rtlCol="0" anchor="ctr">
            <a:noAutofit/>
          </a:bodyPr>
          <a:lstStyle/>
          <a:p>
            <a:pPr algn="ctr"/>
            <a:r>
              <a:rPr lang="en-US" altLang="zh-CN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Vehicle Description (Model, Color)</a:t>
            </a: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1B93D90C-3359-44D7-AE5A-AABE3A9EFA4E}"/>
              </a:ext>
            </a:extLst>
          </p:cNvPr>
          <p:cNvSpPr/>
          <p:nvPr/>
        </p:nvSpPr>
        <p:spPr>
          <a:xfrm>
            <a:off x="4697169" y="2442918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47F5B7E-7F41-4F12-9908-9ADCFD5B47AC}"/>
              </a:ext>
            </a:extLst>
          </p:cNvPr>
          <p:cNvSpPr txBox="1"/>
          <p:nvPr/>
        </p:nvSpPr>
        <p:spPr>
          <a:xfrm>
            <a:off x="4757206" y="2380766"/>
            <a:ext cx="994410" cy="1187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lIns="36000" tIns="36000" rIns="36000" bIns="36000" rtlCol="0" anchor="ctr">
            <a:noAutofit/>
          </a:bodyPr>
          <a:lstStyle/>
          <a:p>
            <a:pPr algn="ctr"/>
            <a:r>
              <a:rPr lang="en-MY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Vehicle Plate No.</a:t>
            </a:r>
            <a:endParaRPr lang="en-US" sz="9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61A8BEE-A882-461A-B3AB-973C62F92241}"/>
              </a:ext>
            </a:extLst>
          </p:cNvPr>
          <p:cNvSpPr txBox="1"/>
          <p:nvPr/>
        </p:nvSpPr>
        <p:spPr>
          <a:xfrm>
            <a:off x="4704533" y="2003474"/>
            <a:ext cx="24413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CMC ARIO 110, Black</a:t>
            </a:r>
            <a:endParaRPr lang="en-US" sz="12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D1DB19D-818B-4517-B9E0-B40FB19B15F8}"/>
              </a:ext>
            </a:extLst>
          </p:cNvPr>
          <p:cNvSpPr txBox="1"/>
          <p:nvPr/>
        </p:nvSpPr>
        <p:spPr>
          <a:xfrm>
            <a:off x="4704533" y="2507678"/>
            <a:ext cx="24413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ABC 1234</a:t>
            </a:r>
            <a:endParaRPr lang="en-US" sz="12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A6D55F-6297-4C24-B5D5-330BB42A7549}"/>
              </a:ext>
            </a:extLst>
          </p:cNvPr>
          <p:cNvSpPr txBox="1"/>
          <p:nvPr/>
        </p:nvSpPr>
        <p:spPr>
          <a:xfrm>
            <a:off x="4512244" y="1518194"/>
            <a:ext cx="28687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Please complete the rider information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9403CD1-37AC-4627-B78E-4FDD115545C0}"/>
              </a:ext>
            </a:extLst>
          </p:cNvPr>
          <p:cNvSpPr/>
          <p:nvPr/>
        </p:nvSpPr>
        <p:spPr>
          <a:xfrm>
            <a:off x="4167237" y="336107"/>
            <a:ext cx="3168757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A86A53-16DF-48C3-97BF-95A57D3CB30A}"/>
              </a:ext>
            </a:extLst>
          </p:cNvPr>
          <p:cNvSpPr txBox="1"/>
          <p:nvPr/>
        </p:nvSpPr>
        <p:spPr>
          <a:xfrm>
            <a:off x="307089" y="1553371"/>
            <a:ext cx="4559880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Login/Registration Form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Registration for Rider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Successful/Rejected 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Edit Personal Information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Post Requests</a:t>
            </a:r>
            <a:endParaRPr lang="en-MY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Manage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Accepts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Manage Accepted Requests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6C66C6-14B8-4E0C-89DD-BBF9F1BC1E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</p:spTree>
    <p:extLst>
      <p:ext uri="{BB962C8B-B14F-4D97-AF65-F5344CB8AC3E}">
        <p14:creationId xmlns:p14="http://schemas.microsoft.com/office/powerpoint/2010/main" val="21993624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F5C11E-D46B-437C-B88B-93B0E530D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61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ADAF5-AA9E-4DD4-9CD6-10CDA84BD0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UI/UX Design &amp; Demo</a:t>
            </a:r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01C0E92-6B5B-4A7D-A7BE-4D6DC0E773FF}"/>
              </a:ext>
            </a:extLst>
          </p:cNvPr>
          <p:cNvSpPr/>
          <p:nvPr/>
        </p:nvSpPr>
        <p:spPr>
          <a:xfrm>
            <a:off x="9677827" y="7071439"/>
            <a:ext cx="365126" cy="365126"/>
          </a:xfrm>
          <a:custGeom>
            <a:avLst/>
            <a:gdLst>
              <a:gd name="connsiteX0" fmla="*/ 0 w 578997"/>
              <a:gd name="connsiteY0" fmla="*/ 0 h 578997"/>
              <a:gd name="connsiteX1" fmla="*/ 578997 w 578997"/>
              <a:gd name="connsiteY1" fmla="*/ 0 h 578997"/>
              <a:gd name="connsiteX2" fmla="*/ 578997 w 578997"/>
              <a:gd name="connsiteY2" fmla="*/ 578997 h 578997"/>
              <a:gd name="connsiteX3" fmla="*/ 0 w 578997"/>
              <a:gd name="connsiteY3" fmla="*/ 578997 h 578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997" h="578997">
                <a:moveTo>
                  <a:pt x="0" y="0"/>
                </a:moveTo>
                <a:lnTo>
                  <a:pt x="578997" y="0"/>
                </a:lnTo>
                <a:lnTo>
                  <a:pt x="578997" y="578997"/>
                </a:lnTo>
                <a:lnTo>
                  <a:pt x="0" y="578997"/>
                </a:lnTo>
                <a:close/>
              </a:path>
            </a:pathLst>
          </a:custGeom>
          <a:noFill/>
          <a:ln w="2381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267BCC2-9895-4775-B5A3-CBF99333DA8E}"/>
              </a:ext>
            </a:extLst>
          </p:cNvPr>
          <p:cNvSpPr/>
          <p:nvPr/>
        </p:nvSpPr>
        <p:spPr>
          <a:xfrm>
            <a:off x="10356727" y="373020"/>
            <a:ext cx="1835273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434277FE-8E26-4A84-914E-5A8B880250CC}"/>
              </a:ext>
            </a:extLst>
          </p:cNvPr>
          <p:cNvSpPr/>
          <p:nvPr/>
        </p:nvSpPr>
        <p:spPr>
          <a:xfrm>
            <a:off x="6668858" y="5782121"/>
            <a:ext cx="4205236" cy="13049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590781-8118-48CB-84FD-E2E68419098C}"/>
              </a:ext>
            </a:extLst>
          </p:cNvPr>
          <p:cNvSpPr/>
          <p:nvPr/>
        </p:nvSpPr>
        <p:spPr>
          <a:xfrm>
            <a:off x="7325033" y="373020"/>
            <a:ext cx="3043798" cy="541119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9403CD1-37AC-4627-B78E-4FDD115545C0}"/>
              </a:ext>
            </a:extLst>
          </p:cNvPr>
          <p:cNvSpPr/>
          <p:nvPr/>
        </p:nvSpPr>
        <p:spPr>
          <a:xfrm>
            <a:off x="4281235" y="370925"/>
            <a:ext cx="3043798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A86A53-16DF-48C3-97BF-95A57D3CB30A}"/>
              </a:ext>
            </a:extLst>
          </p:cNvPr>
          <p:cNvSpPr txBox="1"/>
          <p:nvPr/>
        </p:nvSpPr>
        <p:spPr>
          <a:xfrm>
            <a:off x="307089" y="1553371"/>
            <a:ext cx="4559880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Login/Registration Form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for Rider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Registration Successful/Rejected </a:t>
            </a:r>
            <a:endParaRPr lang="en-MY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Edit Personal Information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Post Requests</a:t>
            </a:r>
            <a:endParaRPr lang="en-MY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Manage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Accepts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Manage Accepted Requests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6C66C6-14B8-4E0C-89DD-BBF9F1BC1E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</p:spTree>
    <p:extLst>
      <p:ext uri="{BB962C8B-B14F-4D97-AF65-F5344CB8AC3E}">
        <p14:creationId xmlns:p14="http://schemas.microsoft.com/office/powerpoint/2010/main" val="6584710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F5C11E-D46B-437C-B88B-93B0E530D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62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ADAF5-AA9E-4DD4-9CD6-10CDA84BD0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UI/UX Design &amp; Demo</a:t>
            </a:r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01C0E92-6B5B-4A7D-A7BE-4D6DC0E773FF}"/>
              </a:ext>
            </a:extLst>
          </p:cNvPr>
          <p:cNvSpPr/>
          <p:nvPr/>
        </p:nvSpPr>
        <p:spPr>
          <a:xfrm>
            <a:off x="9677827" y="7071439"/>
            <a:ext cx="365126" cy="365126"/>
          </a:xfrm>
          <a:custGeom>
            <a:avLst/>
            <a:gdLst>
              <a:gd name="connsiteX0" fmla="*/ 0 w 578997"/>
              <a:gd name="connsiteY0" fmla="*/ 0 h 578997"/>
              <a:gd name="connsiteX1" fmla="*/ 578997 w 578997"/>
              <a:gd name="connsiteY1" fmla="*/ 0 h 578997"/>
              <a:gd name="connsiteX2" fmla="*/ 578997 w 578997"/>
              <a:gd name="connsiteY2" fmla="*/ 578997 h 578997"/>
              <a:gd name="connsiteX3" fmla="*/ 0 w 578997"/>
              <a:gd name="connsiteY3" fmla="*/ 578997 h 578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997" h="578997">
                <a:moveTo>
                  <a:pt x="0" y="0"/>
                </a:moveTo>
                <a:lnTo>
                  <a:pt x="578997" y="0"/>
                </a:lnTo>
                <a:lnTo>
                  <a:pt x="578997" y="578997"/>
                </a:lnTo>
                <a:lnTo>
                  <a:pt x="0" y="578997"/>
                </a:lnTo>
                <a:close/>
              </a:path>
            </a:pathLst>
          </a:custGeom>
          <a:noFill/>
          <a:ln w="2381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267BCC2-9895-4775-B5A3-CBF99333DA8E}"/>
              </a:ext>
            </a:extLst>
          </p:cNvPr>
          <p:cNvSpPr/>
          <p:nvPr/>
        </p:nvSpPr>
        <p:spPr>
          <a:xfrm>
            <a:off x="10356727" y="373020"/>
            <a:ext cx="1835273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434277FE-8E26-4A84-914E-5A8B880250CC}"/>
              </a:ext>
            </a:extLst>
          </p:cNvPr>
          <p:cNvSpPr/>
          <p:nvPr/>
        </p:nvSpPr>
        <p:spPr>
          <a:xfrm>
            <a:off x="6668858" y="5782121"/>
            <a:ext cx="4205236" cy="13049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590781-8118-48CB-84FD-E2E68419098C}"/>
              </a:ext>
            </a:extLst>
          </p:cNvPr>
          <p:cNvSpPr/>
          <p:nvPr/>
        </p:nvSpPr>
        <p:spPr>
          <a:xfrm>
            <a:off x="7325033" y="373020"/>
            <a:ext cx="3043798" cy="54111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9403CD1-37AC-4627-B78E-4FDD115545C0}"/>
              </a:ext>
            </a:extLst>
          </p:cNvPr>
          <p:cNvSpPr/>
          <p:nvPr/>
        </p:nvSpPr>
        <p:spPr>
          <a:xfrm>
            <a:off x="4281235" y="370925"/>
            <a:ext cx="3043798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A86A53-16DF-48C3-97BF-95A57D3CB30A}"/>
              </a:ext>
            </a:extLst>
          </p:cNvPr>
          <p:cNvSpPr txBox="1"/>
          <p:nvPr/>
        </p:nvSpPr>
        <p:spPr>
          <a:xfrm>
            <a:off x="307089" y="1553371"/>
            <a:ext cx="4559880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Login/Registration Form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for Rider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Registration Successful/Rejected </a:t>
            </a:r>
            <a:endParaRPr lang="en-MY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Edit Personal Information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Post Requests</a:t>
            </a:r>
            <a:endParaRPr lang="en-MY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Manage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Accepts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Manage Accepted Requests</a:t>
            </a:r>
          </a:p>
        </p:txBody>
      </p:sp>
      <p:pic>
        <p:nvPicPr>
          <p:cNvPr id="2050" name="Picture 2" descr="Blue Sky Sea Water Cool Mobile Phone Shell Poster Background Material,  Water, Water Poster, Shell Material Background Image for Free Download">
            <a:extLst>
              <a:ext uri="{FF2B5EF4-FFF2-40B4-BE49-F238E27FC236}">
                <a16:creationId xmlns:a16="http://schemas.microsoft.com/office/drawing/2014/main" id="{AB828D77-3037-4F78-81C9-CBCBEFDC51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6000" contrast="4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743" r="3849"/>
          <a:stretch/>
        </p:blipFill>
        <p:spPr bwMode="auto">
          <a:xfrm>
            <a:off x="7320919" y="373020"/>
            <a:ext cx="3043797" cy="5409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7374DA83-C4A9-4EA0-A09B-F47261B56754}"/>
              </a:ext>
            </a:extLst>
          </p:cNvPr>
          <p:cNvGrpSpPr/>
          <p:nvPr/>
        </p:nvGrpSpPr>
        <p:grpSpPr>
          <a:xfrm>
            <a:off x="7327642" y="4799764"/>
            <a:ext cx="2923798" cy="902505"/>
            <a:chOff x="7327642" y="4799764"/>
            <a:chExt cx="2923798" cy="90250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BED4A0B-8DAC-4A5D-864A-96C91A0E1482}"/>
                </a:ext>
              </a:extLst>
            </p:cNvPr>
            <p:cNvSpPr txBox="1"/>
            <p:nvPr/>
          </p:nvSpPr>
          <p:spPr>
            <a:xfrm>
              <a:off x="7327642" y="4799764"/>
              <a:ext cx="292379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dirty="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12:30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AAB8A2A-B1B1-43C1-A9BA-F2535227CA12}"/>
                </a:ext>
              </a:extLst>
            </p:cNvPr>
            <p:cNvSpPr txBox="1"/>
            <p:nvPr/>
          </p:nvSpPr>
          <p:spPr>
            <a:xfrm>
              <a:off x="7428566" y="5394492"/>
              <a:ext cx="26858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23/9/2020</a:t>
              </a:r>
              <a:r>
                <a:rPr lang="en-MY" sz="14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, Wed </a:t>
              </a:r>
              <a:r>
                <a:rPr lang="en-US" sz="14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 </a:t>
              </a:r>
            </a:p>
          </p:txBody>
        </p:sp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4D82274C-1380-42A4-8326-26690AEB97B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903057" y="5454493"/>
              <a:ext cx="171450" cy="171450"/>
            </a:xfrm>
            <a:prstGeom prst="rect">
              <a:avLst/>
            </a:prstGeom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C576391-F555-45CC-88DE-857AFAF7EC71}"/>
              </a:ext>
            </a:extLst>
          </p:cNvPr>
          <p:cNvGrpSpPr/>
          <p:nvPr/>
        </p:nvGrpSpPr>
        <p:grpSpPr>
          <a:xfrm>
            <a:off x="7405445" y="2023946"/>
            <a:ext cx="2878858" cy="844952"/>
            <a:chOff x="7405445" y="2023946"/>
            <a:chExt cx="2878858" cy="844952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1429CC22-B101-4BD4-83DD-DF9FBF5347A4}"/>
                </a:ext>
              </a:extLst>
            </p:cNvPr>
            <p:cNvSpPr/>
            <p:nvPr/>
          </p:nvSpPr>
          <p:spPr>
            <a:xfrm>
              <a:off x="7405445" y="2023946"/>
              <a:ext cx="2878858" cy="844952"/>
            </a:xfrm>
            <a:prstGeom prst="roundRect">
              <a:avLst>
                <a:gd name="adj" fmla="val 3681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127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6B86BDD-53BA-4463-ADFA-4E2A10647181}"/>
                </a:ext>
              </a:extLst>
            </p:cNvPr>
            <p:cNvSpPr txBox="1"/>
            <p:nvPr/>
          </p:nvSpPr>
          <p:spPr>
            <a:xfrm>
              <a:off x="7453831" y="2128022"/>
              <a:ext cx="1810172" cy="118710"/>
            </a:xfrm>
            <a:prstGeom prst="rect">
              <a:avLst/>
            </a:prstGeom>
            <a:noFill/>
          </p:spPr>
          <p:txBody>
            <a:bodyPr wrap="none" lIns="36000" tIns="36000" rIns="36000" bIns="36000" rtlCol="0" anchor="ctr">
              <a:noAutofit/>
            </a:bodyPr>
            <a:lstStyle/>
            <a:p>
              <a:r>
                <a:rPr lang="en-MY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XXX Delivery System • 12:30</a:t>
              </a:r>
              <a:endPara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ADE11BC-6B71-470C-8153-79441B2FCC87}"/>
                </a:ext>
              </a:extLst>
            </p:cNvPr>
            <p:cNvSpPr txBox="1"/>
            <p:nvPr/>
          </p:nvSpPr>
          <p:spPr>
            <a:xfrm>
              <a:off x="8013087" y="2327712"/>
              <a:ext cx="2217168" cy="213558"/>
            </a:xfrm>
            <a:prstGeom prst="rect">
              <a:avLst/>
            </a:prstGeom>
            <a:noFill/>
          </p:spPr>
          <p:txBody>
            <a:bodyPr wrap="none" lIns="36000" tIns="36000" rIns="36000" bIns="36000" rtlCol="0" anchor="t">
              <a:noAutofit/>
            </a:bodyPr>
            <a:lstStyle/>
            <a:p>
              <a:r>
                <a:rPr lang="en-MY" altLang="zh-CN" sz="900" dirty="0">
                  <a:latin typeface="Roboto" panose="02000000000000000000" pitchFamily="2" charset="0"/>
                  <a:ea typeface="Roboto" panose="02000000000000000000" pitchFamily="2" charset="0"/>
                </a:rPr>
                <a:t>Your registration has been approved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FFF0CB9-A0DC-4B3C-9252-454C95E418C8}"/>
                </a:ext>
              </a:extLst>
            </p:cNvPr>
            <p:cNvSpPr/>
            <p:nvPr/>
          </p:nvSpPr>
          <p:spPr>
            <a:xfrm>
              <a:off x="7528509" y="2327986"/>
              <a:ext cx="430530" cy="43053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MY" sz="800" dirty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Logo</a:t>
              </a:r>
              <a:endParaRPr lang="en-US" sz="800" dirty="0">
                <a:solidFill>
                  <a:schemeClr val="accent6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B2084D6-CD50-44E1-8C67-C81E1F7FAFD3}"/>
                </a:ext>
              </a:extLst>
            </p:cNvPr>
            <p:cNvSpPr txBox="1"/>
            <p:nvPr/>
          </p:nvSpPr>
          <p:spPr>
            <a:xfrm>
              <a:off x="8013087" y="2550498"/>
              <a:ext cx="2217168" cy="213558"/>
            </a:xfrm>
            <a:prstGeom prst="rect">
              <a:avLst/>
            </a:prstGeom>
            <a:noFill/>
          </p:spPr>
          <p:txBody>
            <a:bodyPr wrap="none" lIns="36000" tIns="36000" rIns="36000" bIns="36000" rtlCol="0" anchor="t">
              <a:noAutofit/>
            </a:bodyPr>
            <a:lstStyle/>
            <a:p>
              <a:r>
                <a:rPr lang="en-MY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Press this message for more details</a:t>
              </a:r>
            </a:p>
          </p:txBody>
        </p:sp>
      </p:grp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6C66C6-14B8-4E0C-89DD-BBF9F1BC1E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</p:spTree>
    <p:extLst>
      <p:ext uri="{BB962C8B-B14F-4D97-AF65-F5344CB8AC3E}">
        <p14:creationId xmlns:p14="http://schemas.microsoft.com/office/powerpoint/2010/main" val="18598242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F5C11E-D46B-437C-B88B-93B0E530D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63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ADAF5-AA9E-4DD4-9CD6-10CDA84BD0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UI/UX Design &amp; Demo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590781-8118-48CB-84FD-E2E68419098C}"/>
              </a:ext>
            </a:extLst>
          </p:cNvPr>
          <p:cNvSpPr/>
          <p:nvPr/>
        </p:nvSpPr>
        <p:spPr>
          <a:xfrm>
            <a:off x="7325033" y="373020"/>
            <a:ext cx="3043798" cy="54111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01C0E92-6B5B-4A7D-A7BE-4D6DC0E773FF}"/>
              </a:ext>
            </a:extLst>
          </p:cNvPr>
          <p:cNvSpPr/>
          <p:nvPr/>
        </p:nvSpPr>
        <p:spPr>
          <a:xfrm>
            <a:off x="9677827" y="7071439"/>
            <a:ext cx="365126" cy="365126"/>
          </a:xfrm>
          <a:custGeom>
            <a:avLst/>
            <a:gdLst>
              <a:gd name="connsiteX0" fmla="*/ 0 w 578997"/>
              <a:gd name="connsiteY0" fmla="*/ 0 h 578997"/>
              <a:gd name="connsiteX1" fmla="*/ 578997 w 578997"/>
              <a:gd name="connsiteY1" fmla="*/ 0 h 578997"/>
              <a:gd name="connsiteX2" fmla="*/ 578997 w 578997"/>
              <a:gd name="connsiteY2" fmla="*/ 578997 h 578997"/>
              <a:gd name="connsiteX3" fmla="*/ 0 w 578997"/>
              <a:gd name="connsiteY3" fmla="*/ 578997 h 578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997" h="578997">
                <a:moveTo>
                  <a:pt x="0" y="0"/>
                </a:moveTo>
                <a:lnTo>
                  <a:pt x="578997" y="0"/>
                </a:lnTo>
                <a:lnTo>
                  <a:pt x="578997" y="578997"/>
                </a:lnTo>
                <a:lnTo>
                  <a:pt x="0" y="578997"/>
                </a:lnTo>
                <a:close/>
              </a:path>
            </a:pathLst>
          </a:custGeom>
          <a:noFill/>
          <a:ln w="2381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7BE4AA15-82B3-4F8C-AB3B-E0CF503C0743}"/>
              </a:ext>
            </a:extLst>
          </p:cNvPr>
          <p:cNvGrpSpPr/>
          <p:nvPr/>
        </p:nvGrpSpPr>
        <p:grpSpPr>
          <a:xfrm>
            <a:off x="9271012" y="5151112"/>
            <a:ext cx="805884" cy="338130"/>
            <a:chOff x="9428718" y="3581400"/>
            <a:chExt cx="805884" cy="338130"/>
          </a:xfrm>
        </p:grpSpPr>
        <p:sp>
          <p:nvSpPr>
            <p:cNvPr id="63" name="Rectangle: Rounded Corners 62">
              <a:extLst>
                <a:ext uri="{FF2B5EF4-FFF2-40B4-BE49-F238E27FC236}">
                  <a16:creationId xmlns:a16="http://schemas.microsoft.com/office/drawing/2014/main" id="{B80003FC-DFED-459E-A022-8483EF32F47A}"/>
                </a:ext>
              </a:extLst>
            </p:cNvPr>
            <p:cNvSpPr/>
            <p:nvPr/>
          </p:nvSpPr>
          <p:spPr>
            <a:xfrm>
              <a:off x="9428718" y="3581400"/>
              <a:ext cx="805884" cy="338130"/>
            </a:xfrm>
            <a:prstGeom prst="roundRect">
              <a:avLst>
                <a:gd name="adj" fmla="val 460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  <a:effectLst>
              <a:outerShdw blurRad="127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277F3762-8CA1-4A95-8F56-F02D901EB985}"/>
                </a:ext>
              </a:extLst>
            </p:cNvPr>
            <p:cNvSpPr txBox="1"/>
            <p:nvPr/>
          </p:nvSpPr>
          <p:spPr>
            <a:xfrm>
              <a:off x="9428718" y="3606376"/>
              <a:ext cx="80588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2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Done</a:t>
              </a:r>
              <a:endParaRPr lang="en-US" sz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75" name="Rectangle 74">
            <a:extLst>
              <a:ext uri="{FF2B5EF4-FFF2-40B4-BE49-F238E27FC236}">
                <a16:creationId xmlns:a16="http://schemas.microsoft.com/office/drawing/2014/main" id="{434277FE-8E26-4A84-914E-5A8B880250CC}"/>
              </a:ext>
            </a:extLst>
          </p:cNvPr>
          <p:cNvSpPr/>
          <p:nvPr/>
        </p:nvSpPr>
        <p:spPr>
          <a:xfrm>
            <a:off x="6668858" y="5782121"/>
            <a:ext cx="4205236" cy="13049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A86A53-16DF-48C3-97BF-95A57D3CB30A}"/>
              </a:ext>
            </a:extLst>
          </p:cNvPr>
          <p:cNvSpPr txBox="1"/>
          <p:nvPr/>
        </p:nvSpPr>
        <p:spPr>
          <a:xfrm>
            <a:off x="307089" y="1553371"/>
            <a:ext cx="4559880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Login/Registration Form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for Rider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Registration Successful/Rejected </a:t>
            </a:r>
            <a:endParaRPr lang="en-MY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Edit Personal Information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Post Requests</a:t>
            </a:r>
            <a:endParaRPr lang="en-MY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Manage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Accepts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Manage Accepted Requests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4B92021-BD77-48E6-94BD-06C1F2EB50A4}"/>
              </a:ext>
            </a:extLst>
          </p:cNvPr>
          <p:cNvSpPr txBox="1"/>
          <p:nvPr/>
        </p:nvSpPr>
        <p:spPr>
          <a:xfrm>
            <a:off x="7482684" y="2250264"/>
            <a:ext cx="27281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sz="16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You’re registration has been</a:t>
            </a:r>
          </a:p>
          <a:p>
            <a:pPr algn="ctr"/>
            <a:r>
              <a:rPr lang="en-MY" sz="16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approved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6B5251A-ECC1-4EF4-AB7B-537562FF11AF}"/>
              </a:ext>
            </a:extLst>
          </p:cNvPr>
          <p:cNvSpPr txBox="1"/>
          <p:nvPr/>
        </p:nvSpPr>
        <p:spPr>
          <a:xfrm>
            <a:off x="7482684" y="2975471"/>
            <a:ext cx="27281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sz="14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Press ‘Done’ to login.</a:t>
            </a:r>
          </a:p>
        </p:txBody>
      </p:sp>
      <p:grpSp>
        <p:nvGrpSpPr>
          <p:cNvPr id="17" name="Graphic 25">
            <a:extLst>
              <a:ext uri="{FF2B5EF4-FFF2-40B4-BE49-F238E27FC236}">
                <a16:creationId xmlns:a16="http://schemas.microsoft.com/office/drawing/2014/main" id="{23DC8DCD-8402-4F8C-A1D2-2657B2B87C53}"/>
              </a:ext>
            </a:extLst>
          </p:cNvPr>
          <p:cNvGrpSpPr/>
          <p:nvPr/>
        </p:nvGrpSpPr>
        <p:grpSpPr>
          <a:xfrm>
            <a:off x="8535365" y="1519099"/>
            <a:ext cx="622752" cy="622752"/>
            <a:chOff x="5784624" y="3117624"/>
            <a:chExt cx="622752" cy="622752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6B45ADD1-09F8-4A1D-B64E-444E24B89885}"/>
                </a:ext>
              </a:extLst>
            </p:cNvPr>
            <p:cNvSpPr/>
            <p:nvPr/>
          </p:nvSpPr>
          <p:spPr>
            <a:xfrm>
              <a:off x="5784624" y="3117624"/>
              <a:ext cx="622752" cy="622752"/>
            </a:xfrm>
            <a:custGeom>
              <a:avLst/>
              <a:gdLst>
                <a:gd name="connsiteX0" fmla="*/ 0 w 622752"/>
                <a:gd name="connsiteY0" fmla="*/ 0 h 622752"/>
                <a:gd name="connsiteX1" fmla="*/ 622752 w 622752"/>
                <a:gd name="connsiteY1" fmla="*/ 0 h 622752"/>
                <a:gd name="connsiteX2" fmla="*/ 622752 w 622752"/>
                <a:gd name="connsiteY2" fmla="*/ 622752 h 622752"/>
                <a:gd name="connsiteX3" fmla="*/ 0 w 622752"/>
                <a:gd name="connsiteY3" fmla="*/ 622752 h 622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2752" h="622752">
                  <a:moveTo>
                    <a:pt x="0" y="0"/>
                  </a:moveTo>
                  <a:lnTo>
                    <a:pt x="622752" y="0"/>
                  </a:lnTo>
                  <a:lnTo>
                    <a:pt x="622752" y="622752"/>
                  </a:lnTo>
                  <a:lnTo>
                    <a:pt x="0" y="622752"/>
                  </a:lnTo>
                  <a:close/>
                </a:path>
              </a:pathLst>
            </a:custGeom>
            <a:noFill/>
            <a:ln w="257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17B71EC-240B-4909-A955-B98092D7349B}"/>
                </a:ext>
              </a:extLst>
            </p:cNvPr>
            <p:cNvSpPr/>
            <p:nvPr/>
          </p:nvSpPr>
          <p:spPr>
            <a:xfrm>
              <a:off x="5872847" y="3262932"/>
              <a:ext cx="456684" cy="347703"/>
            </a:xfrm>
            <a:custGeom>
              <a:avLst/>
              <a:gdLst>
                <a:gd name="connsiteX0" fmla="*/ 145309 w 456684"/>
                <a:gd name="connsiteY0" fmla="*/ 275049 h 347703"/>
                <a:gd name="connsiteX1" fmla="*/ 36327 w 456684"/>
                <a:gd name="connsiteY1" fmla="*/ 166067 h 347703"/>
                <a:gd name="connsiteX2" fmla="*/ 0 w 456684"/>
                <a:gd name="connsiteY2" fmla="*/ 202394 h 347703"/>
                <a:gd name="connsiteX3" fmla="*/ 145309 w 456684"/>
                <a:gd name="connsiteY3" fmla="*/ 347703 h 347703"/>
                <a:gd name="connsiteX4" fmla="*/ 456685 w 456684"/>
                <a:gd name="connsiteY4" fmla="*/ 36327 h 347703"/>
                <a:gd name="connsiteX5" fmla="*/ 420358 w 456684"/>
                <a:gd name="connsiteY5" fmla="*/ 0 h 347703"/>
                <a:gd name="connsiteX6" fmla="*/ 145309 w 456684"/>
                <a:gd name="connsiteY6" fmla="*/ 275049 h 347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6684" h="347703">
                  <a:moveTo>
                    <a:pt x="145309" y="275049"/>
                  </a:moveTo>
                  <a:lnTo>
                    <a:pt x="36327" y="166067"/>
                  </a:lnTo>
                  <a:lnTo>
                    <a:pt x="0" y="202394"/>
                  </a:lnTo>
                  <a:lnTo>
                    <a:pt x="145309" y="347703"/>
                  </a:lnTo>
                  <a:lnTo>
                    <a:pt x="456685" y="36327"/>
                  </a:lnTo>
                  <a:lnTo>
                    <a:pt x="420358" y="0"/>
                  </a:lnTo>
                  <a:lnTo>
                    <a:pt x="145309" y="275049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257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6C66C6-14B8-4E0C-89DD-BBF9F1BC1E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</p:spTree>
    <p:extLst>
      <p:ext uri="{BB962C8B-B14F-4D97-AF65-F5344CB8AC3E}">
        <p14:creationId xmlns:p14="http://schemas.microsoft.com/office/powerpoint/2010/main" val="3224825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F5C11E-D46B-437C-B88B-93B0E530D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64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ADAF5-AA9E-4DD4-9CD6-10CDA84BD0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UI/UX Design &amp; Demo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6C66C6-14B8-4E0C-89DD-BBF9F1BC1E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590781-8118-48CB-84FD-E2E68419098C}"/>
              </a:ext>
            </a:extLst>
          </p:cNvPr>
          <p:cNvSpPr/>
          <p:nvPr/>
        </p:nvSpPr>
        <p:spPr>
          <a:xfrm>
            <a:off x="7325033" y="373020"/>
            <a:ext cx="3043798" cy="54111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01C0E92-6B5B-4A7D-A7BE-4D6DC0E773FF}"/>
              </a:ext>
            </a:extLst>
          </p:cNvPr>
          <p:cNvSpPr/>
          <p:nvPr/>
        </p:nvSpPr>
        <p:spPr>
          <a:xfrm>
            <a:off x="9677827" y="7071439"/>
            <a:ext cx="365126" cy="365126"/>
          </a:xfrm>
          <a:custGeom>
            <a:avLst/>
            <a:gdLst>
              <a:gd name="connsiteX0" fmla="*/ 0 w 578997"/>
              <a:gd name="connsiteY0" fmla="*/ 0 h 578997"/>
              <a:gd name="connsiteX1" fmla="*/ 578997 w 578997"/>
              <a:gd name="connsiteY1" fmla="*/ 0 h 578997"/>
              <a:gd name="connsiteX2" fmla="*/ 578997 w 578997"/>
              <a:gd name="connsiteY2" fmla="*/ 578997 h 578997"/>
              <a:gd name="connsiteX3" fmla="*/ 0 w 578997"/>
              <a:gd name="connsiteY3" fmla="*/ 578997 h 578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997" h="578997">
                <a:moveTo>
                  <a:pt x="0" y="0"/>
                </a:moveTo>
                <a:lnTo>
                  <a:pt x="578997" y="0"/>
                </a:lnTo>
                <a:lnTo>
                  <a:pt x="578997" y="578997"/>
                </a:lnTo>
                <a:lnTo>
                  <a:pt x="0" y="578997"/>
                </a:lnTo>
                <a:close/>
              </a:path>
            </a:pathLst>
          </a:custGeom>
          <a:noFill/>
          <a:ln w="2381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7BE4AA15-82B3-4F8C-AB3B-E0CF503C0743}"/>
              </a:ext>
            </a:extLst>
          </p:cNvPr>
          <p:cNvGrpSpPr/>
          <p:nvPr/>
        </p:nvGrpSpPr>
        <p:grpSpPr>
          <a:xfrm>
            <a:off x="9271012" y="5151112"/>
            <a:ext cx="805884" cy="338130"/>
            <a:chOff x="9428718" y="3581400"/>
            <a:chExt cx="805884" cy="338130"/>
          </a:xfrm>
        </p:grpSpPr>
        <p:sp>
          <p:nvSpPr>
            <p:cNvPr id="63" name="Rectangle: Rounded Corners 62">
              <a:extLst>
                <a:ext uri="{FF2B5EF4-FFF2-40B4-BE49-F238E27FC236}">
                  <a16:creationId xmlns:a16="http://schemas.microsoft.com/office/drawing/2014/main" id="{B80003FC-DFED-459E-A022-8483EF32F47A}"/>
                </a:ext>
              </a:extLst>
            </p:cNvPr>
            <p:cNvSpPr/>
            <p:nvPr/>
          </p:nvSpPr>
          <p:spPr>
            <a:xfrm>
              <a:off x="9428718" y="3581400"/>
              <a:ext cx="805884" cy="338130"/>
            </a:xfrm>
            <a:prstGeom prst="roundRect">
              <a:avLst>
                <a:gd name="adj" fmla="val 460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  <a:effectLst>
              <a:outerShdw blurRad="127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277F3762-8CA1-4A95-8F56-F02D901EB985}"/>
                </a:ext>
              </a:extLst>
            </p:cNvPr>
            <p:cNvSpPr txBox="1"/>
            <p:nvPr/>
          </p:nvSpPr>
          <p:spPr>
            <a:xfrm>
              <a:off x="9428718" y="3606376"/>
              <a:ext cx="80588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2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Done</a:t>
              </a:r>
              <a:endParaRPr lang="en-US" sz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73A86A53-16DF-48C3-97BF-95A57D3CB30A}"/>
              </a:ext>
            </a:extLst>
          </p:cNvPr>
          <p:cNvSpPr txBox="1"/>
          <p:nvPr/>
        </p:nvSpPr>
        <p:spPr>
          <a:xfrm>
            <a:off x="307089" y="1553371"/>
            <a:ext cx="4559880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Login/Registration Form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for Rider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Registration Successful/Rejected </a:t>
            </a:r>
            <a:endParaRPr lang="en-MY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Edit Personal Information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Post Requests</a:t>
            </a:r>
            <a:endParaRPr lang="en-MY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Manage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Accepts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Manage Accepted Requests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4B92021-BD77-48E6-94BD-06C1F2EB50A4}"/>
              </a:ext>
            </a:extLst>
          </p:cNvPr>
          <p:cNvSpPr txBox="1"/>
          <p:nvPr/>
        </p:nvSpPr>
        <p:spPr>
          <a:xfrm>
            <a:off x="7482684" y="2250264"/>
            <a:ext cx="27281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sz="16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You’re registration has been rejected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6B5251A-ECC1-4EF4-AB7B-537562FF11AF}"/>
              </a:ext>
            </a:extLst>
          </p:cNvPr>
          <p:cNvSpPr txBox="1"/>
          <p:nvPr/>
        </p:nvSpPr>
        <p:spPr>
          <a:xfrm>
            <a:off x="7482684" y="2975471"/>
            <a:ext cx="272811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sz="14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Your vehicle information is invalid. Press ‘Done’ to register again.</a:t>
            </a:r>
          </a:p>
        </p:txBody>
      </p:sp>
      <p:grpSp>
        <p:nvGrpSpPr>
          <p:cNvPr id="35" name="Graphic 25">
            <a:extLst>
              <a:ext uri="{FF2B5EF4-FFF2-40B4-BE49-F238E27FC236}">
                <a16:creationId xmlns:a16="http://schemas.microsoft.com/office/drawing/2014/main" id="{D1211912-3DE5-41AA-A3DB-9A990816572F}"/>
              </a:ext>
            </a:extLst>
          </p:cNvPr>
          <p:cNvGrpSpPr/>
          <p:nvPr/>
        </p:nvGrpSpPr>
        <p:grpSpPr>
          <a:xfrm>
            <a:off x="8483838" y="1501844"/>
            <a:ext cx="725806" cy="725806"/>
            <a:chOff x="6010275" y="3343275"/>
            <a:chExt cx="171450" cy="171450"/>
          </a:xfrm>
        </p:grpSpPr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31818868-3A92-4914-A787-84F0A695EFBF}"/>
                </a:ext>
              </a:extLst>
            </p:cNvPr>
            <p:cNvSpPr/>
            <p:nvPr/>
          </p:nvSpPr>
          <p:spPr>
            <a:xfrm>
              <a:off x="6010275" y="3343275"/>
              <a:ext cx="171450" cy="171450"/>
            </a:xfrm>
            <a:custGeom>
              <a:avLst/>
              <a:gdLst>
                <a:gd name="connsiteX0" fmla="*/ 0 w 171450"/>
                <a:gd name="connsiteY0" fmla="*/ 0 h 171450"/>
                <a:gd name="connsiteX1" fmla="*/ 171450 w 171450"/>
                <a:gd name="connsiteY1" fmla="*/ 0 h 171450"/>
                <a:gd name="connsiteX2" fmla="*/ 171450 w 171450"/>
                <a:gd name="connsiteY2" fmla="*/ 171450 h 171450"/>
                <a:gd name="connsiteX3" fmla="*/ 0 w 171450"/>
                <a:gd name="connsiteY3" fmla="*/ 171450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" h="171450">
                  <a:moveTo>
                    <a:pt x="0" y="0"/>
                  </a:moveTo>
                  <a:lnTo>
                    <a:pt x="171450" y="0"/>
                  </a:lnTo>
                  <a:lnTo>
                    <a:pt x="171450" y="171450"/>
                  </a:lnTo>
                  <a:lnTo>
                    <a:pt x="0" y="171450"/>
                  </a:lnTo>
                  <a:close/>
                </a:path>
              </a:pathLst>
            </a:custGeom>
            <a:noFill/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417044BF-5200-4120-A15B-3867BBC85A55}"/>
                </a:ext>
              </a:extLst>
            </p:cNvPr>
            <p:cNvSpPr/>
            <p:nvPr/>
          </p:nvSpPr>
          <p:spPr>
            <a:xfrm>
              <a:off x="6045993" y="3378993"/>
              <a:ext cx="100012" cy="100012"/>
            </a:xfrm>
            <a:custGeom>
              <a:avLst/>
              <a:gdLst>
                <a:gd name="connsiteX0" fmla="*/ 100013 w 100012"/>
                <a:gd name="connsiteY0" fmla="*/ 10073 h 100012"/>
                <a:gd name="connsiteX1" fmla="*/ 89940 w 100012"/>
                <a:gd name="connsiteY1" fmla="*/ 0 h 100012"/>
                <a:gd name="connsiteX2" fmla="*/ 50006 w 100012"/>
                <a:gd name="connsiteY2" fmla="*/ 39934 h 100012"/>
                <a:gd name="connsiteX3" fmla="*/ 10073 w 100012"/>
                <a:gd name="connsiteY3" fmla="*/ 0 h 100012"/>
                <a:gd name="connsiteX4" fmla="*/ 0 w 100012"/>
                <a:gd name="connsiteY4" fmla="*/ 10073 h 100012"/>
                <a:gd name="connsiteX5" fmla="*/ 39934 w 100012"/>
                <a:gd name="connsiteY5" fmla="*/ 50006 h 100012"/>
                <a:gd name="connsiteX6" fmla="*/ 0 w 100012"/>
                <a:gd name="connsiteY6" fmla="*/ 89940 h 100012"/>
                <a:gd name="connsiteX7" fmla="*/ 10073 w 100012"/>
                <a:gd name="connsiteY7" fmla="*/ 100013 h 100012"/>
                <a:gd name="connsiteX8" fmla="*/ 50006 w 100012"/>
                <a:gd name="connsiteY8" fmla="*/ 60079 h 100012"/>
                <a:gd name="connsiteX9" fmla="*/ 89940 w 100012"/>
                <a:gd name="connsiteY9" fmla="*/ 100013 h 100012"/>
                <a:gd name="connsiteX10" fmla="*/ 100013 w 100012"/>
                <a:gd name="connsiteY10" fmla="*/ 89940 h 100012"/>
                <a:gd name="connsiteX11" fmla="*/ 60079 w 100012"/>
                <a:gd name="connsiteY11" fmla="*/ 50006 h 100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012" h="100012">
                  <a:moveTo>
                    <a:pt x="100013" y="10073"/>
                  </a:moveTo>
                  <a:lnTo>
                    <a:pt x="89940" y="0"/>
                  </a:lnTo>
                  <a:lnTo>
                    <a:pt x="50006" y="39934"/>
                  </a:lnTo>
                  <a:lnTo>
                    <a:pt x="10073" y="0"/>
                  </a:lnTo>
                  <a:lnTo>
                    <a:pt x="0" y="10073"/>
                  </a:lnTo>
                  <a:lnTo>
                    <a:pt x="39934" y="50006"/>
                  </a:lnTo>
                  <a:lnTo>
                    <a:pt x="0" y="89940"/>
                  </a:lnTo>
                  <a:lnTo>
                    <a:pt x="10073" y="100013"/>
                  </a:lnTo>
                  <a:lnTo>
                    <a:pt x="50006" y="60079"/>
                  </a:lnTo>
                  <a:lnTo>
                    <a:pt x="89940" y="100013"/>
                  </a:lnTo>
                  <a:lnTo>
                    <a:pt x="100013" y="89940"/>
                  </a:lnTo>
                  <a:lnTo>
                    <a:pt x="60079" y="50006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635363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F5C11E-D46B-437C-B88B-93B0E530D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65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ADAF5-AA9E-4DD4-9CD6-10CDA84BD0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UI/UX Design &amp; Demo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6C66C6-14B8-4E0C-89DD-BBF9F1BC1E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A86A53-16DF-48C3-97BF-95A57D3CB30A}"/>
              </a:ext>
            </a:extLst>
          </p:cNvPr>
          <p:cNvSpPr txBox="1"/>
          <p:nvPr/>
        </p:nvSpPr>
        <p:spPr>
          <a:xfrm>
            <a:off x="307089" y="1553371"/>
            <a:ext cx="4559880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Login/Registration Form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for Rider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Registration Successful/Rejected </a:t>
            </a:r>
            <a:endParaRPr lang="en-MY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Edit Personal Information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Post Requests</a:t>
            </a:r>
            <a:endParaRPr lang="en-MY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Manage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Accepts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Manage Accepted Requests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590781-8118-48CB-84FD-E2E68419098C}"/>
              </a:ext>
            </a:extLst>
          </p:cNvPr>
          <p:cNvSpPr/>
          <p:nvPr/>
        </p:nvSpPr>
        <p:spPr>
          <a:xfrm>
            <a:off x="7325033" y="373020"/>
            <a:ext cx="3043798" cy="54111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B12E5BD-61BB-4866-80E1-BC838E595B0E}"/>
              </a:ext>
            </a:extLst>
          </p:cNvPr>
          <p:cNvSpPr/>
          <p:nvPr/>
        </p:nvSpPr>
        <p:spPr>
          <a:xfrm>
            <a:off x="7871461" y="948510"/>
            <a:ext cx="1950942" cy="107171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>
                <a:solidFill>
                  <a:schemeClr val="accent6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Logo</a:t>
            </a:r>
            <a:endParaRPr lang="en-US" dirty="0">
              <a:solidFill>
                <a:schemeClr val="accent6">
                  <a:lumMod val="60000"/>
                  <a:lumOff val="4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BFA35A4C-96B8-408C-B2DF-7301135CBCEB}"/>
              </a:ext>
            </a:extLst>
          </p:cNvPr>
          <p:cNvSpPr/>
          <p:nvPr/>
        </p:nvSpPr>
        <p:spPr>
          <a:xfrm>
            <a:off x="7599559" y="2390655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38B14D3-913F-42EA-B193-185D73CD278D}"/>
              </a:ext>
            </a:extLst>
          </p:cNvPr>
          <p:cNvSpPr txBox="1"/>
          <p:nvPr/>
        </p:nvSpPr>
        <p:spPr>
          <a:xfrm>
            <a:off x="7606923" y="2455415"/>
            <a:ext cx="919857" cy="276999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Username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87E8A354-775E-4EF7-A4B3-5026534DEC6D}"/>
              </a:ext>
            </a:extLst>
          </p:cNvPr>
          <p:cNvSpPr/>
          <p:nvPr/>
        </p:nvSpPr>
        <p:spPr>
          <a:xfrm>
            <a:off x="9276318" y="3429000"/>
            <a:ext cx="805884" cy="338130"/>
          </a:xfrm>
          <a:prstGeom prst="roundRect">
            <a:avLst>
              <a:gd name="adj" fmla="val 4600"/>
            </a:avLst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127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0839D85-8660-4B61-B029-98DAE3ED7EF8}"/>
              </a:ext>
            </a:extLst>
          </p:cNvPr>
          <p:cNvSpPr txBox="1"/>
          <p:nvPr/>
        </p:nvSpPr>
        <p:spPr>
          <a:xfrm>
            <a:off x="9276318" y="3453976"/>
            <a:ext cx="8058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sz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Login</a:t>
            </a:r>
            <a:endParaRPr lang="en-US" sz="12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id="{D1801A79-F697-4D03-8A4D-11FE32B546CD}"/>
              </a:ext>
            </a:extLst>
          </p:cNvPr>
          <p:cNvSpPr/>
          <p:nvPr/>
        </p:nvSpPr>
        <p:spPr>
          <a:xfrm>
            <a:off x="7599559" y="2894460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C71A4070-73F1-4DBF-91AD-4FCBEFBD61BB}"/>
              </a:ext>
            </a:extLst>
          </p:cNvPr>
          <p:cNvSpPr txBox="1"/>
          <p:nvPr/>
        </p:nvSpPr>
        <p:spPr>
          <a:xfrm>
            <a:off x="7606923" y="2959220"/>
            <a:ext cx="919857" cy="276999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Password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65EC5E10-4816-4C51-A1D3-7117834898EB}"/>
              </a:ext>
            </a:extLst>
          </p:cNvPr>
          <p:cNvSpPr/>
          <p:nvPr/>
        </p:nvSpPr>
        <p:spPr>
          <a:xfrm>
            <a:off x="7319728" y="5296898"/>
            <a:ext cx="3043797" cy="48731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53B98090-DCDB-451B-B66C-27CC71E76F74}"/>
              </a:ext>
            </a:extLst>
          </p:cNvPr>
          <p:cNvSpPr txBox="1"/>
          <p:nvPr/>
        </p:nvSpPr>
        <p:spPr>
          <a:xfrm>
            <a:off x="7314423" y="5369800"/>
            <a:ext cx="30437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Swipe up to Register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9403CD1-37AC-4627-B78E-4FDD115545C0}"/>
              </a:ext>
            </a:extLst>
          </p:cNvPr>
          <p:cNvSpPr/>
          <p:nvPr/>
        </p:nvSpPr>
        <p:spPr>
          <a:xfrm>
            <a:off x="6566003" y="373020"/>
            <a:ext cx="753725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267BCC2-9895-4775-B5A3-CBF99333DA8E}"/>
              </a:ext>
            </a:extLst>
          </p:cNvPr>
          <p:cNvSpPr/>
          <p:nvPr/>
        </p:nvSpPr>
        <p:spPr>
          <a:xfrm>
            <a:off x="10356727" y="373020"/>
            <a:ext cx="753725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01C0E92-6B5B-4A7D-A7BE-4D6DC0E773FF}"/>
              </a:ext>
            </a:extLst>
          </p:cNvPr>
          <p:cNvSpPr/>
          <p:nvPr/>
        </p:nvSpPr>
        <p:spPr>
          <a:xfrm>
            <a:off x="9677827" y="7071439"/>
            <a:ext cx="365126" cy="365126"/>
          </a:xfrm>
          <a:custGeom>
            <a:avLst/>
            <a:gdLst>
              <a:gd name="connsiteX0" fmla="*/ 0 w 578997"/>
              <a:gd name="connsiteY0" fmla="*/ 0 h 578997"/>
              <a:gd name="connsiteX1" fmla="*/ 578997 w 578997"/>
              <a:gd name="connsiteY1" fmla="*/ 0 h 578997"/>
              <a:gd name="connsiteX2" fmla="*/ 578997 w 578997"/>
              <a:gd name="connsiteY2" fmla="*/ 578997 h 578997"/>
              <a:gd name="connsiteX3" fmla="*/ 0 w 578997"/>
              <a:gd name="connsiteY3" fmla="*/ 578997 h 578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997" h="578997">
                <a:moveTo>
                  <a:pt x="0" y="0"/>
                </a:moveTo>
                <a:lnTo>
                  <a:pt x="578997" y="0"/>
                </a:lnTo>
                <a:lnTo>
                  <a:pt x="578997" y="578997"/>
                </a:lnTo>
                <a:lnTo>
                  <a:pt x="0" y="578997"/>
                </a:lnTo>
                <a:close/>
              </a:path>
            </a:pathLst>
          </a:custGeom>
          <a:noFill/>
          <a:ln w="2381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1001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F5C11E-D46B-437C-B88B-93B0E530D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66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ADAF5-AA9E-4DD4-9CD6-10CDA84BD0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UI/UX Design &amp; Demo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590781-8118-48CB-84FD-E2E68419098C}"/>
              </a:ext>
            </a:extLst>
          </p:cNvPr>
          <p:cNvSpPr/>
          <p:nvPr/>
        </p:nvSpPr>
        <p:spPr>
          <a:xfrm>
            <a:off x="7325033" y="373020"/>
            <a:ext cx="3043798" cy="54111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B12E5BD-61BB-4866-80E1-BC838E595B0E}"/>
              </a:ext>
            </a:extLst>
          </p:cNvPr>
          <p:cNvSpPr/>
          <p:nvPr/>
        </p:nvSpPr>
        <p:spPr>
          <a:xfrm>
            <a:off x="7871461" y="948510"/>
            <a:ext cx="1950942" cy="107171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>
                <a:solidFill>
                  <a:schemeClr val="accent6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Logo</a:t>
            </a:r>
            <a:endParaRPr lang="en-US" dirty="0">
              <a:solidFill>
                <a:schemeClr val="accent6">
                  <a:lumMod val="60000"/>
                  <a:lumOff val="4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BFA35A4C-96B8-408C-B2DF-7301135CBCEB}"/>
              </a:ext>
            </a:extLst>
          </p:cNvPr>
          <p:cNvSpPr/>
          <p:nvPr/>
        </p:nvSpPr>
        <p:spPr>
          <a:xfrm>
            <a:off x="7599559" y="2390655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38B14D3-913F-42EA-B193-185D73CD278D}"/>
              </a:ext>
            </a:extLst>
          </p:cNvPr>
          <p:cNvSpPr txBox="1"/>
          <p:nvPr/>
        </p:nvSpPr>
        <p:spPr>
          <a:xfrm>
            <a:off x="7671436" y="2345572"/>
            <a:ext cx="662939" cy="90166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lang="en-US" sz="10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Username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87E8A354-775E-4EF7-A4B3-5026534DEC6D}"/>
              </a:ext>
            </a:extLst>
          </p:cNvPr>
          <p:cNvSpPr/>
          <p:nvPr/>
        </p:nvSpPr>
        <p:spPr>
          <a:xfrm>
            <a:off x="9276318" y="3429000"/>
            <a:ext cx="805884" cy="338130"/>
          </a:xfrm>
          <a:prstGeom prst="roundRect">
            <a:avLst>
              <a:gd name="adj" fmla="val 4600"/>
            </a:avLst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127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0839D85-8660-4B61-B029-98DAE3ED7EF8}"/>
              </a:ext>
            </a:extLst>
          </p:cNvPr>
          <p:cNvSpPr txBox="1"/>
          <p:nvPr/>
        </p:nvSpPr>
        <p:spPr>
          <a:xfrm>
            <a:off x="9276318" y="3453976"/>
            <a:ext cx="8058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sz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Login</a:t>
            </a:r>
            <a:endParaRPr lang="en-US" sz="12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id="{D1801A79-F697-4D03-8A4D-11FE32B546CD}"/>
              </a:ext>
            </a:extLst>
          </p:cNvPr>
          <p:cNvSpPr/>
          <p:nvPr/>
        </p:nvSpPr>
        <p:spPr>
          <a:xfrm>
            <a:off x="7599559" y="2894460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C71A4070-73F1-4DBF-91AD-4FCBEFBD61BB}"/>
              </a:ext>
            </a:extLst>
          </p:cNvPr>
          <p:cNvSpPr txBox="1"/>
          <p:nvPr/>
        </p:nvSpPr>
        <p:spPr>
          <a:xfrm>
            <a:off x="7671436" y="2849377"/>
            <a:ext cx="662939" cy="90166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sz="10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Password</a:t>
            </a:r>
            <a:endParaRPr lang="en-US" sz="10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65EC5E10-4816-4C51-A1D3-7117834898EB}"/>
              </a:ext>
            </a:extLst>
          </p:cNvPr>
          <p:cNvSpPr/>
          <p:nvPr/>
        </p:nvSpPr>
        <p:spPr>
          <a:xfrm>
            <a:off x="7319728" y="5296898"/>
            <a:ext cx="3043797" cy="48731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53B98090-DCDB-451B-B66C-27CC71E76F74}"/>
              </a:ext>
            </a:extLst>
          </p:cNvPr>
          <p:cNvSpPr txBox="1"/>
          <p:nvPr/>
        </p:nvSpPr>
        <p:spPr>
          <a:xfrm>
            <a:off x="7314423" y="5369800"/>
            <a:ext cx="30437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Swipe up to Register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9403CD1-37AC-4627-B78E-4FDD115545C0}"/>
              </a:ext>
            </a:extLst>
          </p:cNvPr>
          <p:cNvSpPr/>
          <p:nvPr/>
        </p:nvSpPr>
        <p:spPr>
          <a:xfrm>
            <a:off x="6566003" y="373020"/>
            <a:ext cx="753725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267BCC2-9895-4775-B5A3-CBF99333DA8E}"/>
              </a:ext>
            </a:extLst>
          </p:cNvPr>
          <p:cNvSpPr/>
          <p:nvPr/>
        </p:nvSpPr>
        <p:spPr>
          <a:xfrm>
            <a:off x="10356727" y="373020"/>
            <a:ext cx="753725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01C0E92-6B5B-4A7D-A7BE-4D6DC0E773FF}"/>
              </a:ext>
            </a:extLst>
          </p:cNvPr>
          <p:cNvSpPr/>
          <p:nvPr/>
        </p:nvSpPr>
        <p:spPr>
          <a:xfrm>
            <a:off x="9677827" y="7071439"/>
            <a:ext cx="365126" cy="365126"/>
          </a:xfrm>
          <a:custGeom>
            <a:avLst/>
            <a:gdLst>
              <a:gd name="connsiteX0" fmla="*/ 0 w 578997"/>
              <a:gd name="connsiteY0" fmla="*/ 0 h 578997"/>
              <a:gd name="connsiteX1" fmla="*/ 578997 w 578997"/>
              <a:gd name="connsiteY1" fmla="*/ 0 h 578997"/>
              <a:gd name="connsiteX2" fmla="*/ 578997 w 578997"/>
              <a:gd name="connsiteY2" fmla="*/ 578997 h 578997"/>
              <a:gd name="connsiteX3" fmla="*/ 0 w 578997"/>
              <a:gd name="connsiteY3" fmla="*/ 578997 h 578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997" h="578997">
                <a:moveTo>
                  <a:pt x="0" y="0"/>
                </a:moveTo>
                <a:lnTo>
                  <a:pt x="578997" y="0"/>
                </a:lnTo>
                <a:lnTo>
                  <a:pt x="578997" y="578997"/>
                </a:lnTo>
                <a:lnTo>
                  <a:pt x="0" y="578997"/>
                </a:lnTo>
                <a:close/>
              </a:path>
            </a:pathLst>
          </a:custGeom>
          <a:noFill/>
          <a:ln w="2381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E2FFC1-48A2-4EAD-AD31-454A910A3940}"/>
              </a:ext>
            </a:extLst>
          </p:cNvPr>
          <p:cNvSpPr txBox="1"/>
          <p:nvPr/>
        </p:nvSpPr>
        <p:spPr>
          <a:xfrm>
            <a:off x="7601617" y="2958694"/>
            <a:ext cx="15117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••••••••••••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03A7BF2-0492-4784-9ECE-C2AB8C74CD9E}"/>
              </a:ext>
            </a:extLst>
          </p:cNvPr>
          <p:cNvSpPr txBox="1"/>
          <p:nvPr/>
        </p:nvSpPr>
        <p:spPr>
          <a:xfrm>
            <a:off x="7601617" y="2454889"/>
            <a:ext cx="15117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John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16ADAF-7F31-4824-AD90-5971164C1431}"/>
              </a:ext>
            </a:extLst>
          </p:cNvPr>
          <p:cNvSpPr txBox="1"/>
          <p:nvPr/>
        </p:nvSpPr>
        <p:spPr>
          <a:xfrm>
            <a:off x="307089" y="1553371"/>
            <a:ext cx="4559880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Login/Registration Form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for Rider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Registration Successful/Rejected </a:t>
            </a:r>
            <a:endParaRPr lang="en-MY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Edit Personal Information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Post Requests</a:t>
            </a:r>
            <a:endParaRPr lang="en-MY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Manage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Accepts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Manage Accepted Requests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C1F8DD4-1615-4144-A0B5-EE6062A1A003}"/>
              </a:ext>
            </a:extLst>
          </p:cNvPr>
          <p:cNvSpPr/>
          <p:nvPr/>
        </p:nvSpPr>
        <p:spPr>
          <a:xfrm>
            <a:off x="7239099" y="5775587"/>
            <a:ext cx="3112324" cy="10824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6C66C6-14B8-4E0C-89DD-BBF9F1BC1E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</p:spTree>
    <p:extLst>
      <p:ext uri="{BB962C8B-B14F-4D97-AF65-F5344CB8AC3E}">
        <p14:creationId xmlns:p14="http://schemas.microsoft.com/office/powerpoint/2010/main" val="4616684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4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F5C11E-D46B-437C-B88B-93B0E530D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67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ADAF5-AA9E-4DD4-9CD6-10CDA84BD0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UI/UX Design &amp; Demo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590781-8118-48CB-84FD-E2E68419098C}"/>
              </a:ext>
            </a:extLst>
          </p:cNvPr>
          <p:cNvSpPr/>
          <p:nvPr/>
        </p:nvSpPr>
        <p:spPr>
          <a:xfrm>
            <a:off x="7325033" y="373020"/>
            <a:ext cx="3043798" cy="54111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01C0E92-6B5B-4A7D-A7BE-4D6DC0E773FF}"/>
              </a:ext>
            </a:extLst>
          </p:cNvPr>
          <p:cNvSpPr/>
          <p:nvPr/>
        </p:nvSpPr>
        <p:spPr>
          <a:xfrm>
            <a:off x="9677827" y="7071439"/>
            <a:ext cx="365126" cy="365126"/>
          </a:xfrm>
          <a:custGeom>
            <a:avLst/>
            <a:gdLst>
              <a:gd name="connsiteX0" fmla="*/ 0 w 578997"/>
              <a:gd name="connsiteY0" fmla="*/ 0 h 578997"/>
              <a:gd name="connsiteX1" fmla="*/ 578997 w 578997"/>
              <a:gd name="connsiteY1" fmla="*/ 0 h 578997"/>
              <a:gd name="connsiteX2" fmla="*/ 578997 w 578997"/>
              <a:gd name="connsiteY2" fmla="*/ 578997 h 578997"/>
              <a:gd name="connsiteX3" fmla="*/ 0 w 578997"/>
              <a:gd name="connsiteY3" fmla="*/ 578997 h 578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997" h="578997">
                <a:moveTo>
                  <a:pt x="0" y="0"/>
                </a:moveTo>
                <a:lnTo>
                  <a:pt x="578997" y="0"/>
                </a:lnTo>
                <a:lnTo>
                  <a:pt x="578997" y="578997"/>
                </a:lnTo>
                <a:lnTo>
                  <a:pt x="0" y="578997"/>
                </a:lnTo>
                <a:close/>
              </a:path>
            </a:pathLst>
          </a:custGeom>
          <a:noFill/>
          <a:ln w="2381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16ADAF-7F31-4824-AD90-5971164C1431}"/>
              </a:ext>
            </a:extLst>
          </p:cNvPr>
          <p:cNvSpPr txBox="1"/>
          <p:nvPr/>
        </p:nvSpPr>
        <p:spPr>
          <a:xfrm>
            <a:off x="307089" y="1553371"/>
            <a:ext cx="4559880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Login/Registration Form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for Rider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Successful/Rejected 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Edit Personal Information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Post Requests</a:t>
            </a:r>
            <a:endParaRPr lang="en-MY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Manage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Accepts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Manage Accepted Requests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51A2CE-331E-4B5E-BA93-EAA4AC0C28C3}"/>
              </a:ext>
            </a:extLst>
          </p:cNvPr>
          <p:cNvSpPr/>
          <p:nvPr/>
        </p:nvSpPr>
        <p:spPr>
          <a:xfrm>
            <a:off x="7325032" y="373019"/>
            <a:ext cx="3043797" cy="73802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508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aphic 12">
            <a:extLst>
              <a:ext uri="{FF2B5EF4-FFF2-40B4-BE49-F238E27FC236}">
                <a16:creationId xmlns:a16="http://schemas.microsoft.com/office/drawing/2014/main" id="{1D13F431-779D-4FEA-A098-486E6CFC722F}"/>
              </a:ext>
            </a:extLst>
          </p:cNvPr>
          <p:cNvGrpSpPr/>
          <p:nvPr/>
        </p:nvGrpSpPr>
        <p:grpSpPr>
          <a:xfrm>
            <a:off x="7514319" y="698137"/>
            <a:ext cx="246742" cy="246742"/>
            <a:chOff x="6010275" y="3343275"/>
            <a:chExt cx="171450" cy="171450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AE82AB2-835F-4107-AF82-5B22497F5F60}"/>
                </a:ext>
              </a:extLst>
            </p:cNvPr>
            <p:cNvSpPr/>
            <p:nvPr/>
          </p:nvSpPr>
          <p:spPr>
            <a:xfrm>
              <a:off x="6010275" y="3343275"/>
              <a:ext cx="171450" cy="171450"/>
            </a:xfrm>
            <a:custGeom>
              <a:avLst/>
              <a:gdLst>
                <a:gd name="connsiteX0" fmla="*/ 0 w 171450"/>
                <a:gd name="connsiteY0" fmla="*/ 0 h 171450"/>
                <a:gd name="connsiteX1" fmla="*/ 171450 w 171450"/>
                <a:gd name="connsiteY1" fmla="*/ 0 h 171450"/>
                <a:gd name="connsiteX2" fmla="*/ 171450 w 171450"/>
                <a:gd name="connsiteY2" fmla="*/ 171450 h 171450"/>
                <a:gd name="connsiteX3" fmla="*/ 0 w 171450"/>
                <a:gd name="connsiteY3" fmla="*/ 171450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" h="171450">
                  <a:moveTo>
                    <a:pt x="0" y="0"/>
                  </a:moveTo>
                  <a:lnTo>
                    <a:pt x="171450" y="0"/>
                  </a:lnTo>
                  <a:lnTo>
                    <a:pt x="171450" y="171450"/>
                  </a:lnTo>
                  <a:lnTo>
                    <a:pt x="0" y="171450"/>
                  </a:lnTo>
                  <a:close/>
                </a:path>
              </a:pathLst>
            </a:custGeom>
            <a:noFill/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205F5A1-6F3C-4029-A000-46F41536EEA1}"/>
                </a:ext>
              </a:extLst>
            </p:cNvPr>
            <p:cNvSpPr/>
            <p:nvPr/>
          </p:nvSpPr>
          <p:spPr>
            <a:xfrm>
              <a:off x="6031706" y="3386137"/>
              <a:ext cx="128587" cy="85725"/>
            </a:xfrm>
            <a:custGeom>
              <a:avLst/>
              <a:gdLst>
                <a:gd name="connsiteX0" fmla="*/ 0 w 128587"/>
                <a:gd name="connsiteY0" fmla="*/ 85725 h 85725"/>
                <a:gd name="connsiteX1" fmla="*/ 128588 w 128587"/>
                <a:gd name="connsiteY1" fmla="*/ 85725 h 85725"/>
                <a:gd name="connsiteX2" fmla="*/ 128588 w 128587"/>
                <a:gd name="connsiteY2" fmla="*/ 71438 h 85725"/>
                <a:gd name="connsiteX3" fmla="*/ 0 w 128587"/>
                <a:gd name="connsiteY3" fmla="*/ 71438 h 85725"/>
                <a:gd name="connsiteX4" fmla="*/ 0 w 128587"/>
                <a:gd name="connsiteY4" fmla="*/ 85725 h 85725"/>
                <a:gd name="connsiteX5" fmla="*/ 0 w 128587"/>
                <a:gd name="connsiteY5" fmla="*/ 50006 h 85725"/>
                <a:gd name="connsiteX6" fmla="*/ 128588 w 128587"/>
                <a:gd name="connsiteY6" fmla="*/ 50006 h 85725"/>
                <a:gd name="connsiteX7" fmla="*/ 128588 w 128587"/>
                <a:gd name="connsiteY7" fmla="*/ 35719 h 85725"/>
                <a:gd name="connsiteX8" fmla="*/ 0 w 128587"/>
                <a:gd name="connsiteY8" fmla="*/ 35719 h 85725"/>
                <a:gd name="connsiteX9" fmla="*/ 0 w 128587"/>
                <a:gd name="connsiteY9" fmla="*/ 50006 h 85725"/>
                <a:gd name="connsiteX10" fmla="*/ 0 w 128587"/>
                <a:gd name="connsiteY10" fmla="*/ 0 h 85725"/>
                <a:gd name="connsiteX11" fmla="*/ 0 w 128587"/>
                <a:gd name="connsiteY11" fmla="*/ 14288 h 85725"/>
                <a:gd name="connsiteX12" fmla="*/ 128588 w 128587"/>
                <a:gd name="connsiteY12" fmla="*/ 14288 h 85725"/>
                <a:gd name="connsiteX13" fmla="*/ 128588 w 128587"/>
                <a:gd name="connsiteY13" fmla="*/ 0 h 85725"/>
                <a:gd name="connsiteX14" fmla="*/ 0 w 128587"/>
                <a:gd name="connsiteY14" fmla="*/ 0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8587" h="85725">
                  <a:moveTo>
                    <a:pt x="0" y="85725"/>
                  </a:moveTo>
                  <a:lnTo>
                    <a:pt x="128588" y="85725"/>
                  </a:lnTo>
                  <a:lnTo>
                    <a:pt x="128588" y="71438"/>
                  </a:lnTo>
                  <a:lnTo>
                    <a:pt x="0" y="71438"/>
                  </a:lnTo>
                  <a:lnTo>
                    <a:pt x="0" y="85725"/>
                  </a:lnTo>
                  <a:close/>
                  <a:moveTo>
                    <a:pt x="0" y="50006"/>
                  </a:moveTo>
                  <a:lnTo>
                    <a:pt x="128588" y="50006"/>
                  </a:lnTo>
                  <a:lnTo>
                    <a:pt x="128588" y="35719"/>
                  </a:lnTo>
                  <a:lnTo>
                    <a:pt x="0" y="35719"/>
                  </a:lnTo>
                  <a:lnTo>
                    <a:pt x="0" y="50006"/>
                  </a:lnTo>
                  <a:close/>
                  <a:moveTo>
                    <a:pt x="0" y="0"/>
                  </a:moveTo>
                  <a:lnTo>
                    <a:pt x="0" y="14288"/>
                  </a:lnTo>
                  <a:lnTo>
                    <a:pt x="128588" y="14288"/>
                  </a:lnTo>
                  <a:lnTo>
                    <a:pt x="12858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611EB690-F14F-406F-B172-20E337BD9D8E}"/>
              </a:ext>
            </a:extLst>
          </p:cNvPr>
          <p:cNvSpPr/>
          <p:nvPr/>
        </p:nvSpPr>
        <p:spPr>
          <a:xfrm>
            <a:off x="7325033" y="370727"/>
            <a:ext cx="3026390" cy="19724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C3936A-20F8-4EE3-8F72-E1D3378BF2A4}"/>
              </a:ext>
            </a:extLst>
          </p:cNvPr>
          <p:cNvSpPr/>
          <p:nvPr/>
        </p:nvSpPr>
        <p:spPr>
          <a:xfrm>
            <a:off x="6568655" y="379356"/>
            <a:ext cx="753725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6CD50A2-A7E3-4A0C-81C9-D4FD05DEE642}"/>
              </a:ext>
            </a:extLst>
          </p:cNvPr>
          <p:cNvGrpSpPr/>
          <p:nvPr/>
        </p:nvGrpSpPr>
        <p:grpSpPr>
          <a:xfrm>
            <a:off x="7322379" y="1310121"/>
            <a:ext cx="3029043" cy="4345206"/>
            <a:chOff x="7322379" y="1310121"/>
            <a:chExt cx="3029043" cy="4345206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C612B69E-D9E2-4FBB-B709-AAF41DAB0DF5}"/>
                </a:ext>
              </a:extLst>
            </p:cNvPr>
            <p:cNvGrpSpPr/>
            <p:nvPr/>
          </p:nvGrpSpPr>
          <p:grpSpPr>
            <a:xfrm>
              <a:off x="7446911" y="4674584"/>
              <a:ext cx="2791643" cy="980743"/>
              <a:chOff x="7446911" y="4059708"/>
              <a:chExt cx="2791643" cy="980743"/>
            </a:xfrm>
          </p:grpSpPr>
          <p:sp>
            <p:nvSpPr>
              <p:cNvPr id="50" name="Rectangle: Rounded Corners 49">
                <a:extLst>
                  <a:ext uri="{FF2B5EF4-FFF2-40B4-BE49-F238E27FC236}">
                    <a16:creationId xmlns:a16="http://schemas.microsoft.com/office/drawing/2014/main" id="{85C71917-DFAB-424C-8975-DD02BB283313}"/>
                  </a:ext>
                </a:extLst>
              </p:cNvPr>
              <p:cNvSpPr/>
              <p:nvPr/>
            </p:nvSpPr>
            <p:spPr>
              <a:xfrm>
                <a:off x="7446911" y="4059708"/>
                <a:ext cx="2782477" cy="980743"/>
              </a:xfrm>
              <a:prstGeom prst="roundRect">
                <a:avLst>
                  <a:gd name="adj" fmla="val 9928"/>
                </a:avLst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9A32127-6398-45CA-AA3B-CBDDA5BF2EFF}"/>
                  </a:ext>
                </a:extLst>
              </p:cNvPr>
              <p:cNvSpPr txBox="1"/>
              <p:nvPr/>
            </p:nvSpPr>
            <p:spPr>
              <a:xfrm>
                <a:off x="8164760" y="4224573"/>
                <a:ext cx="2073794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MY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Manage Requests</a:t>
                </a:r>
                <a:endParaRPr lang="en-US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grpSp>
            <p:nvGrpSpPr>
              <p:cNvPr id="52" name="Graphic 44">
                <a:extLst>
                  <a:ext uri="{FF2B5EF4-FFF2-40B4-BE49-F238E27FC236}">
                    <a16:creationId xmlns:a16="http://schemas.microsoft.com/office/drawing/2014/main" id="{E358A26D-C141-4B3A-B633-31F2FC28485E}"/>
                  </a:ext>
                </a:extLst>
              </p:cNvPr>
              <p:cNvGrpSpPr/>
              <p:nvPr/>
            </p:nvGrpSpPr>
            <p:grpSpPr>
              <a:xfrm>
                <a:off x="7543404" y="4228056"/>
                <a:ext cx="659405" cy="659405"/>
                <a:chOff x="5981699" y="3314699"/>
                <a:chExt cx="458429" cy="458429"/>
              </a:xfrm>
            </p:grpSpPr>
            <p:sp>
              <p:nvSpPr>
                <p:cNvPr id="58" name="Freeform: Shape 57">
                  <a:extLst>
                    <a:ext uri="{FF2B5EF4-FFF2-40B4-BE49-F238E27FC236}">
                      <a16:creationId xmlns:a16="http://schemas.microsoft.com/office/drawing/2014/main" id="{EB6D129B-6BDA-4B64-8EA6-F5ABE1456E9C}"/>
                    </a:ext>
                  </a:extLst>
                </p:cNvPr>
                <p:cNvSpPr/>
                <p:nvPr/>
              </p:nvSpPr>
              <p:spPr>
                <a:xfrm>
                  <a:off x="5981699" y="3314699"/>
                  <a:ext cx="458429" cy="458429"/>
                </a:xfrm>
                <a:custGeom>
                  <a:avLst/>
                  <a:gdLst>
                    <a:gd name="connsiteX0" fmla="*/ 0 w 458429"/>
                    <a:gd name="connsiteY0" fmla="*/ 0 h 458429"/>
                    <a:gd name="connsiteX1" fmla="*/ 458429 w 458429"/>
                    <a:gd name="connsiteY1" fmla="*/ 0 h 458429"/>
                    <a:gd name="connsiteX2" fmla="*/ 458429 w 458429"/>
                    <a:gd name="connsiteY2" fmla="*/ 458429 h 458429"/>
                    <a:gd name="connsiteX3" fmla="*/ 0 w 458429"/>
                    <a:gd name="connsiteY3" fmla="*/ 458429 h 4584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58429" h="458429">
                      <a:moveTo>
                        <a:pt x="0" y="0"/>
                      </a:moveTo>
                      <a:lnTo>
                        <a:pt x="458429" y="0"/>
                      </a:lnTo>
                      <a:lnTo>
                        <a:pt x="458429" y="458429"/>
                      </a:lnTo>
                      <a:lnTo>
                        <a:pt x="0" y="458429"/>
                      </a:lnTo>
                      <a:close/>
                    </a:path>
                  </a:pathLst>
                </a:custGeom>
                <a:noFill/>
                <a:ln w="190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9" name="Freeform: Shape 58">
                  <a:extLst>
                    <a:ext uri="{FF2B5EF4-FFF2-40B4-BE49-F238E27FC236}">
                      <a16:creationId xmlns:a16="http://schemas.microsoft.com/office/drawing/2014/main" id="{6AA6819A-3792-49C8-9596-0D3503BCD418}"/>
                    </a:ext>
                  </a:extLst>
                </p:cNvPr>
                <p:cNvSpPr/>
                <p:nvPr/>
              </p:nvSpPr>
              <p:spPr>
                <a:xfrm>
                  <a:off x="6019897" y="3352901"/>
                  <a:ext cx="382024" cy="382024"/>
                </a:xfrm>
                <a:custGeom>
                  <a:avLst/>
                  <a:gdLst>
                    <a:gd name="connsiteX0" fmla="*/ 190821 w 382024"/>
                    <a:gd name="connsiteY0" fmla="*/ 0 h 382024"/>
                    <a:gd name="connsiteX1" fmla="*/ 0 w 382024"/>
                    <a:gd name="connsiteY1" fmla="*/ 191012 h 382024"/>
                    <a:gd name="connsiteX2" fmla="*/ 190821 w 382024"/>
                    <a:gd name="connsiteY2" fmla="*/ 382024 h 382024"/>
                    <a:gd name="connsiteX3" fmla="*/ 382024 w 382024"/>
                    <a:gd name="connsiteY3" fmla="*/ 191012 h 382024"/>
                    <a:gd name="connsiteX4" fmla="*/ 190821 w 382024"/>
                    <a:gd name="connsiteY4" fmla="*/ 0 h 382024"/>
                    <a:gd name="connsiteX5" fmla="*/ 191012 w 382024"/>
                    <a:gd name="connsiteY5" fmla="*/ 343822 h 382024"/>
                    <a:gd name="connsiteX6" fmla="*/ 38202 w 382024"/>
                    <a:gd name="connsiteY6" fmla="*/ 191012 h 382024"/>
                    <a:gd name="connsiteX7" fmla="*/ 191012 w 382024"/>
                    <a:gd name="connsiteY7" fmla="*/ 38202 h 382024"/>
                    <a:gd name="connsiteX8" fmla="*/ 343822 w 382024"/>
                    <a:gd name="connsiteY8" fmla="*/ 191012 h 382024"/>
                    <a:gd name="connsiteX9" fmla="*/ 191012 w 382024"/>
                    <a:gd name="connsiteY9" fmla="*/ 343822 h 3820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82024" h="382024">
                      <a:moveTo>
                        <a:pt x="190821" y="0"/>
                      </a:moveTo>
                      <a:cubicBezTo>
                        <a:pt x="85382" y="0"/>
                        <a:pt x="0" y="85573"/>
                        <a:pt x="0" y="191012"/>
                      </a:cubicBezTo>
                      <a:cubicBezTo>
                        <a:pt x="0" y="296451"/>
                        <a:pt x="85382" y="382024"/>
                        <a:pt x="190821" y="382024"/>
                      </a:cubicBezTo>
                      <a:cubicBezTo>
                        <a:pt x="296451" y="382024"/>
                        <a:pt x="382024" y="296451"/>
                        <a:pt x="382024" y="191012"/>
                      </a:cubicBezTo>
                      <a:cubicBezTo>
                        <a:pt x="382024" y="85573"/>
                        <a:pt x="296451" y="0"/>
                        <a:pt x="190821" y="0"/>
                      </a:cubicBezTo>
                      <a:close/>
                      <a:moveTo>
                        <a:pt x="191012" y="343822"/>
                      </a:moveTo>
                      <a:cubicBezTo>
                        <a:pt x="106585" y="343822"/>
                        <a:pt x="38202" y="275439"/>
                        <a:pt x="38202" y="191012"/>
                      </a:cubicBezTo>
                      <a:cubicBezTo>
                        <a:pt x="38202" y="106585"/>
                        <a:pt x="106585" y="38202"/>
                        <a:pt x="191012" y="38202"/>
                      </a:cubicBezTo>
                      <a:cubicBezTo>
                        <a:pt x="275439" y="38202"/>
                        <a:pt x="343822" y="106585"/>
                        <a:pt x="343822" y="191012"/>
                      </a:cubicBezTo>
                      <a:cubicBezTo>
                        <a:pt x="343822" y="275439"/>
                        <a:pt x="275439" y="343822"/>
                        <a:pt x="191012" y="343822"/>
                      </a:cubicBez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190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60" name="Freeform: Shape 59">
                  <a:extLst>
                    <a:ext uri="{FF2B5EF4-FFF2-40B4-BE49-F238E27FC236}">
                      <a16:creationId xmlns:a16="http://schemas.microsoft.com/office/drawing/2014/main" id="{F90AE9C8-32E2-45D2-B5AE-890AFCF56F6C}"/>
                    </a:ext>
                  </a:extLst>
                </p:cNvPr>
                <p:cNvSpPr/>
                <p:nvPr/>
              </p:nvSpPr>
              <p:spPr>
                <a:xfrm>
                  <a:off x="6191812" y="3448407"/>
                  <a:ext cx="114607" cy="174776"/>
                </a:xfrm>
                <a:custGeom>
                  <a:avLst/>
                  <a:gdLst>
                    <a:gd name="connsiteX0" fmla="*/ 28652 w 114607"/>
                    <a:gd name="connsiteY0" fmla="*/ 0 h 174776"/>
                    <a:gd name="connsiteX1" fmla="*/ 0 w 114607"/>
                    <a:gd name="connsiteY1" fmla="*/ 0 h 174776"/>
                    <a:gd name="connsiteX2" fmla="*/ 0 w 114607"/>
                    <a:gd name="connsiteY2" fmla="*/ 114607 h 174776"/>
                    <a:gd name="connsiteX3" fmla="*/ 100281 w 114607"/>
                    <a:gd name="connsiteY3" fmla="*/ 174776 h 174776"/>
                    <a:gd name="connsiteX4" fmla="*/ 114607 w 114607"/>
                    <a:gd name="connsiteY4" fmla="*/ 151282 h 174776"/>
                    <a:gd name="connsiteX5" fmla="*/ 28652 w 114607"/>
                    <a:gd name="connsiteY5" fmla="*/ 100281 h 1747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4607" h="174776">
                      <a:moveTo>
                        <a:pt x="28652" y="0"/>
                      </a:moveTo>
                      <a:lnTo>
                        <a:pt x="0" y="0"/>
                      </a:lnTo>
                      <a:lnTo>
                        <a:pt x="0" y="114607"/>
                      </a:lnTo>
                      <a:lnTo>
                        <a:pt x="100281" y="174776"/>
                      </a:lnTo>
                      <a:lnTo>
                        <a:pt x="114607" y="151282"/>
                      </a:lnTo>
                      <a:lnTo>
                        <a:pt x="28652" y="100281"/>
                      </a:ln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190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3CAEDD8-92FB-469B-AF8B-B9625F692CD1}"/>
                  </a:ext>
                </a:extLst>
              </p:cNvPr>
              <p:cNvSpPr txBox="1"/>
              <p:nvPr/>
            </p:nvSpPr>
            <p:spPr>
              <a:xfrm>
                <a:off x="8164760" y="4560812"/>
                <a:ext cx="2073794" cy="307777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sz="1400" dirty="0">
                    <a:solidFill>
                      <a:schemeClr val="accent6">
                        <a:lumMod val="7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3 active requests</a:t>
                </a:r>
              </a:p>
            </p:txBody>
          </p: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DF7DD53-6C77-434F-A24A-D06DCEE789BC}"/>
                </a:ext>
              </a:extLst>
            </p:cNvPr>
            <p:cNvSpPr txBox="1"/>
            <p:nvPr/>
          </p:nvSpPr>
          <p:spPr>
            <a:xfrm>
              <a:off x="7446911" y="1310121"/>
              <a:ext cx="162832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MY" sz="16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Welcome Back</a:t>
              </a:r>
              <a:r>
                <a:rPr lang="en-MY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, </a:t>
              </a:r>
              <a:endParaRPr lang="en-MY" sz="20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  <a:p>
              <a:r>
                <a:rPr lang="en-MY" sz="2400" dirty="0">
                  <a:solidFill>
                    <a:schemeClr val="accent6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John1213</a:t>
              </a:r>
              <a:endParaRPr lang="en-US" sz="2400" dirty="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CC018702-DA2C-43BC-BF48-B213F14813E2}"/>
                </a:ext>
              </a:extLst>
            </p:cNvPr>
            <p:cNvGrpSpPr/>
            <p:nvPr/>
          </p:nvGrpSpPr>
          <p:grpSpPr>
            <a:xfrm>
              <a:off x="8770564" y="4209270"/>
              <a:ext cx="1467989" cy="369331"/>
              <a:chOff x="8279219" y="5161556"/>
              <a:chExt cx="1959335" cy="492948"/>
            </a:xfrm>
          </p:grpSpPr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75A2E64B-E96F-4046-B8FD-B7D264ED2B65}"/>
                  </a:ext>
                </a:extLst>
              </p:cNvPr>
              <p:cNvSpPr txBox="1"/>
              <p:nvPr/>
            </p:nvSpPr>
            <p:spPr>
              <a:xfrm>
                <a:off x="8693731" y="5216319"/>
                <a:ext cx="1544823" cy="36971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MY" sz="12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Post Request</a:t>
                </a:r>
                <a:endParaRPr lang="en-US" sz="12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grpSp>
            <p:nvGrpSpPr>
              <p:cNvPr id="47" name="Graphic 30">
                <a:extLst>
                  <a:ext uri="{FF2B5EF4-FFF2-40B4-BE49-F238E27FC236}">
                    <a16:creationId xmlns:a16="http://schemas.microsoft.com/office/drawing/2014/main" id="{0AAEF125-4AF2-40D2-B151-871CA8972470}"/>
                  </a:ext>
                </a:extLst>
              </p:cNvPr>
              <p:cNvGrpSpPr/>
              <p:nvPr/>
            </p:nvGrpSpPr>
            <p:grpSpPr>
              <a:xfrm>
                <a:off x="8279219" y="5161556"/>
                <a:ext cx="492948" cy="492948"/>
                <a:chOff x="5981700" y="3314700"/>
                <a:chExt cx="601712" cy="601712"/>
              </a:xfrm>
            </p:grpSpPr>
            <p:sp>
              <p:nvSpPr>
                <p:cNvPr id="48" name="Freeform: Shape 47">
                  <a:extLst>
                    <a:ext uri="{FF2B5EF4-FFF2-40B4-BE49-F238E27FC236}">
                      <a16:creationId xmlns:a16="http://schemas.microsoft.com/office/drawing/2014/main" id="{8E419FF1-71D8-4D83-91EC-A8D421F632E8}"/>
                    </a:ext>
                  </a:extLst>
                </p:cNvPr>
                <p:cNvSpPr/>
                <p:nvPr/>
              </p:nvSpPr>
              <p:spPr>
                <a:xfrm>
                  <a:off x="5981700" y="3314700"/>
                  <a:ext cx="601712" cy="601712"/>
                </a:xfrm>
                <a:custGeom>
                  <a:avLst/>
                  <a:gdLst>
                    <a:gd name="connsiteX0" fmla="*/ 0 w 601712"/>
                    <a:gd name="connsiteY0" fmla="*/ 0 h 601712"/>
                    <a:gd name="connsiteX1" fmla="*/ 601712 w 601712"/>
                    <a:gd name="connsiteY1" fmla="*/ 0 h 601712"/>
                    <a:gd name="connsiteX2" fmla="*/ 601712 w 601712"/>
                    <a:gd name="connsiteY2" fmla="*/ 601712 h 601712"/>
                    <a:gd name="connsiteX3" fmla="*/ 0 w 601712"/>
                    <a:gd name="connsiteY3" fmla="*/ 601712 h 6017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01712" h="601712">
                      <a:moveTo>
                        <a:pt x="0" y="0"/>
                      </a:moveTo>
                      <a:lnTo>
                        <a:pt x="601712" y="0"/>
                      </a:lnTo>
                      <a:lnTo>
                        <a:pt x="601712" y="601712"/>
                      </a:lnTo>
                      <a:lnTo>
                        <a:pt x="0" y="601712"/>
                      </a:lnTo>
                      <a:close/>
                    </a:path>
                  </a:pathLst>
                </a:custGeom>
                <a:noFill/>
                <a:ln w="2500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/>
                </a:p>
              </p:txBody>
            </p:sp>
            <p:sp>
              <p:nvSpPr>
                <p:cNvPr id="49" name="Freeform: Shape 48">
                  <a:extLst>
                    <a:ext uri="{FF2B5EF4-FFF2-40B4-BE49-F238E27FC236}">
                      <a16:creationId xmlns:a16="http://schemas.microsoft.com/office/drawing/2014/main" id="{D4B3D0A5-1A7D-4719-9728-FA057B78F2E0}"/>
                    </a:ext>
                  </a:extLst>
                </p:cNvPr>
                <p:cNvSpPr/>
                <p:nvPr/>
              </p:nvSpPr>
              <p:spPr>
                <a:xfrm>
                  <a:off x="6107056" y="3440056"/>
                  <a:ext cx="350998" cy="350998"/>
                </a:xfrm>
                <a:custGeom>
                  <a:avLst/>
                  <a:gdLst>
                    <a:gd name="connsiteX0" fmla="*/ 350999 w 350998"/>
                    <a:gd name="connsiteY0" fmla="*/ 200571 h 350998"/>
                    <a:gd name="connsiteX1" fmla="*/ 200571 w 350998"/>
                    <a:gd name="connsiteY1" fmla="*/ 200571 h 350998"/>
                    <a:gd name="connsiteX2" fmla="*/ 200571 w 350998"/>
                    <a:gd name="connsiteY2" fmla="*/ 350999 h 350998"/>
                    <a:gd name="connsiteX3" fmla="*/ 150428 w 350998"/>
                    <a:gd name="connsiteY3" fmla="*/ 350999 h 350998"/>
                    <a:gd name="connsiteX4" fmla="*/ 150428 w 350998"/>
                    <a:gd name="connsiteY4" fmla="*/ 200571 h 350998"/>
                    <a:gd name="connsiteX5" fmla="*/ 0 w 350998"/>
                    <a:gd name="connsiteY5" fmla="*/ 200571 h 350998"/>
                    <a:gd name="connsiteX6" fmla="*/ 0 w 350998"/>
                    <a:gd name="connsiteY6" fmla="*/ 150428 h 350998"/>
                    <a:gd name="connsiteX7" fmla="*/ 150428 w 350998"/>
                    <a:gd name="connsiteY7" fmla="*/ 150428 h 350998"/>
                    <a:gd name="connsiteX8" fmla="*/ 150428 w 350998"/>
                    <a:gd name="connsiteY8" fmla="*/ 0 h 350998"/>
                    <a:gd name="connsiteX9" fmla="*/ 200571 w 350998"/>
                    <a:gd name="connsiteY9" fmla="*/ 0 h 350998"/>
                    <a:gd name="connsiteX10" fmla="*/ 200571 w 350998"/>
                    <a:gd name="connsiteY10" fmla="*/ 150428 h 350998"/>
                    <a:gd name="connsiteX11" fmla="*/ 350999 w 350998"/>
                    <a:gd name="connsiteY11" fmla="*/ 150428 h 350998"/>
                    <a:gd name="connsiteX12" fmla="*/ 350999 w 350998"/>
                    <a:gd name="connsiteY12" fmla="*/ 200571 h 3509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0998" h="350998">
                      <a:moveTo>
                        <a:pt x="350999" y="200571"/>
                      </a:moveTo>
                      <a:lnTo>
                        <a:pt x="200571" y="200571"/>
                      </a:lnTo>
                      <a:lnTo>
                        <a:pt x="200571" y="350999"/>
                      </a:lnTo>
                      <a:lnTo>
                        <a:pt x="150428" y="350999"/>
                      </a:lnTo>
                      <a:lnTo>
                        <a:pt x="150428" y="200571"/>
                      </a:lnTo>
                      <a:lnTo>
                        <a:pt x="0" y="200571"/>
                      </a:lnTo>
                      <a:lnTo>
                        <a:pt x="0" y="150428"/>
                      </a:lnTo>
                      <a:lnTo>
                        <a:pt x="150428" y="150428"/>
                      </a:lnTo>
                      <a:lnTo>
                        <a:pt x="150428" y="0"/>
                      </a:lnTo>
                      <a:lnTo>
                        <a:pt x="200571" y="0"/>
                      </a:lnTo>
                      <a:lnTo>
                        <a:pt x="200571" y="150428"/>
                      </a:lnTo>
                      <a:lnTo>
                        <a:pt x="350999" y="150428"/>
                      </a:lnTo>
                      <a:lnTo>
                        <a:pt x="350999" y="200571"/>
                      </a:ln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2500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 dirty="0"/>
                </a:p>
              </p:txBody>
            </p:sp>
          </p:grp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48D9A5C6-892B-419B-ABC9-43FCA9382844}"/>
                </a:ext>
              </a:extLst>
            </p:cNvPr>
            <p:cNvGrpSpPr/>
            <p:nvPr/>
          </p:nvGrpSpPr>
          <p:grpSpPr>
            <a:xfrm>
              <a:off x="7322379" y="2249364"/>
              <a:ext cx="3029043" cy="1688959"/>
              <a:chOff x="7322379" y="2050187"/>
              <a:chExt cx="3029043" cy="1688959"/>
            </a:xfrm>
          </p:grpSpPr>
          <p:pic>
            <p:nvPicPr>
              <p:cNvPr id="40" name="Picture 4" descr="Cloudy &amp; Cooler Thursday">
                <a:extLst>
                  <a:ext uri="{FF2B5EF4-FFF2-40B4-BE49-F238E27FC236}">
                    <a16:creationId xmlns:a16="http://schemas.microsoft.com/office/drawing/2014/main" id="{48112AA4-BD43-4151-9397-85293BBC6A7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-3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964" r="7001" b="22646"/>
              <a:stretch/>
            </p:blipFill>
            <p:spPr bwMode="auto">
              <a:xfrm>
                <a:off x="7322379" y="2050187"/>
                <a:ext cx="3029043" cy="1688959"/>
              </a:xfrm>
              <a:prstGeom prst="rect">
                <a:avLst/>
              </a:prstGeom>
              <a:noFill/>
              <a:effectLst>
                <a:innerShdw blurRad="114300">
                  <a:prstClr val="black"/>
                </a:inn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D2833C31-6FDD-418A-B4E8-8395FB97E9A9}"/>
                  </a:ext>
                </a:extLst>
              </p:cNvPr>
              <p:cNvGrpSpPr/>
              <p:nvPr/>
            </p:nvGrpSpPr>
            <p:grpSpPr>
              <a:xfrm>
                <a:off x="7487919" y="2243117"/>
                <a:ext cx="2197609" cy="595259"/>
                <a:chOff x="7829437" y="3431111"/>
                <a:chExt cx="2197609" cy="595259"/>
              </a:xfrm>
            </p:grpSpPr>
            <p:grpSp>
              <p:nvGrpSpPr>
                <p:cNvPr id="42" name="Group 41">
                  <a:extLst>
                    <a:ext uri="{FF2B5EF4-FFF2-40B4-BE49-F238E27FC236}">
                      <a16:creationId xmlns:a16="http://schemas.microsoft.com/office/drawing/2014/main" id="{D42F0EB8-5F97-4F65-B9DD-4C4560681545}"/>
                    </a:ext>
                  </a:extLst>
                </p:cNvPr>
                <p:cNvGrpSpPr/>
                <p:nvPr/>
              </p:nvGrpSpPr>
              <p:grpSpPr>
                <a:xfrm>
                  <a:off x="8473605" y="3431111"/>
                  <a:ext cx="1553441" cy="595259"/>
                  <a:chOff x="7942494" y="3193482"/>
                  <a:chExt cx="1553441" cy="595259"/>
                </a:xfrm>
              </p:grpSpPr>
              <p:sp>
                <p:nvSpPr>
                  <p:cNvPr id="44" name="TextBox 43">
                    <a:extLst>
                      <a:ext uri="{FF2B5EF4-FFF2-40B4-BE49-F238E27FC236}">
                        <a16:creationId xmlns:a16="http://schemas.microsoft.com/office/drawing/2014/main" id="{A364568E-A6A3-43D4-BE1F-348ACB1C4539}"/>
                      </a:ext>
                    </a:extLst>
                  </p:cNvPr>
                  <p:cNvSpPr txBox="1"/>
                  <p:nvPr/>
                </p:nvSpPr>
                <p:spPr>
                  <a:xfrm>
                    <a:off x="7942494" y="3193482"/>
                    <a:ext cx="1513379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MY" dirty="0">
                        <a:solidFill>
                          <a:schemeClr val="bg1">
                            <a:lumMod val="95000"/>
                          </a:schemeClr>
                        </a:solidFill>
                        <a:latin typeface="Roboto Light" panose="02000000000000000000" pitchFamily="2" charset="0"/>
                        <a:ea typeface="Roboto Light" panose="02000000000000000000" pitchFamily="2" charset="0"/>
                      </a:rPr>
                      <a:t>12:34 PM</a:t>
                    </a:r>
                    <a:endParaRPr lang="en-US" sz="3200" dirty="0">
                      <a:solidFill>
                        <a:schemeClr val="bg1">
                          <a:lumMod val="95000"/>
                        </a:schemeClr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</a:endParaRPr>
                  </a:p>
                </p:txBody>
              </p:sp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BB5904FF-FD32-466C-89E8-ABFB5475AFC8}"/>
                      </a:ext>
                    </a:extLst>
                  </p:cNvPr>
                  <p:cNvSpPr txBox="1"/>
                  <p:nvPr/>
                </p:nvSpPr>
                <p:spPr>
                  <a:xfrm>
                    <a:off x="7982556" y="3527131"/>
                    <a:ext cx="1513379" cy="2616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MY" sz="1100" dirty="0">
                        <a:solidFill>
                          <a:schemeClr val="bg1">
                            <a:lumMod val="95000"/>
                          </a:schemeClr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rPr>
                      <a:t>Cloudy</a:t>
                    </a:r>
                    <a:endParaRPr lang="en-US" dirty="0">
                      <a:solidFill>
                        <a:schemeClr val="bg1">
                          <a:lumMod val="95000"/>
                        </a:schemeClr>
                      </a:solidFill>
                      <a:latin typeface="Roboto" panose="02000000000000000000" pitchFamily="2" charset="0"/>
                      <a:ea typeface="Roboto" panose="02000000000000000000" pitchFamily="2" charset="0"/>
                    </a:endParaRPr>
                  </a:p>
                </p:txBody>
              </p:sp>
            </p:grpSp>
            <p:sp>
              <p:nvSpPr>
                <p:cNvPr id="43" name="Freeform: Shape 42">
                  <a:extLst>
                    <a:ext uri="{FF2B5EF4-FFF2-40B4-BE49-F238E27FC236}">
                      <a16:creationId xmlns:a16="http://schemas.microsoft.com/office/drawing/2014/main" id="{EBA2572D-0A54-4455-ACE3-19FCA5E72280}"/>
                    </a:ext>
                  </a:extLst>
                </p:cNvPr>
                <p:cNvSpPr/>
                <p:nvPr/>
              </p:nvSpPr>
              <p:spPr>
                <a:xfrm>
                  <a:off x="7829437" y="3538878"/>
                  <a:ext cx="612706" cy="408470"/>
                </a:xfrm>
                <a:custGeom>
                  <a:avLst/>
                  <a:gdLst>
                    <a:gd name="connsiteX0" fmla="*/ 415646 w 515263"/>
                    <a:gd name="connsiteY0" fmla="*/ 129675 h 343508"/>
                    <a:gd name="connsiteX1" fmla="*/ 257632 w 515263"/>
                    <a:gd name="connsiteY1" fmla="*/ 0 h 343508"/>
                    <a:gd name="connsiteX2" fmla="*/ 114861 w 515263"/>
                    <a:gd name="connsiteY2" fmla="*/ 86736 h 343508"/>
                    <a:gd name="connsiteX3" fmla="*/ 0 w 515263"/>
                    <a:gd name="connsiteY3" fmla="*/ 214693 h 343508"/>
                    <a:gd name="connsiteX4" fmla="*/ 128816 w 515263"/>
                    <a:gd name="connsiteY4" fmla="*/ 343509 h 343508"/>
                    <a:gd name="connsiteX5" fmla="*/ 407917 w 515263"/>
                    <a:gd name="connsiteY5" fmla="*/ 343509 h 343508"/>
                    <a:gd name="connsiteX6" fmla="*/ 515263 w 515263"/>
                    <a:gd name="connsiteY6" fmla="*/ 236162 h 343508"/>
                    <a:gd name="connsiteX7" fmla="*/ 415646 w 515263"/>
                    <a:gd name="connsiteY7" fmla="*/ 129675 h 3435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15263" h="343508">
                      <a:moveTo>
                        <a:pt x="415646" y="129675"/>
                      </a:moveTo>
                      <a:cubicBezTo>
                        <a:pt x="400832" y="55605"/>
                        <a:pt x="335780" y="0"/>
                        <a:pt x="257632" y="0"/>
                      </a:cubicBezTo>
                      <a:cubicBezTo>
                        <a:pt x="195585" y="0"/>
                        <a:pt x="141697" y="35210"/>
                        <a:pt x="114861" y="86736"/>
                      </a:cubicBezTo>
                      <a:cubicBezTo>
                        <a:pt x="50238" y="93606"/>
                        <a:pt x="0" y="148353"/>
                        <a:pt x="0" y="214693"/>
                      </a:cubicBezTo>
                      <a:cubicBezTo>
                        <a:pt x="0" y="285756"/>
                        <a:pt x="57752" y="343509"/>
                        <a:pt x="128816" y="343509"/>
                      </a:cubicBezTo>
                      <a:lnTo>
                        <a:pt x="407917" y="343509"/>
                      </a:lnTo>
                      <a:cubicBezTo>
                        <a:pt x="467172" y="343509"/>
                        <a:pt x="515263" y="295417"/>
                        <a:pt x="515263" y="236162"/>
                      </a:cubicBezTo>
                      <a:cubicBezTo>
                        <a:pt x="515263" y="179483"/>
                        <a:pt x="471251" y="133539"/>
                        <a:pt x="415646" y="129675"/>
                      </a:cubicBez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 w="214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400" dirty="0">
                    <a:solidFill>
                      <a:schemeClr val="bg1">
                        <a:lumMod val="95000"/>
                      </a:schemeClr>
                    </a:solidFill>
                  </a:endParaRPr>
                </a:p>
              </p:txBody>
            </p:sp>
          </p:grpSp>
        </p:grp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AB66DC02-8392-4038-9EC4-3B06555B4850}"/>
              </a:ext>
            </a:extLst>
          </p:cNvPr>
          <p:cNvSpPr/>
          <p:nvPr/>
        </p:nvSpPr>
        <p:spPr>
          <a:xfrm>
            <a:off x="10356727" y="373020"/>
            <a:ext cx="753725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2C0FA5B-DA47-4995-946F-242651DD57E1}"/>
              </a:ext>
            </a:extLst>
          </p:cNvPr>
          <p:cNvSpPr txBox="1"/>
          <p:nvPr/>
        </p:nvSpPr>
        <p:spPr>
          <a:xfrm>
            <a:off x="7791903" y="652230"/>
            <a:ext cx="13004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Home</a:t>
            </a:r>
            <a:endParaRPr lang="en-US" sz="1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5F7130C7-985F-4489-B5F8-B5715BDB10D2}"/>
              </a:ext>
            </a:extLst>
          </p:cNvPr>
          <p:cNvSpPr/>
          <p:nvPr/>
        </p:nvSpPr>
        <p:spPr>
          <a:xfrm>
            <a:off x="7320781" y="364391"/>
            <a:ext cx="2549463" cy="541119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Picture 2" descr="Google material product icons">
            <a:extLst>
              <a:ext uri="{FF2B5EF4-FFF2-40B4-BE49-F238E27FC236}">
                <a16:creationId xmlns:a16="http://schemas.microsoft.com/office/drawing/2014/main" id="{FCA7E58C-DF27-432D-8C9B-E5E48FE9AF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9310" y="676473"/>
            <a:ext cx="682044" cy="682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7" name="TextBox 86">
            <a:extLst>
              <a:ext uri="{FF2B5EF4-FFF2-40B4-BE49-F238E27FC236}">
                <a16:creationId xmlns:a16="http://schemas.microsoft.com/office/drawing/2014/main" id="{CDCAE1F7-8A81-4145-8368-7389254A9A94}"/>
              </a:ext>
            </a:extLst>
          </p:cNvPr>
          <p:cNvSpPr txBox="1"/>
          <p:nvPr/>
        </p:nvSpPr>
        <p:spPr>
          <a:xfrm>
            <a:off x="8251638" y="778334"/>
            <a:ext cx="1468874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John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FEEFD804-6EC5-470F-93AA-A16C40BD5F94}"/>
              </a:ext>
            </a:extLst>
          </p:cNvPr>
          <p:cNvSpPr txBox="1"/>
          <p:nvPr/>
        </p:nvSpPr>
        <p:spPr>
          <a:xfrm>
            <a:off x="8251638" y="1038872"/>
            <a:ext cx="1362781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1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Rider</a:t>
            </a:r>
            <a:endParaRPr lang="en-US" sz="11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38B84C55-8627-493C-868E-88471DA05A08}"/>
              </a:ext>
            </a:extLst>
          </p:cNvPr>
          <p:cNvCxnSpPr/>
          <p:nvPr/>
        </p:nvCxnSpPr>
        <p:spPr>
          <a:xfrm>
            <a:off x="7418392" y="1550375"/>
            <a:ext cx="2392884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Freeform: Shape 101">
            <a:extLst>
              <a:ext uri="{FF2B5EF4-FFF2-40B4-BE49-F238E27FC236}">
                <a16:creationId xmlns:a16="http://schemas.microsoft.com/office/drawing/2014/main" id="{30B41E35-5205-4CDF-8501-94153C42479D}"/>
              </a:ext>
            </a:extLst>
          </p:cNvPr>
          <p:cNvSpPr/>
          <p:nvPr/>
        </p:nvSpPr>
        <p:spPr>
          <a:xfrm>
            <a:off x="9505524" y="1222286"/>
            <a:ext cx="228600" cy="228600"/>
          </a:xfrm>
          <a:custGeom>
            <a:avLst/>
            <a:gdLst>
              <a:gd name="connsiteX0" fmla="*/ 0 w 228600"/>
              <a:gd name="connsiteY0" fmla="*/ 0 h 228600"/>
              <a:gd name="connsiteX1" fmla="*/ 228600 w 228600"/>
              <a:gd name="connsiteY1" fmla="*/ 0 h 228600"/>
              <a:gd name="connsiteX2" fmla="*/ 228600 w 228600"/>
              <a:gd name="connsiteY2" fmla="*/ 228600 h 228600"/>
              <a:gd name="connsiteX3" fmla="*/ 0 w 228600"/>
              <a:gd name="connsiteY3" fmla="*/ 228600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8600" h="228600">
                <a:moveTo>
                  <a:pt x="0" y="0"/>
                </a:moveTo>
                <a:lnTo>
                  <a:pt x="228600" y="0"/>
                </a:lnTo>
                <a:lnTo>
                  <a:pt x="228600" y="228600"/>
                </a:lnTo>
                <a:lnTo>
                  <a:pt x="0" y="228600"/>
                </a:lnTo>
                <a:close/>
              </a:path>
            </a:pathLst>
          </a:custGeom>
          <a:noFill/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3" name="Freeform: Shape 102">
            <a:extLst>
              <a:ext uri="{FF2B5EF4-FFF2-40B4-BE49-F238E27FC236}">
                <a16:creationId xmlns:a16="http://schemas.microsoft.com/office/drawing/2014/main" id="{C1BEC375-5B38-46A7-8140-FFC609481D77}"/>
              </a:ext>
            </a:extLst>
          </p:cNvPr>
          <p:cNvSpPr/>
          <p:nvPr/>
        </p:nvSpPr>
        <p:spPr>
          <a:xfrm>
            <a:off x="9534099" y="1250837"/>
            <a:ext cx="171473" cy="171473"/>
          </a:xfrm>
          <a:custGeom>
            <a:avLst/>
            <a:gdLst>
              <a:gd name="connsiteX0" fmla="*/ 0 w 171473"/>
              <a:gd name="connsiteY0" fmla="*/ 135755 h 171473"/>
              <a:gd name="connsiteX1" fmla="*/ 0 w 171473"/>
              <a:gd name="connsiteY1" fmla="*/ 171474 h 171473"/>
              <a:gd name="connsiteX2" fmla="*/ 35719 w 171473"/>
              <a:gd name="connsiteY2" fmla="*/ 171474 h 171473"/>
              <a:gd name="connsiteX3" fmla="*/ 141065 w 171473"/>
              <a:gd name="connsiteY3" fmla="*/ 66127 h 171473"/>
              <a:gd name="connsiteX4" fmla="*/ 105347 w 171473"/>
              <a:gd name="connsiteY4" fmla="*/ 30409 h 171473"/>
              <a:gd name="connsiteX5" fmla="*/ 0 w 171473"/>
              <a:gd name="connsiteY5" fmla="*/ 135755 h 171473"/>
              <a:gd name="connsiteX6" fmla="*/ 168688 w 171473"/>
              <a:gd name="connsiteY6" fmla="*/ 38505 h 171473"/>
              <a:gd name="connsiteX7" fmla="*/ 168688 w 171473"/>
              <a:gd name="connsiteY7" fmla="*/ 25075 h 171473"/>
              <a:gd name="connsiteX8" fmla="*/ 146399 w 171473"/>
              <a:gd name="connsiteY8" fmla="*/ 2786 h 171473"/>
              <a:gd name="connsiteX9" fmla="*/ 132969 w 171473"/>
              <a:gd name="connsiteY9" fmla="*/ 2786 h 171473"/>
              <a:gd name="connsiteX10" fmla="*/ 115538 w 171473"/>
              <a:gd name="connsiteY10" fmla="*/ 20217 h 171473"/>
              <a:gd name="connsiteX11" fmla="*/ 151257 w 171473"/>
              <a:gd name="connsiteY11" fmla="*/ 55936 h 171473"/>
              <a:gd name="connsiteX12" fmla="*/ 168688 w 171473"/>
              <a:gd name="connsiteY12" fmla="*/ 38505 h 171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71473" h="171473">
                <a:moveTo>
                  <a:pt x="0" y="135755"/>
                </a:moveTo>
                <a:lnTo>
                  <a:pt x="0" y="171474"/>
                </a:lnTo>
                <a:lnTo>
                  <a:pt x="35719" y="171474"/>
                </a:lnTo>
                <a:lnTo>
                  <a:pt x="141065" y="66127"/>
                </a:lnTo>
                <a:lnTo>
                  <a:pt x="105347" y="30409"/>
                </a:lnTo>
                <a:lnTo>
                  <a:pt x="0" y="135755"/>
                </a:lnTo>
                <a:close/>
                <a:moveTo>
                  <a:pt x="168688" y="38505"/>
                </a:moveTo>
                <a:cubicBezTo>
                  <a:pt x="172403" y="34790"/>
                  <a:pt x="172403" y="28789"/>
                  <a:pt x="168688" y="25075"/>
                </a:cubicBezTo>
                <a:lnTo>
                  <a:pt x="146399" y="2786"/>
                </a:lnTo>
                <a:cubicBezTo>
                  <a:pt x="142685" y="-929"/>
                  <a:pt x="136684" y="-929"/>
                  <a:pt x="132969" y="2786"/>
                </a:cubicBezTo>
                <a:lnTo>
                  <a:pt x="115538" y="20217"/>
                </a:lnTo>
                <a:lnTo>
                  <a:pt x="151257" y="55936"/>
                </a:lnTo>
                <a:lnTo>
                  <a:pt x="168688" y="38505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79529239-D11D-4C9D-9B6F-AC9A33041D74}"/>
              </a:ext>
            </a:extLst>
          </p:cNvPr>
          <p:cNvSpPr txBox="1"/>
          <p:nvPr/>
        </p:nvSpPr>
        <p:spPr>
          <a:xfrm>
            <a:off x="7893033" y="1731999"/>
            <a:ext cx="164106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 History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122" name="Graphic 120">
            <a:extLst>
              <a:ext uri="{FF2B5EF4-FFF2-40B4-BE49-F238E27FC236}">
                <a16:creationId xmlns:a16="http://schemas.microsoft.com/office/drawing/2014/main" id="{B0EDCA69-053F-4435-A150-4E2093C65B0E}"/>
              </a:ext>
            </a:extLst>
          </p:cNvPr>
          <p:cNvGrpSpPr/>
          <p:nvPr/>
        </p:nvGrpSpPr>
        <p:grpSpPr>
          <a:xfrm>
            <a:off x="7531938" y="1715704"/>
            <a:ext cx="339582" cy="339582"/>
            <a:chOff x="7552822" y="2260856"/>
            <a:chExt cx="339582" cy="339582"/>
          </a:xfrm>
        </p:grpSpPr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6ADACC06-E746-4D97-AFC9-1BCD722BFB23}"/>
                </a:ext>
              </a:extLst>
            </p:cNvPr>
            <p:cNvSpPr/>
            <p:nvPr/>
          </p:nvSpPr>
          <p:spPr>
            <a:xfrm>
              <a:off x="7552822" y="2260856"/>
              <a:ext cx="339582" cy="339582"/>
            </a:xfrm>
            <a:custGeom>
              <a:avLst/>
              <a:gdLst>
                <a:gd name="connsiteX0" fmla="*/ 0 w 339582"/>
                <a:gd name="connsiteY0" fmla="*/ 0 h 339582"/>
                <a:gd name="connsiteX1" fmla="*/ 339582 w 339582"/>
                <a:gd name="connsiteY1" fmla="*/ 0 h 339582"/>
                <a:gd name="connsiteX2" fmla="*/ 339582 w 339582"/>
                <a:gd name="connsiteY2" fmla="*/ 339582 h 339582"/>
                <a:gd name="connsiteX3" fmla="*/ 0 w 339582"/>
                <a:gd name="connsiteY3" fmla="*/ 339582 h 33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582" h="339582">
                  <a:moveTo>
                    <a:pt x="0" y="0"/>
                  </a:moveTo>
                  <a:lnTo>
                    <a:pt x="339582" y="0"/>
                  </a:lnTo>
                  <a:lnTo>
                    <a:pt x="339582" y="339582"/>
                  </a:lnTo>
                  <a:lnTo>
                    <a:pt x="0" y="339582"/>
                  </a:lnTo>
                  <a:close/>
                </a:path>
              </a:pathLst>
            </a:custGeom>
            <a:noFill/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BE267421-FC1D-4BB0-B68E-39D7E2F5CB4E}"/>
                </a:ext>
              </a:extLst>
            </p:cNvPr>
            <p:cNvSpPr/>
            <p:nvPr/>
          </p:nvSpPr>
          <p:spPr>
            <a:xfrm>
              <a:off x="7581120" y="2289154"/>
              <a:ext cx="282985" cy="282985"/>
            </a:xfrm>
            <a:custGeom>
              <a:avLst/>
              <a:gdLst>
                <a:gd name="connsiteX0" fmla="*/ 141351 w 282985"/>
                <a:gd name="connsiteY0" fmla="*/ 0 h 282985"/>
                <a:gd name="connsiteX1" fmla="*/ 0 w 282985"/>
                <a:gd name="connsiteY1" fmla="*/ 141493 h 282985"/>
                <a:gd name="connsiteX2" fmla="*/ 141351 w 282985"/>
                <a:gd name="connsiteY2" fmla="*/ 282985 h 282985"/>
                <a:gd name="connsiteX3" fmla="*/ 282985 w 282985"/>
                <a:gd name="connsiteY3" fmla="*/ 141493 h 282985"/>
                <a:gd name="connsiteX4" fmla="*/ 141351 w 282985"/>
                <a:gd name="connsiteY4" fmla="*/ 0 h 282985"/>
                <a:gd name="connsiteX5" fmla="*/ 141493 w 282985"/>
                <a:gd name="connsiteY5" fmla="*/ 254687 h 282985"/>
                <a:gd name="connsiteX6" fmla="*/ 28299 w 282985"/>
                <a:gd name="connsiteY6" fmla="*/ 141493 h 282985"/>
                <a:gd name="connsiteX7" fmla="*/ 141493 w 282985"/>
                <a:gd name="connsiteY7" fmla="*/ 28299 h 282985"/>
                <a:gd name="connsiteX8" fmla="*/ 254687 w 282985"/>
                <a:gd name="connsiteY8" fmla="*/ 141493 h 282985"/>
                <a:gd name="connsiteX9" fmla="*/ 141493 w 282985"/>
                <a:gd name="connsiteY9" fmla="*/ 254687 h 282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2985" h="282985">
                  <a:moveTo>
                    <a:pt x="141351" y="0"/>
                  </a:moveTo>
                  <a:cubicBezTo>
                    <a:pt x="63247" y="0"/>
                    <a:pt x="0" y="63389"/>
                    <a:pt x="0" y="141493"/>
                  </a:cubicBezTo>
                  <a:cubicBezTo>
                    <a:pt x="0" y="219596"/>
                    <a:pt x="63247" y="282985"/>
                    <a:pt x="141351" y="282985"/>
                  </a:cubicBezTo>
                  <a:cubicBezTo>
                    <a:pt x="219596" y="282985"/>
                    <a:pt x="282985" y="219596"/>
                    <a:pt x="282985" y="141493"/>
                  </a:cubicBezTo>
                  <a:cubicBezTo>
                    <a:pt x="282985" y="63389"/>
                    <a:pt x="219596" y="0"/>
                    <a:pt x="141351" y="0"/>
                  </a:cubicBezTo>
                  <a:close/>
                  <a:moveTo>
                    <a:pt x="141493" y="254687"/>
                  </a:moveTo>
                  <a:cubicBezTo>
                    <a:pt x="78953" y="254687"/>
                    <a:pt x="28299" y="204032"/>
                    <a:pt x="28299" y="141493"/>
                  </a:cubicBezTo>
                  <a:cubicBezTo>
                    <a:pt x="28299" y="78953"/>
                    <a:pt x="78953" y="28299"/>
                    <a:pt x="141493" y="28299"/>
                  </a:cubicBezTo>
                  <a:cubicBezTo>
                    <a:pt x="204032" y="28299"/>
                    <a:pt x="254687" y="78953"/>
                    <a:pt x="254687" y="141493"/>
                  </a:cubicBezTo>
                  <a:cubicBezTo>
                    <a:pt x="254687" y="204032"/>
                    <a:pt x="204032" y="254687"/>
                    <a:pt x="141493" y="254687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779DBBDC-512D-40C7-84D5-889562B033B7}"/>
                </a:ext>
              </a:extLst>
            </p:cNvPr>
            <p:cNvSpPr/>
            <p:nvPr/>
          </p:nvSpPr>
          <p:spPr>
            <a:xfrm>
              <a:off x="7708463" y="2359900"/>
              <a:ext cx="84895" cy="129465"/>
            </a:xfrm>
            <a:custGeom>
              <a:avLst/>
              <a:gdLst>
                <a:gd name="connsiteX0" fmla="*/ 21224 w 84895"/>
                <a:gd name="connsiteY0" fmla="*/ 0 h 129465"/>
                <a:gd name="connsiteX1" fmla="*/ 0 w 84895"/>
                <a:gd name="connsiteY1" fmla="*/ 0 h 129465"/>
                <a:gd name="connsiteX2" fmla="*/ 0 w 84895"/>
                <a:gd name="connsiteY2" fmla="*/ 84896 h 129465"/>
                <a:gd name="connsiteX3" fmla="*/ 74284 w 84895"/>
                <a:gd name="connsiteY3" fmla="*/ 129466 h 129465"/>
                <a:gd name="connsiteX4" fmla="*/ 84896 w 84895"/>
                <a:gd name="connsiteY4" fmla="*/ 112062 h 129465"/>
                <a:gd name="connsiteX5" fmla="*/ 21224 w 84895"/>
                <a:gd name="connsiteY5" fmla="*/ 74284 h 129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895" h="129465">
                  <a:moveTo>
                    <a:pt x="21224" y="0"/>
                  </a:moveTo>
                  <a:lnTo>
                    <a:pt x="0" y="0"/>
                  </a:lnTo>
                  <a:lnTo>
                    <a:pt x="0" y="84896"/>
                  </a:lnTo>
                  <a:lnTo>
                    <a:pt x="74284" y="129466"/>
                  </a:lnTo>
                  <a:lnTo>
                    <a:pt x="84896" y="112062"/>
                  </a:lnTo>
                  <a:lnTo>
                    <a:pt x="21224" y="74284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26" name="TextBox 125">
            <a:extLst>
              <a:ext uri="{FF2B5EF4-FFF2-40B4-BE49-F238E27FC236}">
                <a16:creationId xmlns:a16="http://schemas.microsoft.com/office/drawing/2014/main" id="{561D8F19-CF5B-4818-9F28-ED42E618BD28}"/>
              </a:ext>
            </a:extLst>
          </p:cNvPr>
          <p:cNvSpPr txBox="1"/>
          <p:nvPr/>
        </p:nvSpPr>
        <p:spPr>
          <a:xfrm>
            <a:off x="7893033" y="2202380"/>
            <a:ext cx="164106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About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129" name="Graphic 127">
            <a:extLst>
              <a:ext uri="{FF2B5EF4-FFF2-40B4-BE49-F238E27FC236}">
                <a16:creationId xmlns:a16="http://schemas.microsoft.com/office/drawing/2014/main" id="{23417197-BEED-44EF-A5F9-C9D9554932BD}"/>
              </a:ext>
            </a:extLst>
          </p:cNvPr>
          <p:cNvGrpSpPr/>
          <p:nvPr/>
        </p:nvGrpSpPr>
        <p:grpSpPr>
          <a:xfrm>
            <a:off x="7531856" y="2185262"/>
            <a:ext cx="345968" cy="345968"/>
            <a:chOff x="7534212" y="2724021"/>
            <a:chExt cx="345968" cy="345968"/>
          </a:xfrm>
        </p:grpSpPr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4A9E4773-1917-4D43-95DE-B68AE012EB15}"/>
                </a:ext>
              </a:extLst>
            </p:cNvPr>
            <p:cNvSpPr/>
            <p:nvPr/>
          </p:nvSpPr>
          <p:spPr>
            <a:xfrm>
              <a:off x="7534212" y="2724021"/>
              <a:ext cx="345968" cy="345968"/>
            </a:xfrm>
            <a:custGeom>
              <a:avLst/>
              <a:gdLst>
                <a:gd name="connsiteX0" fmla="*/ 0 w 345968"/>
                <a:gd name="connsiteY0" fmla="*/ 0 h 345968"/>
                <a:gd name="connsiteX1" fmla="*/ 345968 w 345968"/>
                <a:gd name="connsiteY1" fmla="*/ 0 h 345968"/>
                <a:gd name="connsiteX2" fmla="*/ 345968 w 345968"/>
                <a:gd name="connsiteY2" fmla="*/ 345968 h 345968"/>
                <a:gd name="connsiteX3" fmla="*/ 0 w 345968"/>
                <a:gd name="connsiteY3" fmla="*/ 345968 h 345968"/>
                <a:gd name="connsiteX4" fmla="*/ 0 w 345968"/>
                <a:gd name="connsiteY4" fmla="*/ 0 h 345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5968" h="345968">
                  <a:moveTo>
                    <a:pt x="0" y="0"/>
                  </a:moveTo>
                  <a:lnTo>
                    <a:pt x="345968" y="0"/>
                  </a:lnTo>
                  <a:lnTo>
                    <a:pt x="345968" y="345968"/>
                  </a:lnTo>
                  <a:lnTo>
                    <a:pt x="0" y="34596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4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8FE7B106-824B-49BF-8918-EE9D01E4A421}"/>
                </a:ext>
              </a:extLst>
            </p:cNvPr>
            <p:cNvSpPr/>
            <p:nvPr/>
          </p:nvSpPr>
          <p:spPr>
            <a:xfrm>
              <a:off x="7563042" y="2752851"/>
              <a:ext cx="288306" cy="288306"/>
            </a:xfrm>
            <a:custGeom>
              <a:avLst/>
              <a:gdLst>
                <a:gd name="connsiteX0" fmla="*/ 129738 w 288306"/>
                <a:gd name="connsiteY0" fmla="*/ 72077 h 288306"/>
                <a:gd name="connsiteX1" fmla="*/ 158569 w 288306"/>
                <a:gd name="connsiteY1" fmla="*/ 72077 h 288306"/>
                <a:gd name="connsiteX2" fmla="*/ 158569 w 288306"/>
                <a:gd name="connsiteY2" fmla="*/ 100907 h 288306"/>
                <a:gd name="connsiteX3" fmla="*/ 129738 w 288306"/>
                <a:gd name="connsiteY3" fmla="*/ 100907 h 288306"/>
                <a:gd name="connsiteX4" fmla="*/ 129738 w 288306"/>
                <a:gd name="connsiteY4" fmla="*/ 129738 h 288306"/>
                <a:gd name="connsiteX5" fmla="*/ 158569 w 288306"/>
                <a:gd name="connsiteY5" fmla="*/ 129738 h 288306"/>
                <a:gd name="connsiteX6" fmla="*/ 158569 w 288306"/>
                <a:gd name="connsiteY6" fmla="*/ 216230 h 288306"/>
                <a:gd name="connsiteX7" fmla="*/ 129738 w 288306"/>
                <a:gd name="connsiteY7" fmla="*/ 216230 h 288306"/>
                <a:gd name="connsiteX8" fmla="*/ 144153 w 288306"/>
                <a:gd name="connsiteY8" fmla="*/ 0 h 288306"/>
                <a:gd name="connsiteX9" fmla="*/ 0 w 288306"/>
                <a:gd name="connsiteY9" fmla="*/ 144153 h 288306"/>
                <a:gd name="connsiteX10" fmla="*/ 144153 w 288306"/>
                <a:gd name="connsiteY10" fmla="*/ 288307 h 288306"/>
                <a:gd name="connsiteX11" fmla="*/ 288307 w 288306"/>
                <a:gd name="connsiteY11" fmla="*/ 144153 h 288306"/>
                <a:gd name="connsiteX12" fmla="*/ 144153 w 288306"/>
                <a:gd name="connsiteY12" fmla="*/ 0 h 288306"/>
                <a:gd name="connsiteX13" fmla="*/ 144153 w 288306"/>
                <a:gd name="connsiteY13" fmla="*/ 259476 h 288306"/>
                <a:gd name="connsiteX14" fmla="*/ 28831 w 288306"/>
                <a:gd name="connsiteY14" fmla="*/ 144153 h 288306"/>
                <a:gd name="connsiteX15" fmla="*/ 144153 w 288306"/>
                <a:gd name="connsiteY15" fmla="*/ 28831 h 288306"/>
                <a:gd name="connsiteX16" fmla="*/ 259476 w 288306"/>
                <a:gd name="connsiteY16" fmla="*/ 144153 h 288306"/>
                <a:gd name="connsiteX17" fmla="*/ 144153 w 288306"/>
                <a:gd name="connsiteY17" fmla="*/ 259476 h 288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8306" h="288306">
                  <a:moveTo>
                    <a:pt x="129738" y="72077"/>
                  </a:moveTo>
                  <a:lnTo>
                    <a:pt x="158569" y="72077"/>
                  </a:lnTo>
                  <a:lnTo>
                    <a:pt x="158569" y="100907"/>
                  </a:lnTo>
                  <a:lnTo>
                    <a:pt x="129738" y="100907"/>
                  </a:lnTo>
                  <a:close/>
                  <a:moveTo>
                    <a:pt x="129738" y="129738"/>
                  </a:moveTo>
                  <a:lnTo>
                    <a:pt x="158569" y="129738"/>
                  </a:lnTo>
                  <a:lnTo>
                    <a:pt x="158569" y="216230"/>
                  </a:lnTo>
                  <a:lnTo>
                    <a:pt x="129738" y="216230"/>
                  </a:lnTo>
                  <a:close/>
                  <a:moveTo>
                    <a:pt x="144153" y="0"/>
                  </a:moveTo>
                  <a:cubicBezTo>
                    <a:pt x="64581" y="0"/>
                    <a:pt x="0" y="64581"/>
                    <a:pt x="0" y="144153"/>
                  </a:cubicBezTo>
                  <a:cubicBezTo>
                    <a:pt x="0" y="223726"/>
                    <a:pt x="64581" y="288307"/>
                    <a:pt x="144153" y="288307"/>
                  </a:cubicBezTo>
                  <a:cubicBezTo>
                    <a:pt x="223726" y="288307"/>
                    <a:pt x="288307" y="223726"/>
                    <a:pt x="288307" y="144153"/>
                  </a:cubicBezTo>
                  <a:cubicBezTo>
                    <a:pt x="288307" y="64581"/>
                    <a:pt x="223726" y="0"/>
                    <a:pt x="144153" y="0"/>
                  </a:cubicBezTo>
                  <a:close/>
                  <a:moveTo>
                    <a:pt x="144153" y="259476"/>
                  </a:moveTo>
                  <a:cubicBezTo>
                    <a:pt x="80582" y="259476"/>
                    <a:pt x="28831" y="207725"/>
                    <a:pt x="28831" y="144153"/>
                  </a:cubicBezTo>
                  <a:cubicBezTo>
                    <a:pt x="28831" y="80582"/>
                    <a:pt x="80582" y="28831"/>
                    <a:pt x="144153" y="28831"/>
                  </a:cubicBezTo>
                  <a:cubicBezTo>
                    <a:pt x="207725" y="28831"/>
                    <a:pt x="259476" y="80582"/>
                    <a:pt x="259476" y="144153"/>
                  </a:cubicBezTo>
                  <a:cubicBezTo>
                    <a:pt x="259476" y="207725"/>
                    <a:pt x="207725" y="259476"/>
                    <a:pt x="144153" y="259476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4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84" name="Rectangle 83">
            <a:extLst>
              <a:ext uri="{FF2B5EF4-FFF2-40B4-BE49-F238E27FC236}">
                <a16:creationId xmlns:a16="http://schemas.microsoft.com/office/drawing/2014/main" id="{89D3670E-0C8E-4C88-B7C4-368DBE7C0BF4}"/>
              </a:ext>
            </a:extLst>
          </p:cNvPr>
          <p:cNvSpPr/>
          <p:nvPr/>
        </p:nvSpPr>
        <p:spPr>
          <a:xfrm>
            <a:off x="7239099" y="-328016"/>
            <a:ext cx="3112324" cy="7030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3D1E1AC0-2D91-4635-90D3-9FE56CE7E098}"/>
              </a:ext>
            </a:extLst>
          </p:cNvPr>
          <p:cNvSpPr/>
          <p:nvPr/>
        </p:nvSpPr>
        <p:spPr>
          <a:xfrm>
            <a:off x="7239099" y="5775587"/>
            <a:ext cx="3112324" cy="7030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6C66C6-14B8-4E0C-89DD-BBF9F1BC1E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</p:spTree>
    <p:extLst>
      <p:ext uri="{BB962C8B-B14F-4D97-AF65-F5344CB8AC3E}">
        <p14:creationId xmlns:p14="http://schemas.microsoft.com/office/powerpoint/2010/main" val="3982762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F5C11E-D46B-437C-B88B-93B0E530D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68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ADAF5-AA9E-4DD4-9CD6-10CDA84BD0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UI/UX Design &amp; Demo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590781-8118-48CB-84FD-E2E68419098C}"/>
              </a:ext>
            </a:extLst>
          </p:cNvPr>
          <p:cNvSpPr/>
          <p:nvPr/>
        </p:nvSpPr>
        <p:spPr>
          <a:xfrm>
            <a:off x="7325033" y="373020"/>
            <a:ext cx="3043798" cy="54111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01C0E92-6B5B-4A7D-A7BE-4D6DC0E773FF}"/>
              </a:ext>
            </a:extLst>
          </p:cNvPr>
          <p:cNvSpPr/>
          <p:nvPr/>
        </p:nvSpPr>
        <p:spPr>
          <a:xfrm>
            <a:off x="9677827" y="7071439"/>
            <a:ext cx="365126" cy="365126"/>
          </a:xfrm>
          <a:custGeom>
            <a:avLst/>
            <a:gdLst>
              <a:gd name="connsiteX0" fmla="*/ 0 w 578997"/>
              <a:gd name="connsiteY0" fmla="*/ 0 h 578997"/>
              <a:gd name="connsiteX1" fmla="*/ 578997 w 578997"/>
              <a:gd name="connsiteY1" fmla="*/ 0 h 578997"/>
              <a:gd name="connsiteX2" fmla="*/ 578997 w 578997"/>
              <a:gd name="connsiteY2" fmla="*/ 578997 h 578997"/>
              <a:gd name="connsiteX3" fmla="*/ 0 w 578997"/>
              <a:gd name="connsiteY3" fmla="*/ 578997 h 578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997" h="578997">
                <a:moveTo>
                  <a:pt x="0" y="0"/>
                </a:moveTo>
                <a:lnTo>
                  <a:pt x="578997" y="0"/>
                </a:lnTo>
                <a:lnTo>
                  <a:pt x="578997" y="578997"/>
                </a:lnTo>
                <a:lnTo>
                  <a:pt x="0" y="578997"/>
                </a:lnTo>
                <a:close/>
              </a:path>
            </a:pathLst>
          </a:custGeom>
          <a:noFill/>
          <a:ln w="2381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16ADAF-7F31-4824-AD90-5971164C1431}"/>
              </a:ext>
            </a:extLst>
          </p:cNvPr>
          <p:cNvSpPr txBox="1"/>
          <p:nvPr/>
        </p:nvSpPr>
        <p:spPr>
          <a:xfrm>
            <a:off x="307089" y="1553371"/>
            <a:ext cx="4559880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Login/Registration Form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for Rider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Successful/Rejected 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Edit Personal Information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Post Requests</a:t>
            </a:r>
            <a:endParaRPr lang="en-MY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Manage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Accepts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Manage Accepted Requests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51A2CE-331E-4B5E-BA93-EAA4AC0C28C3}"/>
              </a:ext>
            </a:extLst>
          </p:cNvPr>
          <p:cNvSpPr/>
          <p:nvPr/>
        </p:nvSpPr>
        <p:spPr>
          <a:xfrm>
            <a:off x="7325032" y="373019"/>
            <a:ext cx="3043797" cy="73802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508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aphic 12">
            <a:extLst>
              <a:ext uri="{FF2B5EF4-FFF2-40B4-BE49-F238E27FC236}">
                <a16:creationId xmlns:a16="http://schemas.microsoft.com/office/drawing/2014/main" id="{1D13F431-779D-4FEA-A098-486E6CFC722F}"/>
              </a:ext>
            </a:extLst>
          </p:cNvPr>
          <p:cNvGrpSpPr/>
          <p:nvPr/>
        </p:nvGrpSpPr>
        <p:grpSpPr>
          <a:xfrm>
            <a:off x="7514319" y="698137"/>
            <a:ext cx="246742" cy="246742"/>
            <a:chOff x="6010275" y="3343275"/>
            <a:chExt cx="171450" cy="171450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AE82AB2-835F-4107-AF82-5B22497F5F60}"/>
                </a:ext>
              </a:extLst>
            </p:cNvPr>
            <p:cNvSpPr/>
            <p:nvPr/>
          </p:nvSpPr>
          <p:spPr>
            <a:xfrm>
              <a:off x="6010275" y="3343275"/>
              <a:ext cx="171450" cy="171450"/>
            </a:xfrm>
            <a:custGeom>
              <a:avLst/>
              <a:gdLst>
                <a:gd name="connsiteX0" fmla="*/ 0 w 171450"/>
                <a:gd name="connsiteY0" fmla="*/ 0 h 171450"/>
                <a:gd name="connsiteX1" fmla="*/ 171450 w 171450"/>
                <a:gd name="connsiteY1" fmla="*/ 0 h 171450"/>
                <a:gd name="connsiteX2" fmla="*/ 171450 w 171450"/>
                <a:gd name="connsiteY2" fmla="*/ 171450 h 171450"/>
                <a:gd name="connsiteX3" fmla="*/ 0 w 171450"/>
                <a:gd name="connsiteY3" fmla="*/ 171450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" h="171450">
                  <a:moveTo>
                    <a:pt x="0" y="0"/>
                  </a:moveTo>
                  <a:lnTo>
                    <a:pt x="171450" y="0"/>
                  </a:lnTo>
                  <a:lnTo>
                    <a:pt x="171450" y="171450"/>
                  </a:lnTo>
                  <a:lnTo>
                    <a:pt x="0" y="171450"/>
                  </a:lnTo>
                  <a:close/>
                </a:path>
              </a:pathLst>
            </a:custGeom>
            <a:noFill/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205F5A1-6F3C-4029-A000-46F41536EEA1}"/>
                </a:ext>
              </a:extLst>
            </p:cNvPr>
            <p:cNvSpPr/>
            <p:nvPr/>
          </p:nvSpPr>
          <p:spPr>
            <a:xfrm>
              <a:off x="6031706" y="3386137"/>
              <a:ext cx="128587" cy="85725"/>
            </a:xfrm>
            <a:custGeom>
              <a:avLst/>
              <a:gdLst>
                <a:gd name="connsiteX0" fmla="*/ 0 w 128587"/>
                <a:gd name="connsiteY0" fmla="*/ 85725 h 85725"/>
                <a:gd name="connsiteX1" fmla="*/ 128588 w 128587"/>
                <a:gd name="connsiteY1" fmla="*/ 85725 h 85725"/>
                <a:gd name="connsiteX2" fmla="*/ 128588 w 128587"/>
                <a:gd name="connsiteY2" fmla="*/ 71438 h 85725"/>
                <a:gd name="connsiteX3" fmla="*/ 0 w 128587"/>
                <a:gd name="connsiteY3" fmla="*/ 71438 h 85725"/>
                <a:gd name="connsiteX4" fmla="*/ 0 w 128587"/>
                <a:gd name="connsiteY4" fmla="*/ 85725 h 85725"/>
                <a:gd name="connsiteX5" fmla="*/ 0 w 128587"/>
                <a:gd name="connsiteY5" fmla="*/ 50006 h 85725"/>
                <a:gd name="connsiteX6" fmla="*/ 128588 w 128587"/>
                <a:gd name="connsiteY6" fmla="*/ 50006 h 85725"/>
                <a:gd name="connsiteX7" fmla="*/ 128588 w 128587"/>
                <a:gd name="connsiteY7" fmla="*/ 35719 h 85725"/>
                <a:gd name="connsiteX8" fmla="*/ 0 w 128587"/>
                <a:gd name="connsiteY8" fmla="*/ 35719 h 85725"/>
                <a:gd name="connsiteX9" fmla="*/ 0 w 128587"/>
                <a:gd name="connsiteY9" fmla="*/ 50006 h 85725"/>
                <a:gd name="connsiteX10" fmla="*/ 0 w 128587"/>
                <a:gd name="connsiteY10" fmla="*/ 0 h 85725"/>
                <a:gd name="connsiteX11" fmla="*/ 0 w 128587"/>
                <a:gd name="connsiteY11" fmla="*/ 14288 h 85725"/>
                <a:gd name="connsiteX12" fmla="*/ 128588 w 128587"/>
                <a:gd name="connsiteY12" fmla="*/ 14288 h 85725"/>
                <a:gd name="connsiteX13" fmla="*/ 128588 w 128587"/>
                <a:gd name="connsiteY13" fmla="*/ 0 h 85725"/>
                <a:gd name="connsiteX14" fmla="*/ 0 w 128587"/>
                <a:gd name="connsiteY14" fmla="*/ 0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8587" h="85725">
                  <a:moveTo>
                    <a:pt x="0" y="85725"/>
                  </a:moveTo>
                  <a:lnTo>
                    <a:pt x="128588" y="85725"/>
                  </a:lnTo>
                  <a:lnTo>
                    <a:pt x="128588" y="71438"/>
                  </a:lnTo>
                  <a:lnTo>
                    <a:pt x="0" y="71438"/>
                  </a:lnTo>
                  <a:lnTo>
                    <a:pt x="0" y="85725"/>
                  </a:lnTo>
                  <a:close/>
                  <a:moveTo>
                    <a:pt x="0" y="50006"/>
                  </a:moveTo>
                  <a:lnTo>
                    <a:pt x="128588" y="50006"/>
                  </a:lnTo>
                  <a:lnTo>
                    <a:pt x="128588" y="35719"/>
                  </a:lnTo>
                  <a:lnTo>
                    <a:pt x="0" y="35719"/>
                  </a:lnTo>
                  <a:lnTo>
                    <a:pt x="0" y="50006"/>
                  </a:lnTo>
                  <a:close/>
                  <a:moveTo>
                    <a:pt x="0" y="0"/>
                  </a:moveTo>
                  <a:lnTo>
                    <a:pt x="0" y="14288"/>
                  </a:lnTo>
                  <a:lnTo>
                    <a:pt x="128588" y="14288"/>
                  </a:lnTo>
                  <a:lnTo>
                    <a:pt x="12858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611EB690-F14F-406F-B172-20E337BD9D8E}"/>
              </a:ext>
            </a:extLst>
          </p:cNvPr>
          <p:cNvSpPr/>
          <p:nvPr/>
        </p:nvSpPr>
        <p:spPr>
          <a:xfrm>
            <a:off x="7325033" y="370727"/>
            <a:ext cx="3026390" cy="19724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C3936A-20F8-4EE3-8F72-E1D3378BF2A4}"/>
              </a:ext>
            </a:extLst>
          </p:cNvPr>
          <p:cNvSpPr/>
          <p:nvPr/>
        </p:nvSpPr>
        <p:spPr>
          <a:xfrm>
            <a:off x="6568655" y="379356"/>
            <a:ext cx="753725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B66DC02-8392-4038-9EC4-3B06555B4850}"/>
              </a:ext>
            </a:extLst>
          </p:cNvPr>
          <p:cNvSpPr/>
          <p:nvPr/>
        </p:nvSpPr>
        <p:spPr>
          <a:xfrm>
            <a:off x="10356727" y="373020"/>
            <a:ext cx="753725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52D97ED8-04EC-4B50-B4AD-A5FAF022695B}"/>
              </a:ext>
            </a:extLst>
          </p:cNvPr>
          <p:cNvGrpSpPr/>
          <p:nvPr/>
        </p:nvGrpSpPr>
        <p:grpSpPr>
          <a:xfrm>
            <a:off x="7322379" y="1310121"/>
            <a:ext cx="3029043" cy="4345206"/>
            <a:chOff x="7322379" y="1310121"/>
            <a:chExt cx="3029043" cy="4345206"/>
          </a:xfrm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FDFABE26-57C3-418E-A86A-0792A1A692AB}"/>
                </a:ext>
              </a:extLst>
            </p:cNvPr>
            <p:cNvGrpSpPr/>
            <p:nvPr/>
          </p:nvGrpSpPr>
          <p:grpSpPr>
            <a:xfrm>
              <a:off x="7446911" y="4674584"/>
              <a:ext cx="2791643" cy="980743"/>
              <a:chOff x="7446911" y="4059708"/>
              <a:chExt cx="2791643" cy="980743"/>
            </a:xfrm>
          </p:grpSpPr>
          <p:sp>
            <p:nvSpPr>
              <p:cNvPr id="81" name="Rectangle: Rounded Corners 80">
                <a:extLst>
                  <a:ext uri="{FF2B5EF4-FFF2-40B4-BE49-F238E27FC236}">
                    <a16:creationId xmlns:a16="http://schemas.microsoft.com/office/drawing/2014/main" id="{F48B2C3A-2437-4061-9F84-8DD7F7C1FC60}"/>
                  </a:ext>
                </a:extLst>
              </p:cNvPr>
              <p:cNvSpPr/>
              <p:nvPr/>
            </p:nvSpPr>
            <p:spPr>
              <a:xfrm>
                <a:off x="7446911" y="4059708"/>
                <a:ext cx="2782477" cy="980743"/>
              </a:xfrm>
              <a:prstGeom prst="roundRect">
                <a:avLst>
                  <a:gd name="adj" fmla="val 9928"/>
                </a:avLst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FD8C0288-2290-475A-B038-9B4F6E8F8533}"/>
                  </a:ext>
                </a:extLst>
              </p:cNvPr>
              <p:cNvSpPr txBox="1"/>
              <p:nvPr/>
            </p:nvSpPr>
            <p:spPr>
              <a:xfrm>
                <a:off x="8164760" y="4224573"/>
                <a:ext cx="2073794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MY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Manage Requests</a:t>
                </a:r>
                <a:endParaRPr lang="en-US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grpSp>
            <p:nvGrpSpPr>
              <p:cNvPr id="83" name="Graphic 44">
                <a:extLst>
                  <a:ext uri="{FF2B5EF4-FFF2-40B4-BE49-F238E27FC236}">
                    <a16:creationId xmlns:a16="http://schemas.microsoft.com/office/drawing/2014/main" id="{0C150D8D-0A09-47CC-A40C-ECA747B0E5A0}"/>
                  </a:ext>
                </a:extLst>
              </p:cNvPr>
              <p:cNvGrpSpPr/>
              <p:nvPr/>
            </p:nvGrpSpPr>
            <p:grpSpPr>
              <a:xfrm>
                <a:off x="7543404" y="4228056"/>
                <a:ext cx="659405" cy="659405"/>
                <a:chOff x="5981699" y="3314699"/>
                <a:chExt cx="458429" cy="458429"/>
              </a:xfrm>
            </p:grpSpPr>
            <p:sp>
              <p:nvSpPr>
                <p:cNvPr id="86" name="Freeform: Shape 85">
                  <a:extLst>
                    <a:ext uri="{FF2B5EF4-FFF2-40B4-BE49-F238E27FC236}">
                      <a16:creationId xmlns:a16="http://schemas.microsoft.com/office/drawing/2014/main" id="{D7EE2A34-91FD-43A6-A1A6-5A224F4CBB7B}"/>
                    </a:ext>
                  </a:extLst>
                </p:cNvPr>
                <p:cNvSpPr/>
                <p:nvPr/>
              </p:nvSpPr>
              <p:spPr>
                <a:xfrm>
                  <a:off x="5981699" y="3314699"/>
                  <a:ext cx="458429" cy="458429"/>
                </a:xfrm>
                <a:custGeom>
                  <a:avLst/>
                  <a:gdLst>
                    <a:gd name="connsiteX0" fmla="*/ 0 w 458429"/>
                    <a:gd name="connsiteY0" fmla="*/ 0 h 458429"/>
                    <a:gd name="connsiteX1" fmla="*/ 458429 w 458429"/>
                    <a:gd name="connsiteY1" fmla="*/ 0 h 458429"/>
                    <a:gd name="connsiteX2" fmla="*/ 458429 w 458429"/>
                    <a:gd name="connsiteY2" fmla="*/ 458429 h 458429"/>
                    <a:gd name="connsiteX3" fmla="*/ 0 w 458429"/>
                    <a:gd name="connsiteY3" fmla="*/ 458429 h 4584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58429" h="458429">
                      <a:moveTo>
                        <a:pt x="0" y="0"/>
                      </a:moveTo>
                      <a:lnTo>
                        <a:pt x="458429" y="0"/>
                      </a:lnTo>
                      <a:lnTo>
                        <a:pt x="458429" y="458429"/>
                      </a:lnTo>
                      <a:lnTo>
                        <a:pt x="0" y="458429"/>
                      </a:lnTo>
                      <a:close/>
                    </a:path>
                  </a:pathLst>
                </a:custGeom>
                <a:noFill/>
                <a:ln w="190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9" name="Freeform: Shape 88">
                  <a:extLst>
                    <a:ext uri="{FF2B5EF4-FFF2-40B4-BE49-F238E27FC236}">
                      <a16:creationId xmlns:a16="http://schemas.microsoft.com/office/drawing/2014/main" id="{A5EC4395-3BA3-4E75-BC82-C9D181875FA4}"/>
                    </a:ext>
                  </a:extLst>
                </p:cNvPr>
                <p:cNvSpPr/>
                <p:nvPr/>
              </p:nvSpPr>
              <p:spPr>
                <a:xfrm>
                  <a:off x="6019897" y="3352901"/>
                  <a:ext cx="382024" cy="382024"/>
                </a:xfrm>
                <a:custGeom>
                  <a:avLst/>
                  <a:gdLst>
                    <a:gd name="connsiteX0" fmla="*/ 190821 w 382024"/>
                    <a:gd name="connsiteY0" fmla="*/ 0 h 382024"/>
                    <a:gd name="connsiteX1" fmla="*/ 0 w 382024"/>
                    <a:gd name="connsiteY1" fmla="*/ 191012 h 382024"/>
                    <a:gd name="connsiteX2" fmla="*/ 190821 w 382024"/>
                    <a:gd name="connsiteY2" fmla="*/ 382024 h 382024"/>
                    <a:gd name="connsiteX3" fmla="*/ 382024 w 382024"/>
                    <a:gd name="connsiteY3" fmla="*/ 191012 h 382024"/>
                    <a:gd name="connsiteX4" fmla="*/ 190821 w 382024"/>
                    <a:gd name="connsiteY4" fmla="*/ 0 h 382024"/>
                    <a:gd name="connsiteX5" fmla="*/ 191012 w 382024"/>
                    <a:gd name="connsiteY5" fmla="*/ 343822 h 382024"/>
                    <a:gd name="connsiteX6" fmla="*/ 38202 w 382024"/>
                    <a:gd name="connsiteY6" fmla="*/ 191012 h 382024"/>
                    <a:gd name="connsiteX7" fmla="*/ 191012 w 382024"/>
                    <a:gd name="connsiteY7" fmla="*/ 38202 h 382024"/>
                    <a:gd name="connsiteX8" fmla="*/ 343822 w 382024"/>
                    <a:gd name="connsiteY8" fmla="*/ 191012 h 382024"/>
                    <a:gd name="connsiteX9" fmla="*/ 191012 w 382024"/>
                    <a:gd name="connsiteY9" fmla="*/ 343822 h 3820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82024" h="382024">
                      <a:moveTo>
                        <a:pt x="190821" y="0"/>
                      </a:moveTo>
                      <a:cubicBezTo>
                        <a:pt x="85382" y="0"/>
                        <a:pt x="0" y="85573"/>
                        <a:pt x="0" y="191012"/>
                      </a:cubicBezTo>
                      <a:cubicBezTo>
                        <a:pt x="0" y="296451"/>
                        <a:pt x="85382" y="382024"/>
                        <a:pt x="190821" y="382024"/>
                      </a:cubicBezTo>
                      <a:cubicBezTo>
                        <a:pt x="296451" y="382024"/>
                        <a:pt x="382024" y="296451"/>
                        <a:pt x="382024" y="191012"/>
                      </a:cubicBezTo>
                      <a:cubicBezTo>
                        <a:pt x="382024" y="85573"/>
                        <a:pt x="296451" y="0"/>
                        <a:pt x="190821" y="0"/>
                      </a:cubicBezTo>
                      <a:close/>
                      <a:moveTo>
                        <a:pt x="191012" y="343822"/>
                      </a:moveTo>
                      <a:cubicBezTo>
                        <a:pt x="106585" y="343822"/>
                        <a:pt x="38202" y="275439"/>
                        <a:pt x="38202" y="191012"/>
                      </a:cubicBezTo>
                      <a:cubicBezTo>
                        <a:pt x="38202" y="106585"/>
                        <a:pt x="106585" y="38202"/>
                        <a:pt x="191012" y="38202"/>
                      </a:cubicBezTo>
                      <a:cubicBezTo>
                        <a:pt x="275439" y="38202"/>
                        <a:pt x="343822" y="106585"/>
                        <a:pt x="343822" y="191012"/>
                      </a:cubicBezTo>
                      <a:cubicBezTo>
                        <a:pt x="343822" y="275439"/>
                        <a:pt x="275439" y="343822"/>
                        <a:pt x="191012" y="343822"/>
                      </a:cubicBez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190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90" name="Freeform: Shape 89">
                  <a:extLst>
                    <a:ext uri="{FF2B5EF4-FFF2-40B4-BE49-F238E27FC236}">
                      <a16:creationId xmlns:a16="http://schemas.microsoft.com/office/drawing/2014/main" id="{FC387967-6532-45F3-A9C3-5F8EDA8819EF}"/>
                    </a:ext>
                  </a:extLst>
                </p:cNvPr>
                <p:cNvSpPr/>
                <p:nvPr/>
              </p:nvSpPr>
              <p:spPr>
                <a:xfrm>
                  <a:off x="6191812" y="3448407"/>
                  <a:ext cx="114607" cy="174776"/>
                </a:xfrm>
                <a:custGeom>
                  <a:avLst/>
                  <a:gdLst>
                    <a:gd name="connsiteX0" fmla="*/ 28652 w 114607"/>
                    <a:gd name="connsiteY0" fmla="*/ 0 h 174776"/>
                    <a:gd name="connsiteX1" fmla="*/ 0 w 114607"/>
                    <a:gd name="connsiteY1" fmla="*/ 0 h 174776"/>
                    <a:gd name="connsiteX2" fmla="*/ 0 w 114607"/>
                    <a:gd name="connsiteY2" fmla="*/ 114607 h 174776"/>
                    <a:gd name="connsiteX3" fmla="*/ 100281 w 114607"/>
                    <a:gd name="connsiteY3" fmla="*/ 174776 h 174776"/>
                    <a:gd name="connsiteX4" fmla="*/ 114607 w 114607"/>
                    <a:gd name="connsiteY4" fmla="*/ 151282 h 174776"/>
                    <a:gd name="connsiteX5" fmla="*/ 28652 w 114607"/>
                    <a:gd name="connsiteY5" fmla="*/ 100281 h 1747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4607" h="174776">
                      <a:moveTo>
                        <a:pt x="28652" y="0"/>
                      </a:moveTo>
                      <a:lnTo>
                        <a:pt x="0" y="0"/>
                      </a:lnTo>
                      <a:lnTo>
                        <a:pt x="0" y="114607"/>
                      </a:lnTo>
                      <a:lnTo>
                        <a:pt x="100281" y="174776"/>
                      </a:lnTo>
                      <a:lnTo>
                        <a:pt x="114607" y="151282"/>
                      </a:lnTo>
                      <a:lnTo>
                        <a:pt x="28652" y="100281"/>
                      </a:ln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190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D70E7152-3E74-4BA7-9080-30B6D52573E6}"/>
                  </a:ext>
                </a:extLst>
              </p:cNvPr>
              <p:cNvSpPr txBox="1"/>
              <p:nvPr/>
            </p:nvSpPr>
            <p:spPr>
              <a:xfrm>
                <a:off x="8164760" y="4560812"/>
                <a:ext cx="2073794" cy="307777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sz="1400" dirty="0">
                    <a:solidFill>
                      <a:schemeClr val="accent6">
                        <a:lumMod val="7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3 active requests</a:t>
                </a:r>
              </a:p>
            </p:txBody>
          </p:sp>
        </p:grp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A644C522-2F7D-40A1-8945-74495104452C}"/>
                </a:ext>
              </a:extLst>
            </p:cNvPr>
            <p:cNvSpPr txBox="1"/>
            <p:nvPr/>
          </p:nvSpPr>
          <p:spPr>
            <a:xfrm>
              <a:off x="7446911" y="1310121"/>
              <a:ext cx="162832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MY" sz="16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Welcome Back</a:t>
              </a:r>
              <a:r>
                <a:rPr lang="en-MY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, </a:t>
              </a:r>
              <a:endParaRPr lang="en-MY" sz="20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  <a:p>
              <a:r>
                <a:rPr lang="en-MY" sz="2400" dirty="0">
                  <a:solidFill>
                    <a:schemeClr val="accent6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John1213</a:t>
              </a:r>
              <a:endParaRPr lang="en-US" sz="2400" dirty="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03516037-7510-4B3A-87D4-57B11431AA5D}"/>
                </a:ext>
              </a:extLst>
            </p:cNvPr>
            <p:cNvGrpSpPr/>
            <p:nvPr/>
          </p:nvGrpSpPr>
          <p:grpSpPr>
            <a:xfrm>
              <a:off x="8770564" y="4209270"/>
              <a:ext cx="1467989" cy="369331"/>
              <a:chOff x="8279219" y="5161556"/>
              <a:chExt cx="1959335" cy="492948"/>
            </a:xfrm>
          </p:grpSpPr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6990334B-3877-4025-B3EB-09D82EE30AAE}"/>
                  </a:ext>
                </a:extLst>
              </p:cNvPr>
              <p:cNvSpPr txBox="1"/>
              <p:nvPr/>
            </p:nvSpPr>
            <p:spPr>
              <a:xfrm>
                <a:off x="8693731" y="5216319"/>
                <a:ext cx="1544823" cy="36971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MY" sz="12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Post Request</a:t>
                </a:r>
                <a:endParaRPr lang="en-US" sz="12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grpSp>
            <p:nvGrpSpPr>
              <p:cNvPr id="78" name="Graphic 30">
                <a:extLst>
                  <a:ext uri="{FF2B5EF4-FFF2-40B4-BE49-F238E27FC236}">
                    <a16:creationId xmlns:a16="http://schemas.microsoft.com/office/drawing/2014/main" id="{B0174D5B-A11B-4143-978A-6DEF40867487}"/>
                  </a:ext>
                </a:extLst>
              </p:cNvPr>
              <p:cNvGrpSpPr/>
              <p:nvPr/>
            </p:nvGrpSpPr>
            <p:grpSpPr>
              <a:xfrm>
                <a:off x="8279219" y="5161556"/>
                <a:ext cx="492948" cy="492948"/>
                <a:chOff x="5981700" y="3314700"/>
                <a:chExt cx="601712" cy="601712"/>
              </a:xfrm>
            </p:grpSpPr>
            <p:sp>
              <p:nvSpPr>
                <p:cNvPr id="79" name="Freeform: Shape 78">
                  <a:extLst>
                    <a:ext uri="{FF2B5EF4-FFF2-40B4-BE49-F238E27FC236}">
                      <a16:creationId xmlns:a16="http://schemas.microsoft.com/office/drawing/2014/main" id="{A67C031F-751A-4F5F-9179-CEBB19DCC142}"/>
                    </a:ext>
                  </a:extLst>
                </p:cNvPr>
                <p:cNvSpPr/>
                <p:nvPr/>
              </p:nvSpPr>
              <p:spPr>
                <a:xfrm>
                  <a:off x="5981700" y="3314700"/>
                  <a:ext cx="601712" cy="601712"/>
                </a:xfrm>
                <a:custGeom>
                  <a:avLst/>
                  <a:gdLst>
                    <a:gd name="connsiteX0" fmla="*/ 0 w 601712"/>
                    <a:gd name="connsiteY0" fmla="*/ 0 h 601712"/>
                    <a:gd name="connsiteX1" fmla="*/ 601712 w 601712"/>
                    <a:gd name="connsiteY1" fmla="*/ 0 h 601712"/>
                    <a:gd name="connsiteX2" fmla="*/ 601712 w 601712"/>
                    <a:gd name="connsiteY2" fmla="*/ 601712 h 601712"/>
                    <a:gd name="connsiteX3" fmla="*/ 0 w 601712"/>
                    <a:gd name="connsiteY3" fmla="*/ 601712 h 6017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01712" h="601712">
                      <a:moveTo>
                        <a:pt x="0" y="0"/>
                      </a:moveTo>
                      <a:lnTo>
                        <a:pt x="601712" y="0"/>
                      </a:lnTo>
                      <a:lnTo>
                        <a:pt x="601712" y="601712"/>
                      </a:lnTo>
                      <a:lnTo>
                        <a:pt x="0" y="601712"/>
                      </a:lnTo>
                      <a:close/>
                    </a:path>
                  </a:pathLst>
                </a:custGeom>
                <a:noFill/>
                <a:ln w="2500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/>
                </a:p>
              </p:txBody>
            </p:sp>
            <p:sp>
              <p:nvSpPr>
                <p:cNvPr id="80" name="Freeform: Shape 79">
                  <a:extLst>
                    <a:ext uri="{FF2B5EF4-FFF2-40B4-BE49-F238E27FC236}">
                      <a16:creationId xmlns:a16="http://schemas.microsoft.com/office/drawing/2014/main" id="{91B1EE93-2CB5-4A3E-AE0F-05D0BD2CEDD0}"/>
                    </a:ext>
                  </a:extLst>
                </p:cNvPr>
                <p:cNvSpPr/>
                <p:nvPr/>
              </p:nvSpPr>
              <p:spPr>
                <a:xfrm>
                  <a:off x="6107056" y="3440056"/>
                  <a:ext cx="350998" cy="350998"/>
                </a:xfrm>
                <a:custGeom>
                  <a:avLst/>
                  <a:gdLst>
                    <a:gd name="connsiteX0" fmla="*/ 350999 w 350998"/>
                    <a:gd name="connsiteY0" fmla="*/ 200571 h 350998"/>
                    <a:gd name="connsiteX1" fmla="*/ 200571 w 350998"/>
                    <a:gd name="connsiteY1" fmla="*/ 200571 h 350998"/>
                    <a:gd name="connsiteX2" fmla="*/ 200571 w 350998"/>
                    <a:gd name="connsiteY2" fmla="*/ 350999 h 350998"/>
                    <a:gd name="connsiteX3" fmla="*/ 150428 w 350998"/>
                    <a:gd name="connsiteY3" fmla="*/ 350999 h 350998"/>
                    <a:gd name="connsiteX4" fmla="*/ 150428 w 350998"/>
                    <a:gd name="connsiteY4" fmla="*/ 200571 h 350998"/>
                    <a:gd name="connsiteX5" fmla="*/ 0 w 350998"/>
                    <a:gd name="connsiteY5" fmla="*/ 200571 h 350998"/>
                    <a:gd name="connsiteX6" fmla="*/ 0 w 350998"/>
                    <a:gd name="connsiteY6" fmla="*/ 150428 h 350998"/>
                    <a:gd name="connsiteX7" fmla="*/ 150428 w 350998"/>
                    <a:gd name="connsiteY7" fmla="*/ 150428 h 350998"/>
                    <a:gd name="connsiteX8" fmla="*/ 150428 w 350998"/>
                    <a:gd name="connsiteY8" fmla="*/ 0 h 350998"/>
                    <a:gd name="connsiteX9" fmla="*/ 200571 w 350998"/>
                    <a:gd name="connsiteY9" fmla="*/ 0 h 350998"/>
                    <a:gd name="connsiteX10" fmla="*/ 200571 w 350998"/>
                    <a:gd name="connsiteY10" fmla="*/ 150428 h 350998"/>
                    <a:gd name="connsiteX11" fmla="*/ 350999 w 350998"/>
                    <a:gd name="connsiteY11" fmla="*/ 150428 h 350998"/>
                    <a:gd name="connsiteX12" fmla="*/ 350999 w 350998"/>
                    <a:gd name="connsiteY12" fmla="*/ 200571 h 3509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0998" h="350998">
                      <a:moveTo>
                        <a:pt x="350999" y="200571"/>
                      </a:moveTo>
                      <a:lnTo>
                        <a:pt x="200571" y="200571"/>
                      </a:lnTo>
                      <a:lnTo>
                        <a:pt x="200571" y="350999"/>
                      </a:lnTo>
                      <a:lnTo>
                        <a:pt x="150428" y="350999"/>
                      </a:lnTo>
                      <a:lnTo>
                        <a:pt x="150428" y="200571"/>
                      </a:lnTo>
                      <a:lnTo>
                        <a:pt x="0" y="200571"/>
                      </a:lnTo>
                      <a:lnTo>
                        <a:pt x="0" y="150428"/>
                      </a:lnTo>
                      <a:lnTo>
                        <a:pt x="150428" y="150428"/>
                      </a:lnTo>
                      <a:lnTo>
                        <a:pt x="150428" y="0"/>
                      </a:lnTo>
                      <a:lnTo>
                        <a:pt x="200571" y="0"/>
                      </a:lnTo>
                      <a:lnTo>
                        <a:pt x="200571" y="150428"/>
                      </a:lnTo>
                      <a:lnTo>
                        <a:pt x="350999" y="150428"/>
                      </a:lnTo>
                      <a:lnTo>
                        <a:pt x="350999" y="200571"/>
                      </a:ln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2500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 dirty="0"/>
                </a:p>
              </p:txBody>
            </p:sp>
          </p:grpSp>
        </p:grp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ABF4B3CD-6D59-44E3-8360-73596B2F95D6}"/>
                </a:ext>
              </a:extLst>
            </p:cNvPr>
            <p:cNvGrpSpPr/>
            <p:nvPr/>
          </p:nvGrpSpPr>
          <p:grpSpPr>
            <a:xfrm>
              <a:off x="7322379" y="2249364"/>
              <a:ext cx="3029043" cy="1688959"/>
              <a:chOff x="7322379" y="2050187"/>
              <a:chExt cx="3029043" cy="1688959"/>
            </a:xfrm>
          </p:grpSpPr>
          <p:pic>
            <p:nvPicPr>
              <p:cNvPr id="71" name="Picture 4" descr="Cloudy &amp; Cooler Thursday">
                <a:extLst>
                  <a:ext uri="{FF2B5EF4-FFF2-40B4-BE49-F238E27FC236}">
                    <a16:creationId xmlns:a16="http://schemas.microsoft.com/office/drawing/2014/main" id="{17C72C0E-DC98-4E60-9852-AE185E8E60A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-3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964" r="7001" b="22646"/>
              <a:stretch/>
            </p:blipFill>
            <p:spPr bwMode="auto">
              <a:xfrm>
                <a:off x="7322379" y="2050187"/>
                <a:ext cx="3029043" cy="1688959"/>
              </a:xfrm>
              <a:prstGeom prst="rect">
                <a:avLst/>
              </a:prstGeom>
              <a:noFill/>
              <a:effectLst>
                <a:innerShdw blurRad="114300">
                  <a:prstClr val="black"/>
                </a:inn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72" name="Group 71">
                <a:extLst>
                  <a:ext uri="{FF2B5EF4-FFF2-40B4-BE49-F238E27FC236}">
                    <a16:creationId xmlns:a16="http://schemas.microsoft.com/office/drawing/2014/main" id="{E3AA85E8-ECD5-4740-AC5C-04027FCB7C93}"/>
                  </a:ext>
                </a:extLst>
              </p:cNvPr>
              <p:cNvGrpSpPr/>
              <p:nvPr/>
            </p:nvGrpSpPr>
            <p:grpSpPr>
              <a:xfrm>
                <a:off x="7487919" y="2243117"/>
                <a:ext cx="2197609" cy="595259"/>
                <a:chOff x="7829437" y="3431111"/>
                <a:chExt cx="2197609" cy="595259"/>
              </a:xfrm>
            </p:grpSpPr>
            <p:grpSp>
              <p:nvGrpSpPr>
                <p:cNvPr id="73" name="Group 72">
                  <a:extLst>
                    <a:ext uri="{FF2B5EF4-FFF2-40B4-BE49-F238E27FC236}">
                      <a16:creationId xmlns:a16="http://schemas.microsoft.com/office/drawing/2014/main" id="{01EFB2A0-6814-4E5C-9833-AA080F7308C4}"/>
                    </a:ext>
                  </a:extLst>
                </p:cNvPr>
                <p:cNvGrpSpPr/>
                <p:nvPr/>
              </p:nvGrpSpPr>
              <p:grpSpPr>
                <a:xfrm>
                  <a:off x="8473605" y="3431111"/>
                  <a:ext cx="1553441" cy="595259"/>
                  <a:chOff x="7942494" y="3193482"/>
                  <a:chExt cx="1553441" cy="595259"/>
                </a:xfrm>
              </p:grpSpPr>
              <p:sp>
                <p:nvSpPr>
                  <p:cNvPr id="75" name="TextBox 74">
                    <a:extLst>
                      <a:ext uri="{FF2B5EF4-FFF2-40B4-BE49-F238E27FC236}">
                        <a16:creationId xmlns:a16="http://schemas.microsoft.com/office/drawing/2014/main" id="{D36CBE07-3C0C-4AE7-AE9B-0DF0CE841C14}"/>
                      </a:ext>
                    </a:extLst>
                  </p:cNvPr>
                  <p:cNvSpPr txBox="1"/>
                  <p:nvPr/>
                </p:nvSpPr>
                <p:spPr>
                  <a:xfrm>
                    <a:off x="7942494" y="3193482"/>
                    <a:ext cx="1513379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MY" dirty="0">
                        <a:solidFill>
                          <a:schemeClr val="bg1">
                            <a:lumMod val="95000"/>
                          </a:schemeClr>
                        </a:solidFill>
                        <a:latin typeface="Roboto Light" panose="02000000000000000000" pitchFamily="2" charset="0"/>
                        <a:ea typeface="Roboto Light" panose="02000000000000000000" pitchFamily="2" charset="0"/>
                      </a:rPr>
                      <a:t>12:34 PM</a:t>
                    </a:r>
                    <a:endParaRPr lang="en-US" sz="3200" dirty="0">
                      <a:solidFill>
                        <a:schemeClr val="bg1">
                          <a:lumMod val="95000"/>
                        </a:schemeClr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</a:endParaRPr>
                  </a:p>
                </p:txBody>
              </p:sp>
              <p:sp>
                <p:nvSpPr>
                  <p:cNvPr id="76" name="TextBox 75">
                    <a:extLst>
                      <a:ext uri="{FF2B5EF4-FFF2-40B4-BE49-F238E27FC236}">
                        <a16:creationId xmlns:a16="http://schemas.microsoft.com/office/drawing/2014/main" id="{4DB9BE6C-F1AC-499A-B907-9E3DFC43C155}"/>
                      </a:ext>
                    </a:extLst>
                  </p:cNvPr>
                  <p:cNvSpPr txBox="1"/>
                  <p:nvPr/>
                </p:nvSpPr>
                <p:spPr>
                  <a:xfrm>
                    <a:off x="7982556" y="3527131"/>
                    <a:ext cx="1513379" cy="2616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MY" sz="1100" dirty="0">
                        <a:solidFill>
                          <a:schemeClr val="bg1">
                            <a:lumMod val="95000"/>
                          </a:schemeClr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rPr>
                      <a:t>Cloudy</a:t>
                    </a:r>
                    <a:endParaRPr lang="en-US" dirty="0">
                      <a:solidFill>
                        <a:schemeClr val="bg1">
                          <a:lumMod val="95000"/>
                        </a:schemeClr>
                      </a:solidFill>
                      <a:latin typeface="Roboto" panose="02000000000000000000" pitchFamily="2" charset="0"/>
                      <a:ea typeface="Roboto" panose="02000000000000000000" pitchFamily="2" charset="0"/>
                    </a:endParaRPr>
                  </a:p>
                </p:txBody>
              </p:sp>
            </p:grpSp>
            <p:sp>
              <p:nvSpPr>
                <p:cNvPr id="74" name="Freeform: Shape 73">
                  <a:extLst>
                    <a:ext uri="{FF2B5EF4-FFF2-40B4-BE49-F238E27FC236}">
                      <a16:creationId xmlns:a16="http://schemas.microsoft.com/office/drawing/2014/main" id="{1745C0AD-B061-477D-A81F-8CE7D4036383}"/>
                    </a:ext>
                  </a:extLst>
                </p:cNvPr>
                <p:cNvSpPr/>
                <p:nvPr/>
              </p:nvSpPr>
              <p:spPr>
                <a:xfrm>
                  <a:off x="7829437" y="3538878"/>
                  <a:ext cx="612706" cy="408470"/>
                </a:xfrm>
                <a:custGeom>
                  <a:avLst/>
                  <a:gdLst>
                    <a:gd name="connsiteX0" fmla="*/ 415646 w 515263"/>
                    <a:gd name="connsiteY0" fmla="*/ 129675 h 343508"/>
                    <a:gd name="connsiteX1" fmla="*/ 257632 w 515263"/>
                    <a:gd name="connsiteY1" fmla="*/ 0 h 343508"/>
                    <a:gd name="connsiteX2" fmla="*/ 114861 w 515263"/>
                    <a:gd name="connsiteY2" fmla="*/ 86736 h 343508"/>
                    <a:gd name="connsiteX3" fmla="*/ 0 w 515263"/>
                    <a:gd name="connsiteY3" fmla="*/ 214693 h 343508"/>
                    <a:gd name="connsiteX4" fmla="*/ 128816 w 515263"/>
                    <a:gd name="connsiteY4" fmla="*/ 343509 h 343508"/>
                    <a:gd name="connsiteX5" fmla="*/ 407917 w 515263"/>
                    <a:gd name="connsiteY5" fmla="*/ 343509 h 343508"/>
                    <a:gd name="connsiteX6" fmla="*/ 515263 w 515263"/>
                    <a:gd name="connsiteY6" fmla="*/ 236162 h 343508"/>
                    <a:gd name="connsiteX7" fmla="*/ 415646 w 515263"/>
                    <a:gd name="connsiteY7" fmla="*/ 129675 h 3435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15263" h="343508">
                      <a:moveTo>
                        <a:pt x="415646" y="129675"/>
                      </a:moveTo>
                      <a:cubicBezTo>
                        <a:pt x="400832" y="55605"/>
                        <a:pt x="335780" y="0"/>
                        <a:pt x="257632" y="0"/>
                      </a:cubicBezTo>
                      <a:cubicBezTo>
                        <a:pt x="195585" y="0"/>
                        <a:pt x="141697" y="35210"/>
                        <a:pt x="114861" y="86736"/>
                      </a:cubicBezTo>
                      <a:cubicBezTo>
                        <a:pt x="50238" y="93606"/>
                        <a:pt x="0" y="148353"/>
                        <a:pt x="0" y="214693"/>
                      </a:cubicBezTo>
                      <a:cubicBezTo>
                        <a:pt x="0" y="285756"/>
                        <a:pt x="57752" y="343509"/>
                        <a:pt x="128816" y="343509"/>
                      </a:cubicBezTo>
                      <a:lnTo>
                        <a:pt x="407917" y="343509"/>
                      </a:lnTo>
                      <a:cubicBezTo>
                        <a:pt x="467172" y="343509"/>
                        <a:pt x="515263" y="295417"/>
                        <a:pt x="515263" y="236162"/>
                      </a:cubicBezTo>
                      <a:cubicBezTo>
                        <a:pt x="515263" y="179483"/>
                        <a:pt x="471251" y="133539"/>
                        <a:pt x="415646" y="129675"/>
                      </a:cubicBez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 w="214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400" dirty="0">
                    <a:solidFill>
                      <a:schemeClr val="bg1">
                        <a:lumMod val="95000"/>
                      </a:schemeClr>
                    </a:solidFill>
                  </a:endParaRPr>
                </a:p>
              </p:txBody>
            </p:sp>
          </p:grpSp>
        </p:grp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32C0FA5B-DA47-4995-946F-242651DD57E1}"/>
              </a:ext>
            </a:extLst>
          </p:cNvPr>
          <p:cNvSpPr txBox="1"/>
          <p:nvPr/>
        </p:nvSpPr>
        <p:spPr>
          <a:xfrm>
            <a:off x="7791903" y="652230"/>
            <a:ext cx="13004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Home</a:t>
            </a:r>
            <a:endParaRPr lang="en-US" sz="1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690C2580-D14A-4D27-A565-8C907F473A1C}"/>
              </a:ext>
            </a:extLst>
          </p:cNvPr>
          <p:cNvGrpSpPr/>
          <p:nvPr/>
        </p:nvGrpSpPr>
        <p:grpSpPr>
          <a:xfrm>
            <a:off x="7495157" y="2058948"/>
            <a:ext cx="2683488" cy="510199"/>
            <a:chOff x="7495157" y="2058948"/>
            <a:chExt cx="2683488" cy="510199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C19B0C5E-2FF5-455D-8C63-C10720664B63}"/>
                </a:ext>
              </a:extLst>
            </p:cNvPr>
            <p:cNvSpPr txBox="1"/>
            <p:nvPr/>
          </p:nvSpPr>
          <p:spPr>
            <a:xfrm>
              <a:off x="7915330" y="2058948"/>
              <a:ext cx="1300480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MY" sz="14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Post Request</a:t>
              </a:r>
              <a:endParaRPr lang="en-US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EC1E5C45-3123-48E3-B8BE-05B258C31AB7}"/>
                </a:ext>
              </a:extLst>
            </p:cNvPr>
            <p:cNvSpPr txBox="1"/>
            <p:nvPr/>
          </p:nvSpPr>
          <p:spPr>
            <a:xfrm>
              <a:off x="7927522" y="2292148"/>
              <a:ext cx="2251123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MY" sz="1200" dirty="0">
                  <a:solidFill>
                    <a:schemeClr val="accent6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View currently active history</a:t>
              </a:r>
              <a:endParaRPr lang="en-US" sz="1200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B96E1BB5-5770-477B-9F98-76E1D0934AC5}"/>
                </a:ext>
              </a:extLst>
            </p:cNvPr>
            <p:cNvGrpSpPr/>
            <p:nvPr/>
          </p:nvGrpSpPr>
          <p:grpSpPr>
            <a:xfrm>
              <a:off x="7495157" y="2097414"/>
              <a:ext cx="458429" cy="458429"/>
              <a:chOff x="1339952" y="3584002"/>
              <a:chExt cx="766608" cy="766608"/>
            </a:xfrm>
          </p:grpSpPr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500778D9-820E-4EAA-A70A-5C0FFEDEBCB7}"/>
                  </a:ext>
                </a:extLst>
              </p:cNvPr>
              <p:cNvSpPr/>
              <p:nvPr/>
            </p:nvSpPr>
            <p:spPr>
              <a:xfrm>
                <a:off x="1339952" y="3584002"/>
                <a:ext cx="766608" cy="766608"/>
              </a:xfrm>
              <a:custGeom>
                <a:avLst/>
                <a:gdLst>
                  <a:gd name="connsiteX0" fmla="*/ 0 w 1844826"/>
                  <a:gd name="connsiteY0" fmla="*/ 0 h 1844826"/>
                  <a:gd name="connsiteX1" fmla="*/ 1844826 w 1844826"/>
                  <a:gd name="connsiteY1" fmla="*/ 0 h 1844826"/>
                  <a:gd name="connsiteX2" fmla="*/ 1844826 w 1844826"/>
                  <a:gd name="connsiteY2" fmla="*/ 1844826 h 1844826"/>
                  <a:gd name="connsiteX3" fmla="*/ 0 w 1844826"/>
                  <a:gd name="connsiteY3" fmla="*/ 1844826 h 1844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44826" h="1844826">
                    <a:moveTo>
                      <a:pt x="0" y="0"/>
                    </a:moveTo>
                    <a:lnTo>
                      <a:pt x="1844826" y="0"/>
                    </a:lnTo>
                    <a:lnTo>
                      <a:pt x="1844826" y="1844826"/>
                    </a:lnTo>
                    <a:lnTo>
                      <a:pt x="0" y="1844826"/>
                    </a:lnTo>
                    <a:close/>
                  </a:path>
                </a:pathLst>
              </a:custGeom>
              <a:noFill/>
              <a:ln w="3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58E44675-CA22-4EB0-A36B-7B2D6DB1C2F8}"/>
                  </a:ext>
                </a:extLst>
              </p:cNvPr>
              <p:cNvSpPr/>
              <p:nvPr/>
            </p:nvSpPr>
            <p:spPr>
              <a:xfrm>
                <a:off x="1750192" y="3985024"/>
                <a:ext cx="324426" cy="324426"/>
              </a:xfrm>
              <a:custGeom>
                <a:avLst/>
                <a:gdLst>
                  <a:gd name="connsiteX0" fmla="*/ 133350 w 133350"/>
                  <a:gd name="connsiteY0" fmla="*/ 76200 h 133350"/>
                  <a:gd name="connsiteX1" fmla="*/ 76200 w 133350"/>
                  <a:gd name="connsiteY1" fmla="*/ 76200 h 133350"/>
                  <a:gd name="connsiteX2" fmla="*/ 76200 w 133350"/>
                  <a:gd name="connsiteY2" fmla="*/ 133350 h 133350"/>
                  <a:gd name="connsiteX3" fmla="*/ 57150 w 133350"/>
                  <a:gd name="connsiteY3" fmla="*/ 133350 h 133350"/>
                  <a:gd name="connsiteX4" fmla="*/ 57150 w 133350"/>
                  <a:gd name="connsiteY4" fmla="*/ 76200 h 133350"/>
                  <a:gd name="connsiteX5" fmla="*/ 0 w 133350"/>
                  <a:gd name="connsiteY5" fmla="*/ 76200 h 133350"/>
                  <a:gd name="connsiteX6" fmla="*/ 0 w 133350"/>
                  <a:gd name="connsiteY6" fmla="*/ 57150 h 133350"/>
                  <a:gd name="connsiteX7" fmla="*/ 57150 w 133350"/>
                  <a:gd name="connsiteY7" fmla="*/ 57150 h 133350"/>
                  <a:gd name="connsiteX8" fmla="*/ 57150 w 133350"/>
                  <a:gd name="connsiteY8" fmla="*/ 0 h 133350"/>
                  <a:gd name="connsiteX9" fmla="*/ 76200 w 133350"/>
                  <a:gd name="connsiteY9" fmla="*/ 0 h 133350"/>
                  <a:gd name="connsiteX10" fmla="*/ 76200 w 133350"/>
                  <a:gd name="connsiteY10" fmla="*/ 57150 h 133350"/>
                  <a:gd name="connsiteX11" fmla="*/ 133350 w 133350"/>
                  <a:gd name="connsiteY11" fmla="*/ 57150 h 133350"/>
                  <a:gd name="connsiteX12" fmla="*/ 133350 w 133350"/>
                  <a:gd name="connsiteY12" fmla="*/ 7620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33350" h="133350">
                    <a:moveTo>
                      <a:pt x="133350" y="76200"/>
                    </a:moveTo>
                    <a:lnTo>
                      <a:pt x="76200" y="76200"/>
                    </a:lnTo>
                    <a:lnTo>
                      <a:pt x="76200" y="133350"/>
                    </a:lnTo>
                    <a:lnTo>
                      <a:pt x="57150" y="133350"/>
                    </a:lnTo>
                    <a:lnTo>
                      <a:pt x="57150" y="76200"/>
                    </a:lnTo>
                    <a:lnTo>
                      <a:pt x="0" y="76200"/>
                    </a:lnTo>
                    <a:lnTo>
                      <a:pt x="0" y="57150"/>
                    </a:lnTo>
                    <a:lnTo>
                      <a:pt x="57150" y="57150"/>
                    </a:lnTo>
                    <a:lnTo>
                      <a:pt x="57150" y="0"/>
                    </a:lnTo>
                    <a:lnTo>
                      <a:pt x="76200" y="0"/>
                    </a:lnTo>
                    <a:lnTo>
                      <a:pt x="76200" y="57150"/>
                    </a:lnTo>
                    <a:lnTo>
                      <a:pt x="133350" y="57150"/>
                    </a:lnTo>
                    <a:lnTo>
                      <a:pt x="133350" y="76200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3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08FBBD95-B1C2-49E4-BC43-3C81089F753C}"/>
                  </a:ext>
                </a:extLst>
              </p:cNvPr>
              <p:cNvSpPr/>
              <p:nvPr/>
            </p:nvSpPr>
            <p:spPr>
              <a:xfrm rot="5400000">
                <a:off x="1403836" y="3647886"/>
                <a:ext cx="638840" cy="638840"/>
              </a:xfrm>
              <a:custGeom>
                <a:avLst/>
                <a:gdLst>
                  <a:gd name="connsiteX0" fmla="*/ 0 w 638840"/>
                  <a:gd name="connsiteY0" fmla="*/ 319739 h 638840"/>
                  <a:gd name="connsiteX1" fmla="*/ 319420 w 638840"/>
                  <a:gd name="connsiteY1" fmla="*/ 0 h 638840"/>
                  <a:gd name="connsiteX2" fmla="*/ 443714 w 638840"/>
                  <a:gd name="connsiteY2" fmla="*/ 25119 h 638840"/>
                  <a:gd name="connsiteX3" fmla="*/ 446978 w 638840"/>
                  <a:gd name="connsiteY3" fmla="*/ 26892 h 638840"/>
                  <a:gd name="connsiteX4" fmla="*/ 446978 w 638840"/>
                  <a:gd name="connsiteY4" fmla="*/ 93826 h 638840"/>
                  <a:gd name="connsiteX5" fmla="*/ 437097 w 638840"/>
                  <a:gd name="connsiteY5" fmla="*/ 93826 h 638840"/>
                  <a:gd name="connsiteX6" fmla="*/ 418910 w 638840"/>
                  <a:gd name="connsiteY6" fmla="*/ 83957 h 638840"/>
                  <a:gd name="connsiteX7" fmla="*/ 319420 w 638840"/>
                  <a:gd name="connsiteY7" fmla="*/ 63884 h 638840"/>
                  <a:gd name="connsiteX8" fmla="*/ 63884 w 638840"/>
                  <a:gd name="connsiteY8" fmla="*/ 319420 h 638840"/>
                  <a:gd name="connsiteX9" fmla="*/ 319420 w 638840"/>
                  <a:gd name="connsiteY9" fmla="*/ 574956 h 638840"/>
                  <a:gd name="connsiteX10" fmla="*/ 574956 w 638840"/>
                  <a:gd name="connsiteY10" fmla="*/ 319420 h 638840"/>
                  <a:gd name="connsiteX11" fmla="*/ 554883 w 638840"/>
                  <a:gd name="connsiteY11" fmla="*/ 219930 h 638840"/>
                  <a:gd name="connsiteX12" fmla="*/ 534032 w 638840"/>
                  <a:gd name="connsiteY12" fmla="*/ 181504 h 638840"/>
                  <a:gd name="connsiteX13" fmla="*/ 534032 w 638840"/>
                  <a:gd name="connsiteY13" fmla="*/ 180880 h 638840"/>
                  <a:gd name="connsiteX14" fmla="*/ 605926 w 638840"/>
                  <a:gd name="connsiteY14" fmla="*/ 180880 h 638840"/>
                  <a:gd name="connsiteX15" fmla="*/ 613726 w 638840"/>
                  <a:gd name="connsiteY15" fmla="*/ 195260 h 638840"/>
                  <a:gd name="connsiteX16" fmla="*/ 638840 w 638840"/>
                  <a:gd name="connsiteY16" fmla="*/ 319739 h 638840"/>
                  <a:gd name="connsiteX17" fmla="*/ 319420 w 638840"/>
                  <a:gd name="connsiteY17" fmla="*/ 638840 h 638840"/>
                  <a:gd name="connsiteX18" fmla="*/ 0 w 638840"/>
                  <a:gd name="connsiteY18" fmla="*/ 319739 h 638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638840" h="638840">
                    <a:moveTo>
                      <a:pt x="0" y="319739"/>
                    </a:moveTo>
                    <a:cubicBezTo>
                      <a:pt x="0" y="143100"/>
                      <a:pt x="143100" y="0"/>
                      <a:pt x="319420" y="0"/>
                    </a:cubicBezTo>
                    <a:cubicBezTo>
                      <a:pt x="363500" y="0"/>
                      <a:pt x="405504" y="8944"/>
                      <a:pt x="443714" y="25119"/>
                    </a:cubicBezTo>
                    <a:lnTo>
                      <a:pt x="446978" y="26892"/>
                    </a:lnTo>
                    <a:lnTo>
                      <a:pt x="446978" y="93826"/>
                    </a:lnTo>
                    <a:lnTo>
                      <a:pt x="437097" y="93826"/>
                    </a:lnTo>
                    <a:lnTo>
                      <a:pt x="418910" y="83957"/>
                    </a:lnTo>
                    <a:cubicBezTo>
                      <a:pt x="388335" y="71031"/>
                      <a:pt x="354716" y="63884"/>
                      <a:pt x="319420" y="63884"/>
                    </a:cubicBezTo>
                    <a:cubicBezTo>
                      <a:pt x="178236" y="63884"/>
                      <a:pt x="63884" y="178236"/>
                      <a:pt x="63884" y="319420"/>
                    </a:cubicBezTo>
                    <a:cubicBezTo>
                      <a:pt x="63884" y="460604"/>
                      <a:pt x="178236" y="574956"/>
                      <a:pt x="319420" y="574956"/>
                    </a:cubicBezTo>
                    <a:cubicBezTo>
                      <a:pt x="460604" y="574956"/>
                      <a:pt x="574956" y="460604"/>
                      <a:pt x="574956" y="319420"/>
                    </a:cubicBezTo>
                    <a:cubicBezTo>
                      <a:pt x="574956" y="284124"/>
                      <a:pt x="567809" y="250505"/>
                      <a:pt x="554883" y="219930"/>
                    </a:cubicBezTo>
                    <a:lnTo>
                      <a:pt x="534032" y="181504"/>
                    </a:lnTo>
                    <a:lnTo>
                      <a:pt x="534032" y="180880"/>
                    </a:lnTo>
                    <a:lnTo>
                      <a:pt x="605926" y="180880"/>
                    </a:lnTo>
                    <a:lnTo>
                      <a:pt x="613726" y="195260"/>
                    </a:lnTo>
                    <a:cubicBezTo>
                      <a:pt x="629896" y="233516"/>
                      <a:pt x="638840" y="275579"/>
                      <a:pt x="638840" y="319739"/>
                    </a:cubicBezTo>
                    <a:cubicBezTo>
                      <a:pt x="638840" y="496059"/>
                      <a:pt x="495740" y="638840"/>
                      <a:pt x="319420" y="638840"/>
                    </a:cubicBezTo>
                    <a:cubicBezTo>
                      <a:pt x="143100" y="638840"/>
                      <a:pt x="0" y="496059"/>
                      <a:pt x="0" y="319739"/>
                    </a:cubicBez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317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560E2246-1D2A-40EB-8EA7-2B71E98D2D77}"/>
                  </a:ext>
                </a:extLst>
              </p:cNvPr>
              <p:cNvSpPr/>
              <p:nvPr/>
            </p:nvSpPr>
            <p:spPr>
              <a:xfrm rot="5400000">
                <a:off x="1632921" y="3865989"/>
                <a:ext cx="287268" cy="170482"/>
              </a:xfrm>
              <a:custGeom>
                <a:avLst/>
                <a:gdLst>
                  <a:gd name="connsiteX0" fmla="*/ 0 w 287268"/>
                  <a:gd name="connsiteY0" fmla="*/ 170482 h 170482"/>
                  <a:gd name="connsiteX1" fmla="*/ 0 w 287268"/>
                  <a:gd name="connsiteY1" fmla="*/ 122569 h 170482"/>
                  <a:gd name="connsiteX2" fmla="*/ 167696 w 287268"/>
                  <a:gd name="connsiteY2" fmla="*/ 122569 h 170482"/>
                  <a:gd name="connsiteX3" fmla="*/ 240420 w 287268"/>
                  <a:gd name="connsiteY3" fmla="*/ 0 h 170482"/>
                  <a:gd name="connsiteX4" fmla="*/ 287268 w 287268"/>
                  <a:gd name="connsiteY4" fmla="*/ 0 h 170482"/>
                  <a:gd name="connsiteX5" fmla="*/ 287268 w 287268"/>
                  <a:gd name="connsiteY5" fmla="*/ 11123 h 170482"/>
                  <a:gd name="connsiteX6" fmla="*/ 191652 w 287268"/>
                  <a:gd name="connsiteY6" fmla="*/ 170482 h 170482"/>
                  <a:gd name="connsiteX7" fmla="*/ 0 w 287268"/>
                  <a:gd name="connsiteY7" fmla="*/ 170482 h 1704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87268" h="170482">
                    <a:moveTo>
                      <a:pt x="0" y="170482"/>
                    </a:moveTo>
                    <a:lnTo>
                      <a:pt x="0" y="122569"/>
                    </a:lnTo>
                    <a:lnTo>
                      <a:pt x="167696" y="122569"/>
                    </a:lnTo>
                    <a:lnTo>
                      <a:pt x="240420" y="0"/>
                    </a:lnTo>
                    <a:lnTo>
                      <a:pt x="287268" y="0"/>
                    </a:lnTo>
                    <a:lnTo>
                      <a:pt x="287268" y="11123"/>
                    </a:lnTo>
                    <a:lnTo>
                      <a:pt x="191652" y="170482"/>
                    </a:lnTo>
                    <a:lnTo>
                      <a:pt x="0" y="170482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317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53" name="Rectangle 52">
            <a:extLst>
              <a:ext uri="{FF2B5EF4-FFF2-40B4-BE49-F238E27FC236}">
                <a16:creationId xmlns:a16="http://schemas.microsoft.com/office/drawing/2014/main" id="{5F7130C7-985F-4489-B5F8-B5715BDB10D2}"/>
              </a:ext>
            </a:extLst>
          </p:cNvPr>
          <p:cNvSpPr/>
          <p:nvPr/>
        </p:nvSpPr>
        <p:spPr>
          <a:xfrm>
            <a:off x="7323137" y="364391"/>
            <a:ext cx="2549463" cy="541119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9D3670E-0C8E-4C88-B7C4-368DBE7C0BF4}"/>
              </a:ext>
            </a:extLst>
          </p:cNvPr>
          <p:cNvSpPr/>
          <p:nvPr/>
        </p:nvSpPr>
        <p:spPr>
          <a:xfrm>
            <a:off x="7239099" y="-328016"/>
            <a:ext cx="3112324" cy="7030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Picture 2" descr="Google material product icons">
            <a:extLst>
              <a:ext uri="{FF2B5EF4-FFF2-40B4-BE49-F238E27FC236}">
                <a16:creationId xmlns:a16="http://schemas.microsoft.com/office/drawing/2014/main" id="{FCA7E58C-DF27-432D-8C9B-E5E48FE9AF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1666" y="676473"/>
            <a:ext cx="682044" cy="682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7" name="TextBox 86">
            <a:extLst>
              <a:ext uri="{FF2B5EF4-FFF2-40B4-BE49-F238E27FC236}">
                <a16:creationId xmlns:a16="http://schemas.microsoft.com/office/drawing/2014/main" id="{CDCAE1F7-8A81-4145-8368-7389254A9A94}"/>
              </a:ext>
            </a:extLst>
          </p:cNvPr>
          <p:cNvSpPr txBox="1"/>
          <p:nvPr/>
        </p:nvSpPr>
        <p:spPr>
          <a:xfrm>
            <a:off x="8253994" y="793723"/>
            <a:ext cx="1468874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John</a:t>
            </a:r>
            <a:endParaRPr lang="en-US" sz="12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FEEFD804-6EC5-470F-93AA-A16C40BD5F94}"/>
              </a:ext>
            </a:extLst>
          </p:cNvPr>
          <p:cNvSpPr txBox="1"/>
          <p:nvPr/>
        </p:nvSpPr>
        <p:spPr>
          <a:xfrm>
            <a:off x="8253994" y="1038872"/>
            <a:ext cx="1362781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1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Rider</a:t>
            </a:r>
            <a:endParaRPr lang="en-US" sz="11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132" name="Graphic 25">
            <a:extLst>
              <a:ext uri="{FF2B5EF4-FFF2-40B4-BE49-F238E27FC236}">
                <a16:creationId xmlns:a16="http://schemas.microsoft.com/office/drawing/2014/main" id="{BEFC71C0-5A4E-40BF-9161-FEDA42EB5F95}"/>
              </a:ext>
            </a:extLst>
          </p:cNvPr>
          <p:cNvGrpSpPr/>
          <p:nvPr/>
        </p:nvGrpSpPr>
        <p:grpSpPr>
          <a:xfrm>
            <a:off x="9468718" y="1195400"/>
            <a:ext cx="275969" cy="275969"/>
            <a:chOff x="5784624" y="3117624"/>
            <a:chExt cx="622752" cy="622752"/>
          </a:xfrm>
        </p:grpSpPr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67EDABE1-A3FF-4F62-B0F7-9DE8E9BBB510}"/>
                </a:ext>
              </a:extLst>
            </p:cNvPr>
            <p:cNvSpPr/>
            <p:nvPr/>
          </p:nvSpPr>
          <p:spPr>
            <a:xfrm>
              <a:off x="5784624" y="3117624"/>
              <a:ext cx="622752" cy="622752"/>
            </a:xfrm>
            <a:custGeom>
              <a:avLst/>
              <a:gdLst>
                <a:gd name="connsiteX0" fmla="*/ 0 w 622752"/>
                <a:gd name="connsiteY0" fmla="*/ 0 h 622752"/>
                <a:gd name="connsiteX1" fmla="*/ 622752 w 622752"/>
                <a:gd name="connsiteY1" fmla="*/ 0 h 622752"/>
                <a:gd name="connsiteX2" fmla="*/ 622752 w 622752"/>
                <a:gd name="connsiteY2" fmla="*/ 622752 h 622752"/>
                <a:gd name="connsiteX3" fmla="*/ 0 w 622752"/>
                <a:gd name="connsiteY3" fmla="*/ 622752 h 622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2752" h="622752">
                  <a:moveTo>
                    <a:pt x="0" y="0"/>
                  </a:moveTo>
                  <a:lnTo>
                    <a:pt x="622752" y="0"/>
                  </a:lnTo>
                  <a:lnTo>
                    <a:pt x="622752" y="622752"/>
                  </a:lnTo>
                  <a:lnTo>
                    <a:pt x="0" y="622752"/>
                  </a:lnTo>
                  <a:close/>
                </a:path>
              </a:pathLst>
            </a:custGeom>
            <a:noFill/>
            <a:ln w="257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66BF4CF4-E1F6-4AC9-8376-71678FC380AE}"/>
                </a:ext>
              </a:extLst>
            </p:cNvPr>
            <p:cNvSpPr/>
            <p:nvPr/>
          </p:nvSpPr>
          <p:spPr>
            <a:xfrm>
              <a:off x="5872847" y="3262932"/>
              <a:ext cx="456684" cy="347703"/>
            </a:xfrm>
            <a:custGeom>
              <a:avLst/>
              <a:gdLst>
                <a:gd name="connsiteX0" fmla="*/ 145309 w 456684"/>
                <a:gd name="connsiteY0" fmla="*/ 275049 h 347703"/>
                <a:gd name="connsiteX1" fmla="*/ 36327 w 456684"/>
                <a:gd name="connsiteY1" fmla="*/ 166067 h 347703"/>
                <a:gd name="connsiteX2" fmla="*/ 0 w 456684"/>
                <a:gd name="connsiteY2" fmla="*/ 202394 h 347703"/>
                <a:gd name="connsiteX3" fmla="*/ 145309 w 456684"/>
                <a:gd name="connsiteY3" fmla="*/ 347703 h 347703"/>
                <a:gd name="connsiteX4" fmla="*/ 456685 w 456684"/>
                <a:gd name="connsiteY4" fmla="*/ 36327 h 347703"/>
                <a:gd name="connsiteX5" fmla="*/ 420358 w 456684"/>
                <a:gd name="connsiteY5" fmla="*/ 0 h 347703"/>
                <a:gd name="connsiteX6" fmla="*/ 145309 w 456684"/>
                <a:gd name="connsiteY6" fmla="*/ 275049 h 347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6684" h="347703">
                  <a:moveTo>
                    <a:pt x="145309" y="275049"/>
                  </a:moveTo>
                  <a:lnTo>
                    <a:pt x="36327" y="166067"/>
                  </a:lnTo>
                  <a:lnTo>
                    <a:pt x="0" y="202394"/>
                  </a:lnTo>
                  <a:lnTo>
                    <a:pt x="145309" y="347703"/>
                  </a:lnTo>
                  <a:lnTo>
                    <a:pt x="456685" y="36327"/>
                  </a:lnTo>
                  <a:lnTo>
                    <a:pt x="420358" y="0"/>
                  </a:lnTo>
                  <a:lnTo>
                    <a:pt x="145309" y="275049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257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35" name="Rectangle: Rounded Corners 134">
            <a:extLst>
              <a:ext uri="{FF2B5EF4-FFF2-40B4-BE49-F238E27FC236}">
                <a16:creationId xmlns:a16="http://schemas.microsoft.com/office/drawing/2014/main" id="{FDF5EF90-9405-4ADF-AFA8-BCC3B8D0D308}"/>
              </a:ext>
            </a:extLst>
          </p:cNvPr>
          <p:cNvSpPr/>
          <p:nvPr/>
        </p:nvSpPr>
        <p:spPr>
          <a:xfrm>
            <a:off x="8279560" y="793736"/>
            <a:ext cx="1503592" cy="261440"/>
          </a:xfrm>
          <a:prstGeom prst="roundRect">
            <a:avLst>
              <a:gd name="adj" fmla="val 9724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aphic 8">
            <a:extLst>
              <a:ext uri="{FF2B5EF4-FFF2-40B4-BE49-F238E27FC236}">
                <a16:creationId xmlns:a16="http://schemas.microsoft.com/office/drawing/2014/main" id="{D3DF1D05-AB3A-44E3-A7FB-D3115E684D37}"/>
              </a:ext>
            </a:extLst>
          </p:cNvPr>
          <p:cNvGrpSpPr/>
          <p:nvPr/>
        </p:nvGrpSpPr>
        <p:grpSpPr>
          <a:xfrm>
            <a:off x="7478332" y="1760269"/>
            <a:ext cx="306943" cy="306943"/>
            <a:chOff x="5981700" y="3314700"/>
            <a:chExt cx="365124" cy="365124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FC601AB-E6B6-486A-97A6-4127ED2EBC7E}"/>
                </a:ext>
              </a:extLst>
            </p:cNvPr>
            <p:cNvSpPr/>
            <p:nvPr/>
          </p:nvSpPr>
          <p:spPr>
            <a:xfrm>
              <a:off x="5981700" y="3314700"/>
              <a:ext cx="365124" cy="365124"/>
            </a:xfrm>
            <a:custGeom>
              <a:avLst/>
              <a:gdLst>
                <a:gd name="connsiteX0" fmla="*/ 0 w 365124"/>
                <a:gd name="connsiteY0" fmla="*/ 0 h 365124"/>
                <a:gd name="connsiteX1" fmla="*/ 365124 w 365124"/>
                <a:gd name="connsiteY1" fmla="*/ 0 h 365124"/>
                <a:gd name="connsiteX2" fmla="*/ 365124 w 365124"/>
                <a:gd name="connsiteY2" fmla="*/ 365124 h 365124"/>
                <a:gd name="connsiteX3" fmla="*/ 0 w 365124"/>
                <a:gd name="connsiteY3" fmla="*/ 365124 h 365124"/>
                <a:gd name="connsiteX4" fmla="*/ 0 w 365124"/>
                <a:gd name="connsiteY4" fmla="*/ 0 h 365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124" h="365124">
                  <a:moveTo>
                    <a:pt x="0" y="0"/>
                  </a:moveTo>
                  <a:lnTo>
                    <a:pt x="365124" y="0"/>
                  </a:lnTo>
                  <a:lnTo>
                    <a:pt x="365124" y="365124"/>
                  </a:lnTo>
                  <a:lnTo>
                    <a:pt x="0" y="36512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50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51C349C-84C9-44AB-8B72-AB270BA16B9D}"/>
                </a:ext>
              </a:extLst>
            </p:cNvPr>
            <p:cNvSpPr/>
            <p:nvPr/>
          </p:nvSpPr>
          <p:spPr>
            <a:xfrm>
              <a:off x="6042554" y="3329913"/>
              <a:ext cx="243416" cy="319483"/>
            </a:xfrm>
            <a:custGeom>
              <a:avLst/>
              <a:gdLst>
                <a:gd name="connsiteX0" fmla="*/ 212989 w 243416"/>
                <a:gd name="connsiteY0" fmla="*/ 106495 h 319483"/>
                <a:gd name="connsiteX1" fmla="*/ 197776 w 243416"/>
                <a:gd name="connsiteY1" fmla="*/ 106495 h 319483"/>
                <a:gd name="connsiteX2" fmla="*/ 197776 w 243416"/>
                <a:gd name="connsiteY2" fmla="*/ 76068 h 319483"/>
                <a:gd name="connsiteX3" fmla="*/ 121708 w 243416"/>
                <a:gd name="connsiteY3" fmla="*/ 0 h 319483"/>
                <a:gd name="connsiteX4" fmla="*/ 45641 w 243416"/>
                <a:gd name="connsiteY4" fmla="*/ 76068 h 319483"/>
                <a:gd name="connsiteX5" fmla="*/ 45641 w 243416"/>
                <a:gd name="connsiteY5" fmla="*/ 106495 h 319483"/>
                <a:gd name="connsiteX6" fmla="*/ 30427 w 243416"/>
                <a:gd name="connsiteY6" fmla="*/ 106495 h 319483"/>
                <a:gd name="connsiteX7" fmla="*/ 0 w 243416"/>
                <a:gd name="connsiteY7" fmla="*/ 136922 h 319483"/>
                <a:gd name="connsiteX8" fmla="*/ 0 w 243416"/>
                <a:gd name="connsiteY8" fmla="*/ 289057 h 319483"/>
                <a:gd name="connsiteX9" fmla="*/ 30427 w 243416"/>
                <a:gd name="connsiteY9" fmla="*/ 319484 h 319483"/>
                <a:gd name="connsiteX10" fmla="*/ 212989 w 243416"/>
                <a:gd name="connsiteY10" fmla="*/ 319484 h 319483"/>
                <a:gd name="connsiteX11" fmla="*/ 243416 w 243416"/>
                <a:gd name="connsiteY11" fmla="*/ 289057 h 319483"/>
                <a:gd name="connsiteX12" fmla="*/ 243416 w 243416"/>
                <a:gd name="connsiteY12" fmla="*/ 136922 h 319483"/>
                <a:gd name="connsiteX13" fmla="*/ 212989 w 243416"/>
                <a:gd name="connsiteY13" fmla="*/ 106495 h 319483"/>
                <a:gd name="connsiteX14" fmla="*/ 76068 w 243416"/>
                <a:gd name="connsiteY14" fmla="*/ 76068 h 319483"/>
                <a:gd name="connsiteX15" fmla="*/ 121708 w 243416"/>
                <a:gd name="connsiteY15" fmla="*/ 30427 h 319483"/>
                <a:gd name="connsiteX16" fmla="*/ 167349 w 243416"/>
                <a:gd name="connsiteY16" fmla="*/ 76068 h 319483"/>
                <a:gd name="connsiteX17" fmla="*/ 167349 w 243416"/>
                <a:gd name="connsiteY17" fmla="*/ 106495 h 319483"/>
                <a:gd name="connsiteX18" fmla="*/ 76068 w 243416"/>
                <a:gd name="connsiteY18" fmla="*/ 106495 h 319483"/>
                <a:gd name="connsiteX19" fmla="*/ 76068 w 243416"/>
                <a:gd name="connsiteY19" fmla="*/ 76068 h 319483"/>
                <a:gd name="connsiteX20" fmla="*/ 212989 w 243416"/>
                <a:gd name="connsiteY20" fmla="*/ 289057 h 319483"/>
                <a:gd name="connsiteX21" fmla="*/ 30427 w 243416"/>
                <a:gd name="connsiteY21" fmla="*/ 289057 h 319483"/>
                <a:gd name="connsiteX22" fmla="*/ 30427 w 243416"/>
                <a:gd name="connsiteY22" fmla="*/ 136922 h 319483"/>
                <a:gd name="connsiteX23" fmla="*/ 212989 w 243416"/>
                <a:gd name="connsiteY23" fmla="*/ 136922 h 319483"/>
                <a:gd name="connsiteX24" fmla="*/ 212989 w 243416"/>
                <a:gd name="connsiteY24" fmla="*/ 289057 h 319483"/>
                <a:gd name="connsiteX25" fmla="*/ 121708 w 243416"/>
                <a:gd name="connsiteY25" fmla="*/ 243416 h 319483"/>
                <a:gd name="connsiteX26" fmla="*/ 152135 w 243416"/>
                <a:gd name="connsiteY26" fmla="*/ 212989 h 319483"/>
                <a:gd name="connsiteX27" fmla="*/ 121708 w 243416"/>
                <a:gd name="connsiteY27" fmla="*/ 182562 h 319483"/>
                <a:gd name="connsiteX28" fmla="*/ 91281 w 243416"/>
                <a:gd name="connsiteY28" fmla="*/ 212989 h 319483"/>
                <a:gd name="connsiteX29" fmla="*/ 121708 w 243416"/>
                <a:gd name="connsiteY29" fmla="*/ 243416 h 319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43416" h="319483">
                  <a:moveTo>
                    <a:pt x="212989" y="106495"/>
                  </a:moveTo>
                  <a:lnTo>
                    <a:pt x="197776" y="106495"/>
                  </a:lnTo>
                  <a:lnTo>
                    <a:pt x="197776" y="76068"/>
                  </a:lnTo>
                  <a:cubicBezTo>
                    <a:pt x="197776" y="34078"/>
                    <a:pt x="163697" y="0"/>
                    <a:pt x="121708" y="0"/>
                  </a:cubicBezTo>
                  <a:cubicBezTo>
                    <a:pt x="79719" y="0"/>
                    <a:pt x="45641" y="34078"/>
                    <a:pt x="45641" y="76068"/>
                  </a:cubicBezTo>
                  <a:lnTo>
                    <a:pt x="45641" y="106495"/>
                  </a:lnTo>
                  <a:lnTo>
                    <a:pt x="30427" y="106495"/>
                  </a:lnTo>
                  <a:cubicBezTo>
                    <a:pt x="13692" y="106495"/>
                    <a:pt x="0" y="120187"/>
                    <a:pt x="0" y="136922"/>
                  </a:cubicBezTo>
                  <a:lnTo>
                    <a:pt x="0" y="289057"/>
                  </a:lnTo>
                  <a:cubicBezTo>
                    <a:pt x="0" y="305791"/>
                    <a:pt x="13692" y="319484"/>
                    <a:pt x="30427" y="319484"/>
                  </a:cubicBezTo>
                  <a:lnTo>
                    <a:pt x="212989" y="319484"/>
                  </a:lnTo>
                  <a:cubicBezTo>
                    <a:pt x="229724" y="319484"/>
                    <a:pt x="243416" y="305791"/>
                    <a:pt x="243416" y="289057"/>
                  </a:cubicBezTo>
                  <a:lnTo>
                    <a:pt x="243416" y="136922"/>
                  </a:lnTo>
                  <a:cubicBezTo>
                    <a:pt x="243416" y="120187"/>
                    <a:pt x="229724" y="106495"/>
                    <a:pt x="212989" y="106495"/>
                  </a:cubicBezTo>
                  <a:close/>
                  <a:moveTo>
                    <a:pt x="76068" y="76068"/>
                  </a:moveTo>
                  <a:cubicBezTo>
                    <a:pt x="76068" y="50813"/>
                    <a:pt x="96454" y="30427"/>
                    <a:pt x="121708" y="30427"/>
                  </a:cubicBezTo>
                  <a:cubicBezTo>
                    <a:pt x="146962" y="30427"/>
                    <a:pt x="167349" y="50813"/>
                    <a:pt x="167349" y="76068"/>
                  </a:cubicBezTo>
                  <a:lnTo>
                    <a:pt x="167349" y="106495"/>
                  </a:lnTo>
                  <a:lnTo>
                    <a:pt x="76068" y="106495"/>
                  </a:lnTo>
                  <a:lnTo>
                    <a:pt x="76068" y="76068"/>
                  </a:lnTo>
                  <a:close/>
                  <a:moveTo>
                    <a:pt x="212989" y="289057"/>
                  </a:moveTo>
                  <a:lnTo>
                    <a:pt x="30427" y="289057"/>
                  </a:lnTo>
                  <a:lnTo>
                    <a:pt x="30427" y="136922"/>
                  </a:lnTo>
                  <a:lnTo>
                    <a:pt x="212989" y="136922"/>
                  </a:lnTo>
                  <a:lnTo>
                    <a:pt x="212989" y="289057"/>
                  </a:lnTo>
                  <a:close/>
                  <a:moveTo>
                    <a:pt x="121708" y="243416"/>
                  </a:moveTo>
                  <a:cubicBezTo>
                    <a:pt x="138443" y="243416"/>
                    <a:pt x="152135" y="229724"/>
                    <a:pt x="152135" y="212989"/>
                  </a:cubicBezTo>
                  <a:cubicBezTo>
                    <a:pt x="152135" y="196254"/>
                    <a:pt x="138443" y="182562"/>
                    <a:pt x="121708" y="182562"/>
                  </a:cubicBezTo>
                  <a:cubicBezTo>
                    <a:pt x="104973" y="182562"/>
                    <a:pt x="91281" y="196254"/>
                    <a:pt x="91281" y="212989"/>
                  </a:cubicBezTo>
                  <a:cubicBezTo>
                    <a:pt x="91281" y="229724"/>
                    <a:pt x="104973" y="243416"/>
                    <a:pt x="121708" y="243416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50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3B61172F-A4B9-4A74-84C9-07E4E7A01097}"/>
              </a:ext>
            </a:extLst>
          </p:cNvPr>
          <p:cNvSpPr txBox="1"/>
          <p:nvPr/>
        </p:nvSpPr>
        <p:spPr>
          <a:xfrm>
            <a:off x="7774830" y="1776008"/>
            <a:ext cx="1468874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Change password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DEE5E19D-1645-4084-A001-A23EB1D2C153}"/>
              </a:ext>
            </a:extLst>
          </p:cNvPr>
          <p:cNvSpPr txBox="1"/>
          <p:nvPr/>
        </p:nvSpPr>
        <p:spPr>
          <a:xfrm>
            <a:off x="7774829" y="2170184"/>
            <a:ext cx="2060327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Change Email</a:t>
            </a:r>
          </a:p>
        </p:txBody>
      </p:sp>
      <p:grpSp>
        <p:nvGrpSpPr>
          <p:cNvPr id="25" name="Graphic 23">
            <a:extLst>
              <a:ext uri="{FF2B5EF4-FFF2-40B4-BE49-F238E27FC236}">
                <a16:creationId xmlns:a16="http://schemas.microsoft.com/office/drawing/2014/main" id="{EC95DDC8-278D-408A-AD75-00D6741641E0}"/>
              </a:ext>
            </a:extLst>
          </p:cNvPr>
          <p:cNvGrpSpPr/>
          <p:nvPr/>
        </p:nvGrpSpPr>
        <p:grpSpPr>
          <a:xfrm>
            <a:off x="7475684" y="2143446"/>
            <a:ext cx="329116" cy="329116"/>
            <a:chOff x="5981700" y="3314700"/>
            <a:chExt cx="228600" cy="228600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C4484DB-8A3B-4CF1-A264-14023D2CA3EC}"/>
                </a:ext>
              </a:extLst>
            </p:cNvPr>
            <p:cNvSpPr/>
            <p:nvPr/>
          </p:nvSpPr>
          <p:spPr>
            <a:xfrm>
              <a:off x="5981700" y="3314700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AD4D486C-6742-4E0D-A957-06E3BA996F1D}"/>
                </a:ext>
              </a:extLst>
            </p:cNvPr>
            <p:cNvSpPr/>
            <p:nvPr/>
          </p:nvSpPr>
          <p:spPr>
            <a:xfrm>
              <a:off x="6000750" y="3352800"/>
              <a:ext cx="190500" cy="152400"/>
            </a:xfrm>
            <a:custGeom>
              <a:avLst/>
              <a:gdLst>
                <a:gd name="connsiteX0" fmla="*/ 171450 w 190500"/>
                <a:gd name="connsiteY0" fmla="*/ 0 h 152400"/>
                <a:gd name="connsiteX1" fmla="*/ 19050 w 190500"/>
                <a:gd name="connsiteY1" fmla="*/ 0 h 152400"/>
                <a:gd name="connsiteX2" fmla="*/ 95 w 190500"/>
                <a:gd name="connsiteY2" fmla="*/ 19050 h 152400"/>
                <a:gd name="connsiteX3" fmla="*/ 0 w 190500"/>
                <a:gd name="connsiteY3" fmla="*/ 133350 h 152400"/>
                <a:gd name="connsiteX4" fmla="*/ 19050 w 190500"/>
                <a:gd name="connsiteY4" fmla="*/ 152400 h 152400"/>
                <a:gd name="connsiteX5" fmla="*/ 171450 w 190500"/>
                <a:gd name="connsiteY5" fmla="*/ 152400 h 152400"/>
                <a:gd name="connsiteX6" fmla="*/ 190500 w 190500"/>
                <a:gd name="connsiteY6" fmla="*/ 133350 h 152400"/>
                <a:gd name="connsiteX7" fmla="*/ 190500 w 190500"/>
                <a:gd name="connsiteY7" fmla="*/ 19050 h 152400"/>
                <a:gd name="connsiteX8" fmla="*/ 171450 w 190500"/>
                <a:gd name="connsiteY8" fmla="*/ 0 h 152400"/>
                <a:gd name="connsiteX9" fmla="*/ 171450 w 190500"/>
                <a:gd name="connsiteY9" fmla="*/ 38100 h 152400"/>
                <a:gd name="connsiteX10" fmla="*/ 95250 w 190500"/>
                <a:gd name="connsiteY10" fmla="*/ 85725 h 152400"/>
                <a:gd name="connsiteX11" fmla="*/ 19050 w 190500"/>
                <a:gd name="connsiteY11" fmla="*/ 38100 h 152400"/>
                <a:gd name="connsiteX12" fmla="*/ 19050 w 190500"/>
                <a:gd name="connsiteY12" fmla="*/ 19050 h 152400"/>
                <a:gd name="connsiteX13" fmla="*/ 95250 w 190500"/>
                <a:gd name="connsiteY13" fmla="*/ 66675 h 152400"/>
                <a:gd name="connsiteX14" fmla="*/ 171450 w 190500"/>
                <a:gd name="connsiteY14" fmla="*/ 19050 h 152400"/>
                <a:gd name="connsiteX15" fmla="*/ 171450 w 190500"/>
                <a:gd name="connsiteY15" fmla="*/ 381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0500" h="152400">
                  <a:moveTo>
                    <a:pt x="171450" y="0"/>
                  </a:moveTo>
                  <a:lnTo>
                    <a:pt x="19050" y="0"/>
                  </a:lnTo>
                  <a:cubicBezTo>
                    <a:pt x="8573" y="0"/>
                    <a:pt x="95" y="8573"/>
                    <a:pt x="95" y="19050"/>
                  </a:cubicBezTo>
                  <a:lnTo>
                    <a:pt x="0" y="133350"/>
                  </a:lnTo>
                  <a:cubicBezTo>
                    <a:pt x="0" y="143828"/>
                    <a:pt x="8573" y="152400"/>
                    <a:pt x="19050" y="152400"/>
                  </a:cubicBezTo>
                  <a:lnTo>
                    <a:pt x="171450" y="152400"/>
                  </a:lnTo>
                  <a:cubicBezTo>
                    <a:pt x="181928" y="152400"/>
                    <a:pt x="190500" y="143828"/>
                    <a:pt x="190500" y="133350"/>
                  </a:cubicBezTo>
                  <a:lnTo>
                    <a:pt x="190500" y="19050"/>
                  </a:lnTo>
                  <a:cubicBezTo>
                    <a:pt x="190500" y="8573"/>
                    <a:pt x="181928" y="0"/>
                    <a:pt x="171450" y="0"/>
                  </a:cubicBezTo>
                  <a:close/>
                  <a:moveTo>
                    <a:pt x="171450" y="38100"/>
                  </a:moveTo>
                  <a:lnTo>
                    <a:pt x="95250" y="85725"/>
                  </a:lnTo>
                  <a:lnTo>
                    <a:pt x="19050" y="38100"/>
                  </a:lnTo>
                  <a:lnTo>
                    <a:pt x="19050" y="19050"/>
                  </a:lnTo>
                  <a:lnTo>
                    <a:pt x="95250" y="66675"/>
                  </a:lnTo>
                  <a:lnTo>
                    <a:pt x="171450" y="19050"/>
                  </a:lnTo>
                  <a:lnTo>
                    <a:pt x="171450" y="38100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7A47C6BF-346C-4F4E-9F5C-388377170A52}"/>
              </a:ext>
            </a:extLst>
          </p:cNvPr>
          <p:cNvSpPr/>
          <p:nvPr/>
        </p:nvSpPr>
        <p:spPr>
          <a:xfrm>
            <a:off x="7239099" y="5775587"/>
            <a:ext cx="3112324" cy="7030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0689F806-5EE1-4D93-B9D1-591B95C62C2C}"/>
              </a:ext>
            </a:extLst>
          </p:cNvPr>
          <p:cNvSpPr txBox="1"/>
          <p:nvPr/>
        </p:nvSpPr>
        <p:spPr>
          <a:xfrm>
            <a:off x="7774829" y="2579675"/>
            <a:ext cx="2060327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Change Vehicle Information</a:t>
            </a:r>
          </a:p>
        </p:txBody>
      </p:sp>
      <p:grpSp>
        <p:nvGrpSpPr>
          <p:cNvPr id="103" name="Graphic 18">
            <a:extLst>
              <a:ext uri="{FF2B5EF4-FFF2-40B4-BE49-F238E27FC236}">
                <a16:creationId xmlns:a16="http://schemas.microsoft.com/office/drawing/2014/main" id="{F13DBB07-8034-43CE-A0A1-AFD980F45D0D}"/>
              </a:ext>
            </a:extLst>
          </p:cNvPr>
          <p:cNvGrpSpPr/>
          <p:nvPr/>
        </p:nvGrpSpPr>
        <p:grpSpPr>
          <a:xfrm>
            <a:off x="7492235" y="2557579"/>
            <a:ext cx="329573" cy="329573"/>
            <a:chOff x="5981700" y="3314700"/>
            <a:chExt cx="375976" cy="375976"/>
          </a:xfrm>
        </p:grpSpPr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FBCD3817-C044-4F73-B91A-8707E62FF852}"/>
                </a:ext>
              </a:extLst>
            </p:cNvPr>
            <p:cNvSpPr/>
            <p:nvPr/>
          </p:nvSpPr>
          <p:spPr>
            <a:xfrm>
              <a:off x="5981700" y="3314700"/>
              <a:ext cx="375976" cy="375976"/>
            </a:xfrm>
            <a:custGeom>
              <a:avLst/>
              <a:gdLst>
                <a:gd name="connsiteX0" fmla="*/ 0 w 375976"/>
                <a:gd name="connsiteY0" fmla="*/ 0 h 375976"/>
                <a:gd name="connsiteX1" fmla="*/ 375976 w 375976"/>
                <a:gd name="connsiteY1" fmla="*/ 0 h 375976"/>
                <a:gd name="connsiteX2" fmla="*/ 375976 w 375976"/>
                <a:gd name="connsiteY2" fmla="*/ 375976 h 375976"/>
                <a:gd name="connsiteX3" fmla="*/ 0 w 375976"/>
                <a:gd name="connsiteY3" fmla="*/ 375976 h 375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5976" h="375976">
                  <a:moveTo>
                    <a:pt x="0" y="0"/>
                  </a:moveTo>
                  <a:lnTo>
                    <a:pt x="375976" y="0"/>
                  </a:lnTo>
                  <a:lnTo>
                    <a:pt x="375976" y="375976"/>
                  </a:lnTo>
                  <a:lnTo>
                    <a:pt x="0" y="375976"/>
                  </a:lnTo>
                  <a:close/>
                </a:path>
              </a:pathLst>
            </a:custGeom>
            <a:noFill/>
            <a:ln w="154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F672F399-133A-4C21-AA83-70075C692A68}"/>
                </a:ext>
              </a:extLst>
            </p:cNvPr>
            <p:cNvSpPr/>
            <p:nvPr/>
          </p:nvSpPr>
          <p:spPr>
            <a:xfrm>
              <a:off x="5997365" y="3377362"/>
              <a:ext cx="344644" cy="250650"/>
            </a:xfrm>
            <a:custGeom>
              <a:avLst/>
              <a:gdLst>
                <a:gd name="connsiteX0" fmla="*/ 297648 w 344644"/>
                <a:gd name="connsiteY0" fmla="*/ 62663 h 250650"/>
                <a:gd name="connsiteX1" fmla="*/ 250651 w 344644"/>
                <a:gd name="connsiteY1" fmla="*/ 62663 h 250650"/>
                <a:gd name="connsiteX2" fmla="*/ 250651 w 344644"/>
                <a:gd name="connsiteY2" fmla="*/ 0 h 250650"/>
                <a:gd name="connsiteX3" fmla="*/ 31331 w 344644"/>
                <a:gd name="connsiteY3" fmla="*/ 0 h 250650"/>
                <a:gd name="connsiteX4" fmla="*/ 0 w 344644"/>
                <a:gd name="connsiteY4" fmla="*/ 31331 h 250650"/>
                <a:gd name="connsiteX5" fmla="*/ 0 w 344644"/>
                <a:gd name="connsiteY5" fmla="*/ 203654 h 250650"/>
                <a:gd name="connsiteX6" fmla="*/ 31331 w 344644"/>
                <a:gd name="connsiteY6" fmla="*/ 203654 h 250650"/>
                <a:gd name="connsiteX7" fmla="*/ 78328 w 344644"/>
                <a:gd name="connsiteY7" fmla="*/ 250651 h 250650"/>
                <a:gd name="connsiteX8" fmla="*/ 125325 w 344644"/>
                <a:gd name="connsiteY8" fmla="*/ 203654 h 250650"/>
                <a:gd name="connsiteX9" fmla="*/ 219319 w 344644"/>
                <a:gd name="connsiteY9" fmla="*/ 203654 h 250650"/>
                <a:gd name="connsiteX10" fmla="*/ 266316 w 344644"/>
                <a:gd name="connsiteY10" fmla="*/ 250651 h 250650"/>
                <a:gd name="connsiteX11" fmla="*/ 313313 w 344644"/>
                <a:gd name="connsiteY11" fmla="*/ 203654 h 250650"/>
                <a:gd name="connsiteX12" fmla="*/ 344645 w 344644"/>
                <a:gd name="connsiteY12" fmla="*/ 203654 h 250650"/>
                <a:gd name="connsiteX13" fmla="*/ 344645 w 344644"/>
                <a:gd name="connsiteY13" fmla="*/ 125325 h 250650"/>
                <a:gd name="connsiteX14" fmla="*/ 297648 w 344644"/>
                <a:gd name="connsiteY14" fmla="*/ 62663 h 250650"/>
                <a:gd name="connsiteX15" fmla="*/ 78328 w 344644"/>
                <a:gd name="connsiteY15" fmla="*/ 227152 h 250650"/>
                <a:gd name="connsiteX16" fmla="*/ 54830 w 344644"/>
                <a:gd name="connsiteY16" fmla="*/ 203654 h 250650"/>
                <a:gd name="connsiteX17" fmla="*/ 78328 w 344644"/>
                <a:gd name="connsiteY17" fmla="*/ 180155 h 250650"/>
                <a:gd name="connsiteX18" fmla="*/ 101827 w 344644"/>
                <a:gd name="connsiteY18" fmla="*/ 203654 h 250650"/>
                <a:gd name="connsiteX19" fmla="*/ 78328 w 344644"/>
                <a:gd name="connsiteY19" fmla="*/ 227152 h 250650"/>
                <a:gd name="connsiteX20" fmla="*/ 289815 w 344644"/>
                <a:gd name="connsiteY20" fmla="*/ 86161 h 250650"/>
                <a:gd name="connsiteX21" fmla="*/ 320520 w 344644"/>
                <a:gd name="connsiteY21" fmla="*/ 125325 h 250650"/>
                <a:gd name="connsiteX22" fmla="*/ 250651 w 344644"/>
                <a:gd name="connsiteY22" fmla="*/ 125325 h 250650"/>
                <a:gd name="connsiteX23" fmla="*/ 250651 w 344644"/>
                <a:gd name="connsiteY23" fmla="*/ 86161 h 250650"/>
                <a:gd name="connsiteX24" fmla="*/ 289815 w 344644"/>
                <a:gd name="connsiteY24" fmla="*/ 86161 h 250650"/>
                <a:gd name="connsiteX25" fmla="*/ 266316 w 344644"/>
                <a:gd name="connsiteY25" fmla="*/ 227152 h 250650"/>
                <a:gd name="connsiteX26" fmla="*/ 242818 w 344644"/>
                <a:gd name="connsiteY26" fmla="*/ 203654 h 250650"/>
                <a:gd name="connsiteX27" fmla="*/ 266316 w 344644"/>
                <a:gd name="connsiteY27" fmla="*/ 180155 h 250650"/>
                <a:gd name="connsiteX28" fmla="*/ 289815 w 344644"/>
                <a:gd name="connsiteY28" fmla="*/ 203654 h 250650"/>
                <a:gd name="connsiteX29" fmla="*/ 266316 w 344644"/>
                <a:gd name="connsiteY29" fmla="*/ 227152 h 25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44644" h="250650">
                  <a:moveTo>
                    <a:pt x="297648" y="62663"/>
                  </a:moveTo>
                  <a:lnTo>
                    <a:pt x="250651" y="62663"/>
                  </a:lnTo>
                  <a:lnTo>
                    <a:pt x="250651" y="0"/>
                  </a:lnTo>
                  <a:lnTo>
                    <a:pt x="31331" y="0"/>
                  </a:lnTo>
                  <a:cubicBezTo>
                    <a:pt x="14099" y="0"/>
                    <a:pt x="0" y="14099"/>
                    <a:pt x="0" y="31331"/>
                  </a:cubicBezTo>
                  <a:lnTo>
                    <a:pt x="0" y="203654"/>
                  </a:lnTo>
                  <a:lnTo>
                    <a:pt x="31331" y="203654"/>
                  </a:lnTo>
                  <a:cubicBezTo>
                    <a:pt x="31331" y="229659"/>
                    <a:pt x="52323" y="250651"/>
                    <a:pt x="78328" y="250651"/>
                  </a:cubicBezTo>
                  <a:cubicBezTo>
                    <a:pt x="104333" y="250651"/>
                    <a:pt x="125325" y="229659"/>
                    <a:pt x="125325" y="203654"/>
                  </a:cubicBezTo>
                  <a:lnTo>
                    <a:pt x="219319" y="203654"/>
                  </a:lnTo>
                  <a:cubicBezTo>
                    <a:pt x="219319" y="229659"/>
                    <a:pt x="240311" y="250651"/>
                    <a:pt x="266316" y="250651"/>
                  </a:cubicBezTo>
                  <a:cubicBezTo>
                    <a:pt x="292321" y="250651"/>
                    <a:pt x="313313" y="229659"/>
                    <a:pt x="313313" y="203654"/>
                  </a:cubicBezTo>
                  <a:lnTo>
                    <a:pt x="344645" y="203654"/>
                  </a:lnTo>
                  <a:lnTo>
                    <a:pt x="344645" y="125325"/>
                  </a:lnTo>
                  <a:lnTo>
                    <a:pt x="297648" y="62663"/>
                  </a:lnTo>
                  <a:close/>
                  <a:moveTo>
                    <a:pt x="78328" y="227152"/>
                  </a:moveTo>
                  <a:cubicBezTo>
                    <a:pt x="65326" y="227152"/>
                    <a:pt x="54830" y="216656"/>
                    <a:pt x="54830" y="203654"/>
                  </a:cubicBezTo>
                  <a:cubicBezTo>
                    <a:pt x="54830" y="190651"/>
                    <a:pt x="65326" y="180155"/>
                    <a:pt x="78328" y="180155"/>
                  </a:cubicBezTo>
                  <a:cubicBezTo>
                    <a:pt x="91331" y="180155"/>
                    <a:pt x="101827" y="190651"/>
                    <a:pt x="101827" y="203654"/>
                  </a:cubicBezTo>
                  <a:cubicBezTo>
                    <a:pt x="101827" y="216656"/>
                    <a:pt x="91331" y="227152"/>
                    <a:pt x="78328" y="227152"/>
                  </a:cubicBezTo>
                  <a:close/>
                  <a:moveTo>
                    <a:pt x="289815" y="86161"/>
                  </a:moveTo>
                  <a:lnTo>
                    <a:pt x="320520" y="125325"/>
                  </a:lnTo>
                  <a:lnTo>
                    <a:pt x="250651" y="125325"/>
                  </a:lnTo>
                  <a:lnTo>
                    <a:pt x="250651" y="86161"/>
                  </a:lnTo>
                  <a:lnTo>
                    <a:pt x="289815" y="86161"/>
                  </a:lnTo>
                  <a:close/>
                  <a:moveTo>
                    <a:pt x="266316" y="227152"/>
                  </a:moveTo>
                  <a:cubicBezTo>
                    <a:pt x="253314" y="227152"/>
                    <a:pt x="242818" y="216656"/>
                    <a:pt x="242818" y="203654"/>
                  </a:cubicBezTo>
                  <a:cubicBezTo>
                    <a:pt x="242818" y="190651"/>
                    <a:pt x="253314" y="180155"/>
                    <a:pt x="266316" y="180155"/>
                  </a:cubicBezTo>
                  <a:cubicBezTo>
                    <a:pt x="279319" y="180155"/>
                    <a:pt x="289815" y="190651"/>
                    <a:pt x="289815" y="203654"/>
                  </a:cubicBezTo>
                  <a:cubicBezTo>
                    <a:pt x="289815" y="216656"/>
                    <a:pt x="279319" y="227152"/>
                    <a:pt x="266316" y="227152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54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3B6A441C-812C-4932-BD23-5553B706CF4B}"/>
              </a:ext>
            </a:extLst>
          </p:cNvPr>
          <p:cNvCxnSpPr/>
          <p:nvPr/>
        </p:nvCxnSpPr>
        <p:spPr>
          <a:xfrm>
            <a:off x="7400127" y="3132951"/>
            <a:ext cx="2392884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Box 106">
            <a:extLst>
              <a:ext uri="{FF2B5EF4-FFF2-40B4-BE49-F238E27FC236}">
                <a16:creationId xmlns:a16="http://schemas.microsoft.com/office/drawing/2014/main" id="{99A26DD3-7060-481B-AC36-4CE38E6CF72B}"/>
              </a:ext>
            </a:extLst>
          </p:cNvPr>
          <p:cNvSpPr txBox="1"/>
          <p:nvPr/>
        </p:nvSpPr>
        <p:spPr>
          <a:xfrm>
            <a:off x="7874768" y="3314575"/>
            <a:ext cx="164106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 History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108" name="Graphic 120">
            <a:extLst>
              <a:ext uri="{FF2B5EF4-FFF2-40B4-BE49-F238E27FC236}">
                <a16:creationId xmlns:a16="http://schemas.microsoft.com/office/drawing/2014/main" id="{C35F3BDA-82FC-42EA-91BB-B81490BE11FF}"/>
              </a:ext>
            </a:extLst>
          </p:cNvPr>
          <p:cNvGrpSpPr/>
          <p:nvPr/>
        </p:nvGrpSpPr>
        <p:grpSpPr>
          <a:xfrm>
            <a:off x="7513673" y="3298280"/>
            <a:ext cx="339582" cy="339582"/>
            <a:chOff x="7552822" y="2260856"/>
            <a:chExt cx="339582" cy="339582"/>
          </a:xfrm>
        </p:grpSpPr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BF60A5B0-911D-4C9D-86DD-C9F3C95540ED}"/>
                </a:ext>
              </a:extLst>
            </p:cNvPr>
            <p:cNvSpPr/>
            <p:nvPr/>
          </p:nvSpPr>
          <p:spPr>
            <a:xfrm>
              <a:off x="7552822" y="2260856"/>
              <a:ext cx="339582" cy="339582"/>
            </a:xfrm>
            <a:custGeom>
              <a:avLst/>
              <a:gdLst>
                <a:gd name="connsiteX0" fmla="*/ 0 w 339582"/>
                <a:gd name="connsiteY0" fmla="*/ 0 h 339582"/>
                <a:gd name="connsiteX1" fmla="*/ 339582 w 339582"/>
                <a:gd name="connsiteY1" fmla="*/ 0 h 339582"/>
                <a:gd name="connsiteX2" fmla="*/ 339582 w 339582"/>
                <a:gd name="connsiteY2" fmla="*/ 339582 h 339582"/>
                <a:gd name="connsiteX3" fmla="*/ 0 w 339582"/>
                <a:gd name="connsiteY3" fmla="*/ 339582 h 33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582" h="339582">
                  <a:moveTo>
                    <a:pt x="0" y="0"/>
                  </a:moveTo>
                  <a:lnTo>
                    <a:pt x="339582" y="0"/>
                  </a:lnTo>
                  <a:lnTo>
                    <a:pt x="339582" y="339582"/>
                  </a:lnTo>
                  <a:lnTo>
                    <a:pt x="0" y="339582"/>
                  </a:lnTo>
                  <a:close/>
                </a:path>
              </a:pathLst>
            </a:custGeom>
            <a:noFill/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0E4EBA74-23FD-49F5-BA35-FB65BE3078C2}"/>
                </a:ext>
              </a:extLst>
            </p:cNvPr>
            <p:cNvSpPr/>
            <p:nvPr/>
          </p:nvSpPr>
          <p:spPr>
            <a:xfrm>
              <a:off x="7581120" y="2289154"/>
              <a:ext cx="282985" cy="282985"/>
            </a:xfrm>
            <a:custGeom>
              <a:avLst/>
              <a:gdLst>
                <a:gd name="connsiteX0" fmla="*/ 141351 w 282985"/>
                <a:gd name="connsiteY0" fmla="*/ 0 h 282985"/>
                <a:gd name="connsiteX1" fmla="*/ 0 w 282985"/>
                <a:gd name="connsiteY1" fmla="*/ 141493 h 282985"/>
                <a:gd name="connsiteX2" fmla="*/ 141351 w 282985"/>
                <a:gd name="connsiteY2" fmla="*/ 282985 h 282985"/>
                <a:gd name="connsiteX3" fmla="*/ 282985 w 282985"/>
                <a:gd name="connsiteY3" fmla="*/ 141493 h 282985"/>
                <a:gd name="connsiteX4" fmla="*/ 141351 w 282985"/>
                <a:gd name="connsiteY4" fmla="*/ 0 h 282985"/>
                <a:gd name="connsiteX5" fmla="*/ 141493 w 282985"/>
                <a:gd name="connsiteY5" fmla="*/ 254687 h 282985"/>
                <a:gd name="connsiteX6" fmla="*/ 28299 w 282985"/>
                <a:gd name="connsiteY6" fmla="*/ 141493 h 282985"/>
                <a:gd name="connsiteX7" fmla="*/ 141493 w 282985"/>
                <a:gd name="connsiteY7" fmla="*/ 28299 h 282985"/>
                <a:gd name="connsiteX8" fmla="*/ 254687 w 282985"/>
                <a:gd name="connsiteY8" fmla="*/ 141493 h 282985"/>
                <a:gd name="connsiteX9" fmla="*/ 141493 w 282985"/>
                <a:gd name="connsiteY9" fmla="*/ 254687 h 282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2985" h="282985">
                  <a:moveTo>
                    <a:pt x="141351" y="0"/>
                  </a:moveTo>
                  <a:cubicBezTo>
                    <a:pt x="63247" y="0"/>
                    <a:pt x="0" y="63389"/>
                    <a:pt x="0" y="141493"/>
                  </a:cubicBezTo>
                  <a:cubicBezTo>
                    <a:pt x="0" y="219596"/>
                    <a:pt x="63247" y="282985"/>
                    <a:pt x="141351" y="282985"/>
                  </a:cubicBezTo>
                  <a:cubicBezTo>
                    <a:pt x="219596" y="282985"/>
                    <a:pt x="282985" y="219596"/>
                    <a:pt x="282985" y="141493"/>
                  </a:cubicBezTo>
                  <a:cubicBezTo>
                    <a:pt x="282985" y="63389"/>
                    <a:pt x="219596" y="0"/>
                    <a:pt x="141351" y="0"/>
                  </a:cubicBezTo>
                  <a:close/>
                  <a:moveTo>
                    <a:pt x="141493" y="254687"/>
                  </a:moveTo>
                  <a:cubicBezTo>
                    <a:pt x="78953" y="254687"/>
                    <a:pt x="28299" y="204032"/>
                    <a:pt x="28299" y="141493"/>
                  </a:cubicBezTo>
                  <a:cubicBezTo>
                    <a:pt x="28299" y="78953"/>
                    <a:pt x="78953" y="28299"/>
                    <a:pt x="141493" y="28299"/>
                  </a:cubicBezTo>
                  <a:cubicBezTo>
                    <a:pt x="204032" y="28299"/>
                    <a:pt x="254687" y="78953"/>
                    <a:pt x="254687" y="141493"/>
                  </a:cubicBezTo>
                  <a:cubicBezTo>
                    <a:pt x="254687" y="204032"/>
                    <a:pt x="204032" y="254687"/>
                    <a:pt x="141493" y="254687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E841DF89-CE6C-4C7D-ADAB-0B78C4268808}"/>
                </a:ext>
              </a:extLst>
            </p:cNvPr>
            <p:cNvSpPr/>
            <p:nvPr/>
          </p:nvSpPr>
          <p:spPr>
            <a:xfrm>
              <a:off x="7708463" y="2359900"/>
              <a:ext cx="84895" cy="129465"/>
            </a:xfrm>
            <a:custGeom>
              <a:avLst/>
              <a:gdLst>
                <a:gd name="connsiteX0" fmla="*/ 21224 w 84895"/>
                <a:gd name="connsiteY0" fmla="*/ 0 h 129465"/>
                <a:gd name="connsiteX1" fmla="*/ 0 w 84895"/>
                <a:gd name="connsiteY1" fmla="*/ 0 h 129465"/>
                <a:gd name="connsiteX2" fmla="*/ 0 w 84895"/>
                <a:gd name="connsiteY2" fmla="*/ 84896 h 129465"/>
                <a:gd name="connsiteX3" fmla="*/ 74284 w 84895"/>
                <a:gd name="connsiteY3" fmla="*/ 129466 h 129465"/>
                <a:gd name="connsiteX4" fmla="*/ 84896 w 84895"/>
                <a:gd name="connsiteY4" fmla="*/ 112062 h 129465"/>
                <a:gd name="connsiteX5" fmla="*/ 21224 w 84895"/>
                <a:gd name="connsiteY5" fmla="*/ 74284 h 129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895" h="129465">
                  <a:moveTo>
                    <a:pt x="21224" y="0"/>
                  </a:moveTo>
                  <a:lnTo>
                    <a:pt x="0" y="0"/>
                  </a:lnTo>
                  <a:lnTo>
                    <a:pt x="0" y="84896"/>
                  </a:lnTo>
                  <a:lnTo>
                    <a:pt x="74284" y="129466"/>
                  </a:lnTo>
                  <a:lnTo>
                    <a:pt x="84896" y="112062"/>
                  </a:lnTo>
                  <a:lnTo>
                    <a:pt x="21224" y="74284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12" name="TextBox 111">
            <a:extLst>
              <a:ext uri="{FF2B5EF4-FFF2-40B4-BE49-F238E27FC236}">
                <a16:creationId xmlns:a16="http://schemas.microsoft.com/office/drawing/2014/main" id="{B7167285-D5A5-4117-812C-925AEEB7D5FE}"/>
              </a:ext>
            </a:extLst>
          </p:cNvPr>
          <p:cNvSpPr txBox="1"/>
          <p:nvPr/>
        </p:nvSpPr>
        <p:spPr>
          <a:xfrm>
            <a:off x="7874768" y="3784956"/>
            <a:ext cx="164106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About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113" name="Graphic 127">
            <a:extLst>
              <a:ext uri="{FF2B5EF4-FFF2-40B4-BE49-F238E27FC236}">
                <a16:creationId xmlns:a16="http://schemas.microsoft.com/office/drawing/2014/main" id="{3A85DDA6-E332-45B4-9497-FAA458EB76FB}"/>
              </a:ext>
            </a:extLst>
          </p:cNvPr>
          <p:cNvGrpSpPr/>
          <p:nvPr/>
        </p:nvGrpSpPr>
        <p:grpSpPr>
          <a:xfrm>
            <a:off x="7513591" y="3767838"/>
            <a:ext cx="345968" cy="345968"/>
            <a:chOff x="7534212" y="2724021"/>
            <a:chExt cx="345968" cy="345968"/>
          </a:xfrm>
        </p:grpSpPr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15F8947F-ED6A-49BC-A5B8-67A3F6E293D0}"/>
                </a:ext>
              </a:extLst>
            </p:cNvPr>
            <p:cNvSpPr/>
            <p:nvPr/>
          </p:nvSpPr>
          <p:spPr>
            <a:xfrm>
              <a:off x="7534212" y="2724021"/>
              <a:ext cx="345968" cy="345968"/>
            </a:xfrm>
            <a:custGeom>
              <a:avLst/>
              <a:gdLst>
                <a:gd name="connsiteX0" fmla="*/ 0 w 345968"/>
                <a:gd name="connsiteY0" fmla="*/ 0 h 345968"/>
                <a:gd name="connsiteX1" fmla="*/ 345968 w 345968"/>
                <a:gd name="connsiteY1" fmla="*/ 0 h 345968"/>
                <a:gd name="connsiteX2" fmla="*/ 345968 w 345968"/>
                <a:gd name="connsiteY2" fmla="*/ 345968 h 345968"/>
                <a:gd name="connsiteX3" fmla="*/ 0 w 345968"/>
                <a:gd name="connsiteY3" fmla="*/ 345968 h 345968"/>
                <a:gd name="connsiteX4" fmla="*/ 0 w 345968"/>
                <a:gd name="connsiteY4" fmla="*/ 0 h 345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5968" h="345968">
                  <a:moveTo>
                    <a:pt x="0" y="0"/>
                  </a:moveTo>
                  <a:lnTo>
                    <a:pt x="345968" y="0"/>
                  </a:lnTo>
                  <a:lnTo>
                    <a:pt x="345968" y="345968"/>
                  </a:lnTo>
                  <a:lnTo>
                    <a:pt x="0" y="34596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4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266EE8BD-C245-4CD3-B841-43F308A1637B}"/>
                </a:ext>
              </a:extLst>
            </p:cNvPr>
            <p:cNvSpPr/>
            <p:nvPr/>
          </p:nvSpPr>
          <p:spPr>
            <a:xfrm>
              <a:off x="7563042" y="2752851"/>
              <a:ext cx="288306" cy="288306"/>
            </a:xfrm>
            <a:custGeom>
              <a:avLst/>
              <a:gdLst>
                <a:gd name="connsiteX0" fmla="*/ 129738 w 288306"/>
                <a:gd name="connsiteY0" fmla="*/ 72077 h 288306"/>
                <a:gd name="connsiteX1" fmla="*/ 158569 w 288306"/>
                <a:gd name="connsiteY1" fmla="*/ 72077 h 288306"/>
                <a:gd name="connsiteX2" fmla="*/ 158569 w 288306"/>
                <a:gd name="connsiteY2" fmla="*/ 100907 h 288306"/>
                <a:gd name="connsiteX3" fmla="*/ 129738 w 288306"/>
                <a:gd name="connsiteY3" fmla="*/ 100907 h 288306"/>
                <a:gd name="connsiteX4" fmla="*/ 129738 w 288306"/>
                <a:gd name="connsiteY4" fmla="*/ 129738 h 288306"/>
                <a:gd name="connsiteX5" fmla="*/ 158569 w 288306"/>
                <a:gd name="connsiteY5" fmla="*/ 129738 h 288306"/>
                <a:gd name="connsiteX6" fmla="*/ 158569 w 288306"/>
                <a:gd name="connsiteY6" fmla="*/ 216230 h 288306"/>
                <a:gd name="connsiteX7" fmla="*/ 129738 w 288306"/>
                <a:gd name="connsiteY7" fmla="*/ 216230 h 288306"/>
                <a:gd name="connsiteX8" fmla="*/ 144153 w 288306"/>
                <a:gd name="connsiteY8" fmla="*/ 0 h 288306"/>
                <a:gd name="connsiteX9" fmla="*/ 0 w 288306"/>
                <a:gd name="connsiteY9" fmla="*/ 144153 h 288306"/>
                <a:gd name="connsiteX10" fmla="*/ 144153 w 288306"/>
                <a:gd name="connsiteY10" fmla="*/ 288307 h 288306"/>
                <a:gd name="connsiteX11" fmla="*/ 288307 w 288306"/>
                <a:gd name="connsiteY11" fmla="*/ 144153 h 288306"/>
                <a:gd name="connsiteX12" fmla="*/ 144153 w 288306"/>
                <a:gd name="connsiteY12" fmla="*/ 0 h 288306"/>
                <a:gd name="connsiteX13" fmla="*/ 144153 w 288306"/>
                <a:gd name="connsiteY13" fmla="*/ 259476 h 288306"/>
                <a:gd name="connsiteX14" fmla="*/ 28831 w 288306"/>
                <a:gd name="connsiteY14" fmla="*/ 144153 h 288306"/>
                <a:gd name="connsiteX15" fmla="*/ 144153 w 288306"/>
                <a:gd name="connsiteY15" fmla="*/ 28831 h 288306"/>
                <a:gd name="connsiteX16" fmla="*/ 259476 w 288306"/>
                <a:gd name="connsiteY16" fmla="*/ 144153 h 288306"/>
                <a:gd name="connsiteX17" fmla="*/ 144153 w 288306"/>
                <a:gd name="connsiteY17" fmla="*/ 259476 h 288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8306" h="288306">
                  <a:moveTo>
                    <a:pt x="129738" y="72077"/>
                  </a:moveTo>
                  <a:lnTo>
                    <a:pt x="158569" y="72077"/>
                  </a:lnTo>
                  <a:lnTo>
                    <a:pt x="158569" y="100907"/>
                  </a:lnTo>
                  <a:lnTo>
                    <a:pt x="129738" y="100907"/>
                  </a:lnTo>
                  <a:close/>
                  <a:moveTo>
                    <a:pt x="129738" y="129738"/>
                  </a:moveTo>
                  <a:lnTo>
                    <a:pt x="158569" y="129738"/>
                  </a:lnTo>
                  <a:lnTo>
                    <a:pt x="158569" y="216230"/>
                  </a:lnTo>
                  <a:lnTo>
                    <a:pt x="129738" y="216230"/>
                  </a:lnTo>
                  <a:close/>
                  <a:moveTo>
                    <a:pt x="144153" y="0"/>
                  </a:moveTo>
                  <a:cubicBezTo>
                    <a:pt x="64581" y="0"/>
                    <a:pt x="0" y="64581"/>
                    <a:pt x="0" y="144153"/>
                  </a:cubicBezTo>
                  <a:cubicBezTo>
                    <a:pt x="0" y="223726"/>
                    <a:pt x="64581" y="288307"/>
                    <a:pt x="144153" y="288307"/>
                  </a:cubicBezTo>
                  <a:cubicBezTo>
                    <a:pt x="223726" y="288307"/>
                    <a:pt x="288307" y="223726"/>
                    <a:pt x="288307" y="144153"/>
                  </a:cubicBezTo>
                  <a:cubicBezTo>
                    <a:pt x="288307" y="64581"/>
                    <a:pt x="223726" y="0"/>
                    <a:pt x="144153" y="0"/>
                  </a:cubicBezTo>
                  <a:close/>
                  <a:moveTo>
                    <a:pt x="144153" y="259476"/>
                  </a:moveTo>
                  <a:cubicBezTo>
                    <a:pt x="80582" y="259476"/>
                    <a:pt x="28831" y="207725"/>
                    <a:pt x="28831" y="144153"/>
                  </a:cubicBezTo>
                  <a:cubicBezTo>
                    <a:pt x="28831" y="80582"/>
                    <a:pt x="80582" y="28831"/>
                    <a:pt x="144153" y="28831"/>
                  </a:cubicBezTo>
                  <a:cubicBezTo>
                    <a:pt x="207725" y="28831"/>
                    <a:pt x="259476" y="80582"/>
                    <a:pt x="259476" y="144153"/>
                  </a:cubicBezTo>
                  <a:cubicBezTo>
                    <a:pt x="259476" y="207725"/>
                    <a:pt x="207725" y="259476"/>
                    <a:pt x="144153" y="259476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4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6C66C6-14B8-4E0C-89DD-BBF9F1BC1E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</p:spTree>
    <p:extLst>
      <p:ext uri="{BB962C8B-B14F-4D97-AF65-F5344CB8AC3E}">
        <p14:creationId xmlns:p14="http://schemas.microsoft.com/office/powerpoint/2010/main" val="14612465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F5C11E-D46B-437C-B88B-93B0E530D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69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ADAF5-AA9E-4DD4-9CD6-10CDA84BD0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UI/UX Design &amp; Demo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590781-8118-48CB-84FD-E2E68419098C}"/>
              </a:ext>
            </a:extLst>
          </p:cNvPr>
          <p:cNvSpPr/>
          <p:nvPr/>
        </p:nvSpPr>
        <p:spPr>
          <a:xfrm>
            <a:off x="7325033" y="373020"/>
            <a:ext cx="3043798" cy="54111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01C0E92-6B5B-4A7D-A7BE-4D6DC0E773FF}"/>
              </a:ext>
            </a:extLst>
          </p:cNvPr>
          <p:cNvSpPr/>
          <p:nvPr/>
        </p:nvSpPr>
        <p:spPr>
          <a:xfrm>
            <a:off x="9677827" y="7071439"/>
            <a:ext cx="365126" cy="365126"/>
          </a:xfrm>
          <a:custGeom>
            <a:avLst/>
            <a:gdLst>
              <a:gd name="connsiteX0" fmla="*/ 0 w 578997"/>
              <a:gd name="connsiteY0" fmla="*/ 0 h 578997"/>
              <a:gd name="connsiteX1" fmla="*/ 578997 w 578997"/>
              <a:gd name="connsiteY1" fmla="*/ 0 h 578997"/>
              <a:gd name="connsiteX2" fmla="*/ 578997 w 578997"/>
              <a:gd name="connsiteY2" fmla="*/ 578997 h 578997"/>
              <a:gd name="connsiteX3" fmla="*/ 0 w 578997"/>
              <a:gd name="connsiteY3" fmla="*/ 578997 h 578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997" h="578997">
                <a:moveTo>
                  <a:pt x="0" y="0"/>
                </a:moveTo>
                <a:lnTo>
                  <a:pt x="578997" y="0"/>
                </a:lnTo>
                <a:lnTo>
                  <a:pt x="578997" y="578997"/>
                </a:lnTo>
                <a:lnTo>
                  <a:pt x="0" y="578997"/>
                </a:lnTo>
                <a:close/>
              </a:path>
            </a:pathLst>
          </a:custGeom>
          <a:noFill/>
          <a:ln w="2381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16ADAF-7F31-4824-AD90-5971164C1431}"/>
              </a:ext>
            </a:extLst>
          </p:cNvPr>
          <p:cNvSpPr txBox="1"/>
          <p:nvPr/>
        </p:nvSpPr>
        <p:spPr>
          <a:xfrm>
            <a:off x="307089" y="1553371"/>
            <a:ext cx="4559880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Login/Registration Form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for Rider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Successful/Rejected 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Edit Personal Information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Post Requests</a:t>
            </a:r>
            <a:endParaRPr lang="en-MY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Manage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Accepts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Manage Accepted Requests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51A2CE-331E-4B5E-BA93-EAA4AC0C28C3}"/>
              </a:ext>
            </a:extLst>
          </p:cNvPr>
          <p:cNvSpPr/>
          <p:nvPr/>
        </p:nvSpPr>
        <p:spPr>
          <a:xfrm>
            <a:off x="7325032" y="373019"/>
            <a:ext cx="3043797" cy="73802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508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aphic 12">
            <a:extLst>
              <a:ext uri="{FF2B5EF4-FFF2-40B4-BE49-F238E27FC236}">
                <a16:creationId xmlns:a16="http://schemas.microsoft.com/office/drawing/2014/main" id="{1D13F431-779D-4FEA-A098-486E6CFC722F}"/>
              </a:ext>
            </a:extLst>
          </p:cNvPr>
          <p:cNvGrpSpPr/>
          <p:nvPr/>
        </p:nvGrpSpPr>
        <p:grpSpPr>
          <a:xfrm>
            <a:off x="7514319" y="698137"/>
            <a:ext cx="246742" cy="246742"/>
            <a:chOff x="6010275" y="3343275"/>
            <a:chExt cx="171450" cy="171450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AE82AB2-835F-4107-AF82-5B22497F5F60}"/>
                </a:ext>
              </a:extLst>
            </p:cNvPr>
            <p:cNvSpPr/>
            <p:nvPr/>
          </p:nvSpPr>
          <p:spPr>
            <a:xfrm>
              <a:off x="6010275" y="3343275"/>
              <a:ext cx="171450" cy="171450"/>
            </a:xfrm>
            <a:custGeom>
              <a:avLst/>
              <a:gdLst>
                <a:gd name="connsiteX0" fmla="*/ 0 w 171450"/>
                <a:gd name="connsiteY0" fmla="*/ 0 h 171450"/>
                <a:gd name="connsiteX1" fmla="*/ 171450 w 171450"/>
                <a:gd name="connsiteY1" fmla="*/ 0 h 171450"/>
                <a:gd name="connsiteX2" fmla="*/ 171450 w 171450"/>
                <a:gd name="connsiteY2" fmla="*/ 171450 h 171450"/>
                <a:gd name="connsiteX3" fmla="*/ 0 w 171450"/>
                <a:gd name="connsiteY3" fmla="*/ 171450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" h="171450">
                  <a:moveTo>
                    <a:pt x="0" y="0"/>
                  </a:moveTo>
                  <a:lnTo>
                    <a:pt x="171450" y="0"/>
                  </a:lnTo>
                  <a:lnTo>
                    <a:pt x="171450" y="171450"/>
                  </a:lnTo>
                  <a:lnTo>
                    <a:pt x="0" y="171450"/>
                  </a:lnTo>
                  <a:close/>
                </a:path>
              </a:pathLst>
            </a:custGeom>
            <a:noFill/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205F5A1-6F3C-4029-A000-46F41536EEA1}"/>
                </a:ext>
              </a:extLst>
            </p:cNvPr>
            <p:cNvSpPr/>
            <p:nvPr/>
          </p:nvSpPr>
          <p:spPr>
            <a:xfrm>
              <a:off x="6031706" y="3386137"/>
              <a:ext cx="128587" cy="85725"/>
            </a:xfrm>
            <a:custGeom>
              <a:avLst/>
              <a:gdLst>
                <a:gd name="connsiteX0" fmla="*/ 0 w 128587"/>
                <a:gd name="connsiteY0" fmla="*/ 85725 h 85725"/>
                <a:gd name="connsiteX1" fmla="*/ 128588 w 128587"/>
                <a:gd name="connsiteY1" fmla="*/ 85725 h 85725"/>
                <a:gd name="connsiteX2" fmla="*/ 128588 w 128587"/>
                <a:gd name="connsiteY2" fmla="*/ 71438 h 85725"/>
                <a:gd name="connsiteX3" fmla="*/ 0 w 128587"/>
                <a:gd name="connsiteY3" fmla="*/ 71438 h 85725"/>
                <a:gd name="connsiteX4" fmla="*/ 0 w 128587"/>
                <a:gd name="connsiteY4" fmla="*/ 85725 h 85725"/>
                <a:gd name="connsiteX5" fmla="*/ 0 w 128587"/>
                <a:gd name="connsiteY5" fmla="*/ 50006 h 85725"/>
                <a:gd name="connsiteX6" fmla="*/ 128588 w 128587"/>
                <a:gd name="connsiteY6" fmla="*/ 50006 h 85725"/>
                <a:gd name="connsiteX7" fmla="*/ 128588 w 128587"/>
                <a:gd name="connsiteY7" fmla="*/ 35719 h 85725"/>
                <a:gd name="connsiteX8" fmla="*/ 0 w 128587"/>
                <a:gd name="connsiteY8" fmla="*/ 35719 h 85725"/>
                <a:gd name="connsiteX9" fmla="*/ 0 w 128587"/>
                <a:gd name="connsiteY9" fmla="*/ 50006 h 85725"/>
                <a:gd name="connsiteX10" fmla="*/ 0 w 128587"/>
                <a:gd name="connsiteY10" fmla="*/ 0 h 85725"/>
                <a:gd name="connsiteX11" fmla="*/ 0 w 128587"/>
                <a:gd name="connsiteY11" fmla="*/ 14288 h 85725"/>
                <a:gd name="connsiteX12" fmla="*/ 128588 w 128587"/>
                <a:gd name="connsiteY12" fmla="*/ 14288 h 85725"/>
                <a:gd name="connsiteX13" fmla="*/ 128588 w 128587"/>
                <a:gd name="connsiteY13" fmla="*/ 0 h 85725"/>
                <a:gd name="connsiteX14" fmla="*/ 0 w 128587"/>
                <a:gd name="connsiteY14" fmla="*/ 0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8587" h="85725">
                  <a:moveTo>
                    <a:pt x="0" y="85725"/>
                  </a:moveTo>
                  <a:lnTo>
                    <a:pt x="128588" y="85725"/>
                  </a:lnTo>
                  <a:lnTo>
                    <a:pt x="128588" y="71438"/>
                  </a:lnTo>
                  <a:lnTo>
                    <a:pt x="0" y="71438"/>
                  </a:lnTo>
                  <a:lnTo>
                    <a:pt x="0" y="85725"/>
                  </a:lnTo>
                  <a:close/>
                  <a:moveTo>
                    <a:pt x="0" y="50006"/>
                  </a:moveTo>
                  <a:lnTo>
                    <a:pt x="128588" y="50006"/>
                  </a:lnTo>
                  <a:lnTo>
                    <a:pt x="128588" y="35719"/>
                  </a:lnTo>
                  <a:lnTo>
                    <a:pt x="0" y="35719"/>
                  </a:lnTo>
                  <a:lnTo>
                    <a:pt x="0" y="50006"/>
                  </a:lnTo>
                  <a:close/>
                  <a:moveTo>
                    <a:pt x="0" y="0"/>
                  </a:moveTo>
                  <a:lnTo>
                    <a:pt x="0" y="14288"/>
                  </a:lnTo>
                  <a:lnTo>
                    <a:pt x="128588" y="14288"/>
                  </a:lnTo>
                  <a:lnTo>
                    <a:pt x="12858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611EB690-F14F-406F-B172-20E337BD9D8E}"/>
              </a:ext>
            </a:extLst>
          </p:cNvPr>
          <p:cNvSpPr/>
          <p:nvPr/>
        </p:nvSpPr>
        <p:spPr>
          <a:xfrm>
            <a:off x="7325033" y="370727"/>
            <a:ext cx="3026390" cy="19724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C3936A-20F8-4EE3-8F72-E1D3378BF2A4}"/>
              </a:ext>
            </a:extLst>
          </p:cNvPr>
          <p:cNvSpPr/>
          <p:nvPr/>
        </p:nvSpPr>
        <p:spPr>
          <a:xfrm>
            <a:off x="6568655" y="379356"/>
            <a:ext cx="753725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B66DC02-8392-4038-9EC4-3B06555B4850}"/>
              </a:ext>
            </a:extLst>
          </p:cNvPr>
          <p:cNvSpPr/>
          <p:nvPr/>
        </p:nvSpPr>
        <p:spPr>
          <a:xfrm>
            <a:off x="10356727" y="373020"/>
            <a:ext cx="753725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2C0FA5B-DA47-4995-946F-242651DD57E1}"/>
              </a:ext>
            </a:extLst>
          </p:cNvPr>
          <p:cNvSpPr txBox="1"/>
          <p:nvPr/>
        </p:nvSpPr>
        <p:spPr>
          <a:xfrm>
            <a:off x="7791903" y="652230"/>
            <a:ext cx="13004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Home</a:t>
            </a:r>
            <a:endParaRPr lang="en-US" sz="1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320E6963-4C9F-44FB-A410-53AAFDE64A05}"/>
              </a:ext>
            </a:extLst>
          </p:cNvPr>
          <p:cNvGrpSpPr/>
          <p:nvPr/>
        </p:nvGrpSpPr>
        <p:grpSpPr>
          <a:xfrm>
            <a:off x="7322379" y="1310121"/>
            <a:ext cx="3029043" cy="4345206"/>
            <a:chOff x="7322379" y="1310121"/>
            <a:chExt cx="3029043" cy="4345206"/>
          </a:xfrm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1EFD24B1-EB5B-463E-8BBB-93F8E03D1B88}"/>
                </a:ext>
              </a:extLst>
            </p:cNvPr>
            <p:cNvGrpSpPr/>
            <p:nvPr/>
          </p:nvGrpSpPr>
          <p:grpSpPr>
            <a:xfrm>
              <a:off x="7446911" y="4674584"/>
              <a:ext cx="2791643" cy="980743"/>
              <a:chOff x="7446911" y="4059708"/>
              <a:chExt cx="2791643" cy="980743"/>
            </a:xfrm>
          </p:grpSpPr>
          <p:sp>
            <p:nvSpPr>
              <p:cNvPr id="85" name="Rectangle: Rounded Corners 84">
                <a:extLst>
                  <a:ext uri="{FF2B5EF4-FFF2-40B4-BE49-F238E27FC236}">
                    <a16:creationId xmlns:a16="http://schemas.microsoft.com/office/drawing/2014/main" id="{4CC4130C-534C-4461-A622-A8A68BF988C9}"/>
                  </a:ext>
                </a:extLst>
              </p:cNvPr>
              <p:cNvSpPr/>
              <p:nvPr/>
            </p:nvSpPr>
            <p:spPr>
              <a:xfrm>
                <a:off x="7446911" y="4059708"/>
                <a:ext cx="2782477" cy="980743"/>
              </a:xfrm>
              <a:prstGeom prst="roundRect">
                <a:avLst>
                  <a:gd name="adj" fmla="val 9928"/>
                </a:avLst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7CA88580-84BF-4297-9569-7ABEC325B035}"/>
                  </a:ext>
                </a:extLst>
              </p:cNvPr>
              <p:cNvSpPr txBox="1"/>
              <p:nvPr/>
            </p:nvSpPr>
            <p:spPr>
              <a:xfrm>
                <a:off x="8164760" y="4224573"/>
                <a:ext cx="2073794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MY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Manage Requests</a:t>
                </a:r>
                <a:endParaRPr lang="en-US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grpSp>
            <p:nvGrpSpPr>
              <p:cNvPr id="89" name="Graphic 44">
                <a:extLst>
                  <a:ext uri="{FF2B5EF4-FFF2-40B4-BE49-F238E27FC236}">
                    <a16:creationId xmlns:a16="http://schemas.microsoft.com/office/drawing/2014/main" id="{22699A0F-813F-4585-B3B3-805B8C145BFD}"/>
                  </a:ext>
                </a:extLst>
              </p:cNvPr>
              <p:cNvGrpSpPr/>
              <p:nvPr/>
            </p:nvGrpSpPr>
            <p:grpSpPr>
              <a:xfrm>
                <a:off x="7543404" y="4228056"/>
                <a:ext cx="659405" cy="659405"/>
                <a:chOff x="5981699" y="3314699"/>
                <a:chExt cx="458429" cy="458429"/>
              </a:xfrm>
            </p:grpSpPr>
            <p:sp>
              <p:nvSpPr>
                <p:cNvPr id="102" name="Freeform: Shape 101">
                  <a:extLst>
                    <a:ext uri="{FF2B5EF4-FFF2-40B4-BE49-F238E27FC236}">
                      <a16:creationId xmlns:a16="http://schemas.microsoft.com/office/drawing/2014/main" id="{F4CE91C9-8B5E-48BE-A69A-694DBF3927CC}"/>
                    </a:ext>
                  </a:extLst>
                </p:cNvPr>
                <p:cNvSpPr/>
                <p:nvPr/>
              </p:nvSpPr>
              <p:spPr>
                <a:xfrm>
                  <a:off x="5981699" y="3314699"/>
                  <a:ext cx="458429" cy="458429"/>
                </a:xfrm>
                <a:custGeom>
                  <a:avLst/>
                  <a:gdLst>
                    <a:gd name="connsiteX0" fmla="*/ 0 w 458429"/>
                    <a:gd name="connsiteY0" fmla="*/ 0 h 458429"/>
                    <a:gd name="connsiteX1" fmla="*/ 458429 w 458429"/>
                    <a:gd name="connsiteY1" fmla="*/ 0 h 458429"/>
                    <a:gd name="connsiteX2" fmla="*/ 458429 w 458429"/>
                    <a:gd name="connsiteY2" fmla="*/ 458429 h 458429"/>
                    <a:gd name="connsiteX3" fmla="*/ 0 w 458429"/>
                    <a:gd name="connsiteY3" fmla="*/ 458429 h 4584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58429" h="458429">
                      <a:moveTo>
                        <a:pt x="0" y="0"/>
                      </a:moveTo>
                      <a:lnTo>
                        <a:pt x="458429" y="0"/>
                      </a:lnTo>
                      <a:lnTo>
                        <a:pt x="458429" y="458429"/>
                      </a:lnTo>
                      <a:lnTo>
                        <a:pt x="0" y="458429"/>
                      </a:lnTo>
                      <a:close/>
                    </a:path>
                  </a:pathLst>
                </a:custGeom>
                <a:noFill/>
                <a:ln w="190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3" name="Freeform: Shape 102">
                  <a:extLst>
                    <a:ext uri="{FF2B5EF4-FFF2-40B4-BE49-F238E27FC236}">
                      <a16:creationId xmlns:a16="http://schemas.microsoft.com/office/drawing/2014/main" id="{9C7D6E84-86DB-4D51-A4DA-665D9136C4B7}"/>
                    </a:ext>
                  </a:extLst>
                </p:cNvPr>
                <p:cNvSpPr/>
                <p:nvPr/>
              </p:nvSpPr>
              <p:spPr>
                <a:xfrm>
                  <a:off x="6019897" y="3352901"/>
                  <a:ext cx="382024" cy="382024"/>
                </a:xfrm>
                <a:custGeom>
                  <a:avLst/>
                  <a:gdLst>
                    <a:gd name="connsiteX0" fmla="*/ 190821 w 382024"/>
                    <a:gd name="connsiteY0" fmla="*/ 0 h 382024"/>
                    <a:gd name="connsiteX1" fmla="*/ 0 w 382024"/>
                    <a:gd name="connsiteY1" fmla="*/ 191012 h 382024"/>
                    <a:gd name="connsiteX2" fmla="*/ 190821 w 382024"/>
                    <a:gd name="connsiteY2" fmla="*/ 382024 h 382024"/>
                    <a:gd name="connsiteX3" fmla="*/ 382024 w 382024"/>
                    <a:gd name="connsiteY3" fmla="*/ 191012 h 382024"/>
                    <a:gd name="connsiteX4" fmla="*/ 190821 w 382024"/>
                    <a:gd name="connsiteY4" fmla="*/ 0 h 382024"/>
                    <a:gd name="connsiteX5" fmla="*/ 191012 w 382024"/>
                    <a:gd name="connsiteY5" fmla="*/ 343822 h 382024"/>
                    <a:gd name="connsiteX6" fmla="*/ 38202 w 382024"/>
                    <a:gd name="connsiteY6" fmla="*/ 191012 h 382024"/>
                    <a:gd name="connsiteX7" fmla="*/ 191012 w 382024"/>
                    <a:gd name="connsiteY7" fmla="*/ 38202 h 382024"/>
                    <a:gd name="connsiteX8" fmla="*/ 343822 w 382024"/>
                    <a:gd name="connsiteY8" fmla="*/ 191012 h 382024"/>
                    <a:gd name="connsiteX9" fmla="*/ 191012 w 382024"/>
                    <a:gd name="connsiteY9" fmla="*/ 343822 h 3820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82024" h="382024">
                      <a:moveTo>
                        <a:pt x="190821" y="0"/>
                      </a:moveTo>
                      <a:cubicBezTo>
                        <a:pt x="85382" y="0"/>
                        <a:pt x="0" y="85573"/>
                        <a:pt x="0" y="191012"/>
                      </a:cubicBezTo>
                      <a:cubicBezTo>
                        <a:pt x="0" y="296451"/>
                        <a:pt x="85382" y="382024"/>
                        <a:pt x="190821" y="382024"/>
                      </a:cubicBezTo>
                      <a:cubicBezTo>
                        <a:pt x="296451" y="382024"/>
                        <a:pt x="382024" y="296451"/>
                        <a:pt x="382024" y="191012"/>
                      </a:cubicBezTo>
                      <a:cubicBezTo>
                        <a:pt x="382024" y="85573"/>
                        <a:pt x="296451" y="0"/>
                        <a:pt x="190821" y="0"/>
                      </a:cubicBezTo>
                      <a:close/>
                      <a:moveTo>
                        <a:pt x="191012" y="343822"/>
                      </a:moveTo>
                      <a:cubicBezTo>
                        <a:pt x="106585" y="343822"/>
                        <a:pt x="38202" y="275439"/>
                        <a:pt x="38202" y="191012"/>
                      </a:cubicBezTo>
                      <a:cubicBezTo>
                        <a:pt x="38202" y="106585"/>
                        <a:pt x="106585" y="38202"/>
                        <a:pt x="191012" y="38202"/>
                      </a:cubicBezTo>
                      <a:cubicBezTo>
                        <a:pt x="275439" y="38202"/>
                        <a:pt x="343822" y="106585"/>
                        <a:pt x="343822" y="191012"/>
                      </a:cubicBezTo>
                      <a:cubicBezTo>
                        <a:pt x="343822" y="275439"/>
                        <a:pt x="275439" y="343822"/>
                        <a:pt x="191012" y="343822"/>
                      </a:cubicBez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190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104" name="Freeform: Shape 103">
                  <a:extLst>
                    <a:ext uri="{FF2B5EF4-FFF2-40B4-BE49-F238E27FC236}">
                      <a16:creationId xmlns:a16="http://schemas.microsoft.com/office/drawing/2014/main" id="{9E5CC0EF-33B3-4879-9338-093DCC75D1B7}"/>
                    </a:ext>
                  </a:extLst>
                </p:cNvPr>
                <p:cNvSpPr/>
                <p:nvPr/>
              </p:nvSpPr>
              <p:spPr>
                <a:xfrm>
                  <a:off x="6191812" y="3448407"/>
                  <a:ext cx="114607" cy="174776"/>
                </a:xfrm>
                <a:custGeom>
                  <a:avLst/>
                  <a:gdLst>
                    <a:gd name="connsiteX0" fmla="*/ 28652 w 114607"/>
                    <a:gd name="connsiteY0" fmla="*/ 0 h 174776"/>
                    <a:gd name="connsiteX1" fmla="*/ 0 w 114607"/>
                    <a:gd name="connsiteY1" fmla="*/ 0 h 174776"/>
                    <a:gd name="connsiteX2" fmla="*/ 0 w 114607"/>
                    <a:gd name="connsiteY2" fmla="*/ 114607 h 174776"/>
                    <a:gd name="connsiteX3" fmla="*/ 100281 w 114607"/>
                    <a:gd name="connsiteY3" fmla="*/ 174776 h 174776"/>
                    <a:gd name="connsiteX4" fmla="*/ 114607 w 114607"/>
                    <a:gd name="connsiteY4" fmla="*/ 151282 h 174776"/>
                    <a:gd name="connsiteX5" fmla="*/ 28652 w 114607"/>
                    <a:gd name="connsiteY5" fmla="*/ 100281 h 1747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4607" h="174776">
                      <a:moveTo>
                        <a:pt x="28652" y="0"/>
                      </a:moveTo>
                      <a:lnTo>
                        <a:pt x="0" y="0"/>
                      </a:lnTo>
                      <a:lnTo>
                        <a:pt x="0" y="114607"/>
                      </a:lnTo>
                      <a:lnTo>
                        <a:pt x="100281" y="174776"/>
                      </a:lnTo>
                      <a:lnTo>
                        <a:pt x="114607" y="151282"/>
                      </a:lnTo>
                      <a:lnTo>
                        <a:pt x="28652" y="100281"/>
                      </a:ln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190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000E6465-CB64-4E23-B3EF-49B17A90897C}"/>
                  </a:ext>
                </a:extLst>
              </p:cNvPr>
              <p:cNvSpPr txBox="1"/>
              <p:nvPr/>
            </p:nvSpPr>
            <p:spPr>
              <a:xfrm>
                <a:off x="8164760" y="4560812"/>
                <a:ext cx="2073794" cy="307777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sz="1400" dirty="0">
                    <a:solidFill>
                      <a:schemeClr val="accent6">
                        <a:lumMod val="7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3 active requests</a:t>
                </a:r>
              </a:p>
            </p:txBody>
          </p:sp>
        </p:grp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A8B08EAE-B327-45C0-B94D-E2190B1DE115}"/>
                </a:ext>
              </a:extLst>
            </p:cNvPr>
            <p:cNvSpPr txBox="1"/>
            <p:nvPr/>
          </p:nvSpPr>
          <p:spPr>
            <a:xfrm>
              <a:off x="7446911" y="1310121"/>
              <a:ext cx="162832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MY" sz="16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Welcome Back</a:t>
              </a:r>
              <a:r>
                <a:rPr lang="en-MY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, </a:t>
              </a:r>
              <a:endParaRPr lang="en-MY" sz="20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  <a:p>
              <a:r>
                <a:rPr lang="en-MY" sz="2400" dirty="0">
                  <a:solidFill>
                    <a:schemeClr val="accent6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John1213</a:t>
              </a:r>
              <a:endParaRPr lang="en-US" sz="2400" dirty="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D16F99E5-5B1B-48DE-9DDF-93352C45EEE8}"/>
                </a:ext>
              </a:extLst>
            </p:cNvPr>
            <p:cNvGrpSpPr/>
            <p:nvPr/>
          </p:nvGrpSpPr>
          <p:grpSpPr>
            <a:xfrm>
              <a:off x="8770564" y="4209270"/>
              <a:ext cx="1467989" cy="369331"/>
              <a:chOff x="8279219" y="5161556"/>
              <a:chExt cx="1959335" cy="492948"/>
            </a:xfrm>
          </p:grpSpPr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7EB7E559-69B6-4972-97B9-5796EAFF95E8}"/>
                  </a:ext>
                </a:extLst>
              </p:cNvPr>
              <p:cNvSpPr txBox="1"/>
              <p:nvPr/>
            </p:nvSpPr>
            <p:spPr>
              <a:xfrm>
                <a:off x="8693731" y="5216319"/>
                <a:ext cx="1544823" cy="36971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MY" sz="12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Post Request</a:t>
                </a:r>
                <a:endParaRPr lang="en-US" sz="12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grpSp>
            <p:nvGrpSpPr>
              <p:cNvPr id="81" name="Graphic 30">
                <a:extLst>
                  <a:ext uri="{FF2B5EF4-FFF2-40B4-BE49-F238E27FC236}">
                    <a16:creationId xmlns:a16="http://schemas.microsoft.com/office/drawing/2014/main" id="{543BCCCA-4D79-407E-8D12-AFB1FEB7CCD8}"/>
                  </a:ext>
                </a:extLst>
              </p:cNvPr>
              <p:cNvGrpSpPr/>
              <p:nvPr/>
            </p:nvGrpSpPr>
            <p:grpSpPr>
              <a:xfrm>
                <a:off x="8279219" y="5161556"/>
                <a:ext cx="492948" cy="492948"/>
                <a:chOff x="5981700" y="3314700"/>
                <a:chExt cx="601712" cy="601712"/>
              </a:xfrm>
            </p:grpSpPr>
            <p:sp>
              <p:nvSpPr>
                <p:cNvPr id="82" name="Freeform: Shape 81">
                  <a:extLst>
                    <a:ext uri="{FF2B5EF4-FFF2-40B4-BE49-F238E27FC236}">
                      <a16:creationId xmlns:a16="http://schemas.microsoft.com/office/drawing/2014/main" id="{AC3AE9D7-18E0-45CE-91C3-3E95E182C337}"/>
                    </a:ext>
                  </a:extLst>
                </p:cNvPr>
                <p:cNvSpPr/>
                <p:nvPr/>
              </p:nvSpPr>
              <p:spPr>
                <a:xfrm>
                  <a:off x="5981700" y="3314700"/>
                  <a:ext cx="601712" cy="601712"/>
                </a:xfrm>
                <a:custGeom>
                  <a:avLst/>
                  <a:gdLst>
                    <a:gd name="connsiteX0" fmla="*/ 0 w 601712"/>
                    <a:gd name="connsiteY0" fmla="*/ 0 h 601712"/>
                    <a:gd name="connsiteX1" fmla="*/ 601712 w 601712"/>
                    <a:gd name="connsiteY1" fmla="*/ 0 h 601712"/>
                    <a:gd name="connsiteX2" fmla="*/ 601712 w 601712"/>
                    <a:gd name="connsiteY2" fmla="*/ 601712 h 601712"/>
                    <a:gd name="connsiteX3" fmla="*/ 0 w 601712"/>
                    <a:gd name="connsiteY3" fmla="*/ 601712 h 6017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01712" h="601712">
                      <a:moveTo>
                        <a:pt x="0" y="0"/>
                      </a:moveTo>
                      <a:lnTo>
                        <a:pt x="601712" y="0"/>
                      </a:lnTo>
                      <a:lnTo>
                        <a:pt x="601712" y="601712"/>
                      </a:lnTo>
                      <a:lnTo>
                        <a:pt x="0" y="601712"/>
                      </a:lnTo>
                      <a:close/>
                    </a:path>
                  </a:pathLst>
                </a:custGeom>
                <a:noFill/>
                <a:ln w="2500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/>
                </a:p>
              </p:txBody>
            </p:sp>
            <p:sp>
              <p:nvSpPr>
                <p:cNvPr id="83" name="Freeform: Shape 82">
                  <a:extLst>
                    <a:ext uri="{FF2B5EF4-FFF2-40B4-BE49-F238E27FC236}">
                      <a16:creationId xmlns:a16="http://schemas.microsoft.com/office/drawing/2014/main" id="{8F9D8080-9E12-4F1D-971A-517B43F067A9}"/>
                    </a:ext>
                  </a:extLst>
                </p:cNvPr>
                <p:cNvSpPr/>
                <p:nvPr/>
              </p:nvSpPr>
              <p:spPr>
                <a:xfrm>
                  <a:off x="6107056" y="3440056"/>
                  <a:ext cx="350998" cy="350998"/>
                </a:xfrm>
                <a:custGeom>
                  <a:avLst/>
                  <a:gdLst>
                    <a:gd name="connsiteX0" fmla="*/ 350999 w 350998"/>
                    <a:gd name="connsiteY0" fmla="*/ 200571 h 350998"/>
                    <a:gd name="connsiteX1" fmla="*/ 200571 w 350998"/>
                    <a:gd name="connsiteY1" fmla="*/ 200571 h 350998"/>
                    <a:gd name="connsiteX2" fmla="*/ 200571 w 350998"/>
                    <a:gd name="connsiteY2" fmla="*/ 350999 h 350998"/>
                    <a:gd name="connsiteX3" fmla="*/ 150428 w 350998"/>
                    <a:gd name="connsiteY3" fmla="*/ 350999 h 350998"/>
                    <a:gd name="connsiteX4" fmla="*/ 150428 w 350998"/>
                    <a:gd name="connsiteY4" fmla="*/ 200571 h 350998"/>
                    <a:gd name="connsiteX5" fmla="*/ 0 w 350998"/>
                    <a:gd name="connsiteY5" fmla="*/ 200571 h 350998"/>
                    <a:gd name="connsiteX6" fmla="*/ 0 w 350998"/>
                    <a:gd name="connsiteY6" fmla="*/ 150428 h 350998"/>
                    <a:gd name="connsiteX7" fmla="*/ 150428 w 350998"/>
                    <a:gd name="connsiteY7" fmla="*/ 150428 h 350998"/>
                    <a:gd name="connsiteX8" fmla="*/ 150428 w 350998"/>
                    <a:gd name="connsiteY8" fmla="*/ 0 h 350998"/>
                    <a:gd name="connsiteX9" fmla="*/ 200571 w 350998"/>
                    <a:gd name="connsiteY9" fmla="*/ 0 h 350998"/>
                    <a:gd name="connsiteX10" fmla="*/ 200571 w 350998"/>
                    <a:gd name="connsiteY10" fmla="*/ 150428 h 350998"/>
                    <a:gd name="connsiteX11" fmla="*/ 350999 w 350998"/>
                    <a:gd name="connsiteY11" fmla="*/ 150428 h 350998"/>
                    <a:gd name="connsiteX12" fmla="*/ 350999 w 350998"/>
                    <a:gd name="connsiteY12" fmla="*/ 200571 h 3509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0998" h="350998">
                      <a:moveTo>
                        <a:pt x="350999" y="200571"/>
                      </a:moveTo>
                      <a:lnTo>
                        <a:pt x="200571" y="200571"/>
                      </a:lnTo>
                      <a:lnTo>
                        <a:pt x="200571" y="350999"/>
                      </a:lnTo>
                      <a:lnTo>
                        <a:pt x="150428" y="350999"/>
                      </a:lnTo>
                      <a:lnTo>
                        <a:pt x="150428" y="200571"/>
                      </a:lnTo>
                      <a:lnTo>
                        <a:pt x="0" y="200571"/>
                      </a:lnTo>
                      <a:lnTo>
                        <a:pt x="0" y="150428"/>
                      </a:lnTo>
                      <a:lnTo>
                        <a:pt x="150428" y="150428"/>
                      </a:lnTo>
                      <a:lnTo>
                        <a:pt x="150428" y="0"/>
                      </a:lnTo>
                      <a:lnTo>
                        <a:pt x="200571" y="0"/>
                      </a:lnTo>
                      <a:lnTo>
                        <a:pt x="200571" y="150428"/>
                      </a:lnTo>
                      <a:lnTo>
                        <a:pt x="350999" y="150428"/>
                      </a:lnTo>
                      <a:lnTo>
                        <a:pt x="350999" y="200571"/>
                      </a:ln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2500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 dirty="0"/>
                </a:p>
              </p:txBody>
            </p:sp>
          </p:grpSp>
        </p:grp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419A11C0-7221-418B-BCBB-8411EA5671BA}"/>
                </a:ext>
              </a:extLst>
            </p:cNvPr>
            <p:cNvGrpSpPr/>
            <p:nvPr/>
          </p:nvGrpSpPr>
          <p:grpSpPr>
            <a:xfrm>
              <a:off x="7322379" y="2249364"/>
              <a:ext cx="3029043" cy="1688959"/>
              <a:chOff x="7322379" y="2050187"/>
              <a:chExt cx="3029043" cy="1688959"/>
            </a:xfrm>
          </p:grpSpPr>
          <p:pic>
            <p:nvPicPr>
              <p:cNvPr id="71" name="Picture 4" descr="Cloudy &amp; Cooler Thursday">
                <a:extLst>
                  <a:ext uri="{FF2B5EF4-FFF2-40B4-BE49-F238E27FC236}">
                    <a16:creationId xmlns:a16="http://schemas.microsoft.com/office/drawing/2014/main" id="{651DB273-8CB7-488A-BD59-68BD9307197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-3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964" r="7001" b="22646"/>
              <a:stretch/>
            </p:blipFill>
            <p:spPr bwMode="auto">
              <a:xfrm>
                <a:off x="7322379" y="2050187"/>
                <a:ext cx="3029043" cy="1688959"/>
              </a:xfrm>
              <a:prstGeom prst="rect">
                <a:avLst/>
              </a:prstGeom>
              <a:noFill/>
              <a:effectLst>
                <a:innerShdw blurRad="114300">
                  <a:prstClr val="black"/>
                </a:inn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72" name="Group 71">
                <a:extLst>
                  <a:ext uri="{FF2B5EF4-FFF2-40B4-BE49-F238E27FC236}">
                    <a16:creationId xmlns:a16="http://schemas.microsoft.com/office/drawing/2014/main" id="{B371E0BF-BD35-439C-A695-A30E1805FE85}"/>
                  </a:ext>
                </a:extLst>
              </p:cNvPr>
              <p:cNvGrpSpPr/>
              <p:nvPr/>
            </p:nvGrpSpPr>
            <p:grpSpPr>
              <a:xfrm>
                <a:off x="7487919" y="2243117"/>
                <a:ext cx="2197609" cy="595259"/>
                <a:chOff x="7829437" y="3431111"/>
                <a:chExt cx="2197609" cy="595259"/>
              </a:xfrm>
            </p:grpSpPr>
            <p:grpSp>
              <p:nvGrpSpPr>
                <p:cNvPr id="73" name="Group 72">
                  <a:extLst>
                    <a:ext uri="{FF2B5EF4-FFF2-40B4-BE49-F238E27FC236}">
                      <a16:creationId xmlns:a16="http://schemas.microsoft.com/office/drawing/2014/main" id="{AFAD51FE-41D9-4C54-94FC-1AE7513D1503}"/>
                    </a:ext>
                  </a:extLst>
                </p:cNvPr>
                <p:cNvGrpSpPr/>
                <p:nvPr/>
              </p:nvGrpSpPr>
              <p:grpSpPr>
                <a:xfrm>
                  <a:off x="8473605" y="3431111"/>
                  <a:ext cx="1553441" cy="595259"/>
                  <a:chOff x="7942494" y="3193482"/>
                  <a:chExt cx="1553441" cy="595259"/>
                </a:xfrm>
              </p:grpSpPr>
              <p:sp>
                <p:nvSpPr>
                  <p:cNvPr id="78" name="TextBox 77">
                    <a:extLst>
                      <a:ext uri="{FF2B5EF4-FFF2-40B4-BE49-F238E27FC236}">
                        <a16:creationId xmlns:a16="http://schemas.microsoft.com/office/drawing/2014/main" id="{9DAC7AB3-3725-4569-8E24-0257CBF99965}"/>
                      </a:ext>
                    </a:extLst>
                  </p:cNvPr>
                  <p:cNvSpPr txBox="1"/>
                  <p:nvPr/>
                </p:nvSpPr>
                <p:spPr>
                  <a:xfrm>
                    <a:off x="7942494" y="3193482"/>
                    <a:ext cx="1513379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MY" dirty="0">
                        <a:solidFill>
                          <a:schemeClr val="bg1">
                            <a:lumMod val="95000"/>
                          </a:schemeClr>
                        </a:solidFill>
                        <a:latin typeface="Roboto Light" panose="02000000000000000000" pitchFamily="2" charset="0"/>
                        <a:ea typeface="Roboto Light" panose="02000000000000000000" pitchFamily="2" charset="0"/>
                      </a:rPr>
                      <a:t>12:34 PM</a:t>
                    </a:r>
                    <a:endParaRPr lang="en-US" sz="3200" dirty="0">
                      <a:solidFill>
                        <a:schemeClr val="bg1">
                          <a:lumMod val="95000"/>
                        </a:schemeClr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</a:endParaRPr>
                  </a:p>
                </p:txBody>
              </p:sp>
              <p:sp>
                <p:nvSpPr>
                  <p:cNvPr id="79" name="TextBox 78">
                    <a:extLst>
                      <a:ext uri="{FF2B5EF4-FFF2-40B4-BE49-F238E27FC236}">
                        <a16:creationId xmlns:a16="http://schemas.microsoft.com/office/drawing/2014/main" id="{9A0010DD-BCE9-4EE3-8205-11EF920D2DF3}"/>
                      </a:ext>
                    </a:extLst>
                  </p:cNvPr>
                  <p:cNvSpPr txBox="1"/>
                  <p:nvPr/>
                </p:nvSpPr>
                <p:spPr>
                  <a:xfrm>
                    <a:off x="7982556" y="3527131"/>
                    <a:ext cx="1513379" cy="2616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MY" sz="1100" dirty="0">
                        <a:solidFill>
                          <a:schemeClr val="bg1">
                            <a:lumMod val="95000"/>
                          </a:schemeClr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rPr>
                      <a:t>Cloudy</a:t>
                    </a:r>
                    <a:endParaRPr lang="en-US" dirty="0">
                      <a:solidFill>
                        <a:schemeClr val="bg1">
                          <a:lumMod val="95000"/>
                        </a:schemeClr>
                      </a:solidFill>
                      <a:latin typeface="Roboto" panose="02000000000000000000" pitchFamily="2" charset="0"/>
                      <a:ea typeface="Roboto" panose="02000000000000000000" pitchFamily="2" charset="0"/>
                    </a:endParaRPr>
                  </a:p>
                </p:txBody>
              </p:sp>
            </p:grpSp>
            <p:sp>
              <p:nvSpPr>
                <p:cNvPr id="77" name="Freeform: Shape 76">
                  <a:extLst>
                    <a:ext uri="{FF2B5EF4-FFF2-40B4-BE49-F238E27FC236}">
                      <a16:creationId xmlns:a16="http://schemas.microsoft.com/office/drawing/2014/main" id="{60C2F7E2-1C6E-4994-BC37-315E4174B958}"/>
                    </a:ext>
                  </a:extLst>
                </p:cNvPr>
                <p:cNvSpPr/>
                <p:nvPr/>
              </p:nvSpPr>
              <p:spPr>
                <a:xfrm>
                  <a:off x="7829437" y="3538878"/>
                  <a:ext cx="612706" cy="408470"/>
                </a:xfrm>
                <a:custGeom>
                  <a:avLst/>
                  <a:gdLst>
                    <a:gd name="connsiteX0" fmla="*/ 415646 w 515263"/>
                    <a:gd name="connsiteY0" fmla="*/ 129675 h 343508"/>
                    <a:gd name="connsiteX1" fmla="*/ 257632 w 515263"/>
                    <a:gd name="connsiteY1" fmla="*/ 0 h 343508"/>
                    <a:gd name="connsiteX2" fmla="*/ 114861 w 515263"/>
                    <a:gd name="connsiteY2" fmla="*/ 86736 h 343508"/>
                    <a:gd name="connsiteX3" fmla="*/ 0 w 515263"/>
                    <a:gd name="connsiteY3" fmla="*/ 214693 h 343508"/>
                    <a:gd name="connsiteX4" fmla="*/ 128816 w 515263"/>
                    <a:gd name="connsiteY4" fmla="*/ 343509 h 343508"/>
                    <a:gd name="connsiteX5" fmla="*/ 407917 w 515263"/>
                    <a:gd name="connsiteY5" fmla="*/ 343509 h 343508"/>
                    <a:gd name="connsiteX6" fmla="*/ 515263 w 515263"/>
                    <a:gd name="connsiteY6" fmla="*/ 236162 h 343508"/>
                    <a:gd name="connsiteX7" fmla="*/ 415646 w 515263"/>
                    <a:gd name="connsiteY7" fmla="*/ 129675 h 3435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15263" h="343508">
                      <a:moveTo>
                        <a:pt x="415646" y="129675"/>
                      </a:moveTo>
                      <a:cubicBezTo>
                        <a:pt x="400832" y="55605"/>
                        <a:pt x="335780" y="0"/>
                        <a:pt x="257632" y="0"/>
                      </a:cubicBezTo>
                      <a:cubicBezTo>
                        <a:pt x="195585" y="0"/>
                        <a:pt x="141697" y="35210"/>
                        <a:pt x="114861" y="86736"/>
                      </a:cubicBezTo>
                      <a:cubicBezTo>
                        <a:pt x="50238" y="93606"/>
                        <a:pt x="0" y="148353"/>
                        <a:pt x="0" y="214693"/>
                      </a:cubicBezTo>
                      <a:cubicBezTo>
                        <a:pt x="0" y="285756"/>
                        <a:pt x="57752" y="343509"/>
                        <a:pt x="128816" y="343509"/>
                      </a:cubicBezTo>
                      <a:lnTo>
                        <a:pt x="407917" y="343509"/>
                      </a:lnTo>
                      <a:cubicBezTo>
                        <a:pt x="467172" y="343509"/>
                        <a:pt x="515263" y="295417"/>
                        <a:pt x="515263" y="236162"/>
                      </a:cubicBezTo>
                      <a:cubicBezTo>
                        <a:pt x="515263" y="179483"/>
                        <a:pt x="471251" y="133539"/>
                        <a:pt x="415646" y="129675"/>
                      </a:cubicBez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 w="214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400" dirty="0">
                    <a:solidFill>
                      <a:schemeClr val="bg1">
                        <a:lumMod val="95000"/>
                      </a:schemeClr>
                    </a:solidFill>
                  </a:endParaRPr>
                </a:p>
              </p:txBody>
            </p:sp>
          </p:grpSp>
        </p:grp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690C2580-D14A-4D27-A565-8C907F473A1C}"/>
              </a:ext>
            </a:extLst>
          </p:cNvPr>
          <p:cNvGrpSpPr/>
          <p:nvPr/>
        </p:nvGrpSpPr>
        <p:grpSpPr>
          <a:xfrm>
            <a:off x="7495157" y="2058948"/>
            <a:ext cx="2683488" cy="510199"/>
            <a:chOff x="7495157" y="2058948"/>
            <a:chExt cx="2683488" cy="510199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C19B0C5E-2FF5-455D-8C63-C10720664B63}"/>
                </a:ext>
              </a:extLst>
            </p:cNvPr>
            <p:cNvSpPr txBox="1"/>
            <p:nvPr/>
          </p:nvSpPr>
          <p:spPr>
            <a:xfrm>
              <a:off x="7915330" y="2058948"/>
              <a:ext cx="1300480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MY" sz="14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Post Request</a:t>
              </a:r>
              <a:endParaRPr lang="en-US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EC1E5C45-3123-48E3-B8BE-05B258C31AB7}"/>
                </a:ext>
              </a:extLst>
            </p:cNvPr>
            <p:cNvSpPr txBox="1"/>
            <p:nvPr/>
          </p:nvSpPr>
          <p:spPr>
            <a:xfrm>
              <a:off x="7927522" y="2292148"/>
              <a:ext cx="2251123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MY" sz="1200" dirty="0">
                  <a:solidFill>
                    <a:schemeClr val="accent6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View currently active history</a:t>
              </a:r>
              <a:endParaRPr lang="en-US" sz="1200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B96E1BB5-5770-477B-9F98-76E1D0934AC5}"/>
                </a:ext>
              </a:extLst>
            </p:cNvPr>
            <p:cNvGrpSpPr/>
            <p:nvPr/>
          </p:nvGrpSpPr>
          <p:grpSpPr>
            <a:xfrm>
              <a:off x="7495157" y="2097414"/>
              <a:ext cx="458429" cy="458429"/>
              <a:chOff x="1339952" y="3584002"/>
              <a:chExt cx="766608" cy="766608"/>
            </a:xfrm>
          </p:grpSpPr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500778D9-820E-4EAA-A70A-5C0FFEDEBCB7}"/>
                  </a:ext>
                </a:extLst>
              </p:cNvPr>
              <p:cNvSpPr/>
              <p:nvPr/>
            </p:nvSpPr>
            <p:spPr>
              <a:xfrm>
                <a:off x="1339952" y="3584002"/>
                <a:ext cx="766608" cy="766608"/>
              </a:xfrm>
              <a:custGeom>
                <a:avLst/>
                <a:gdLst>
                  <a:gd name="connsiteX0" fmla="*/ 0 w 1844826"/>
                  <a:gd name="connsiteY0" fmla="*/ 0 h 1844826"/>
                  <a:gd name="connsiteX1" fmla="*/ 1844826 w 1844826"/>
                  <a:gd name="connsiteY1" fmla="*/ 0 h 1844826"/>
                  <a:gd name="connsiteX2" fmla="*/ 1844826 w 1844826"/>
                  <a:gd name="connsiteY2" fmla="*/ 1844826 h 1844826"/>
                  <a:gd name="connsiteX3" fmla="*/ 0 w 1844826"/>
                  <a:gd name="connsiteY3" fmla="*/ 1844826 h 1844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44826" h="1844826">
                    <a:moveTo>
                      <a:pt x="0" y="0"/>
                    </a:moveTo>
                    <a:lnTo>
                      <a:pt x="1844826" y="0"/>
                    </a:lnTo>
                    <a:lnTo>
                      <a:pt x="1844826" y="1844826"/>
                    </a:lnTo>
                    <a:lnTo>
                      <a:pt x="0" y="1844826"/>
                    </a:lnTo>
                    <a:close/>
                  </a:path>
                </a:pathLst>
              </a:custGeom>
              <a:noFill/>
              <a:ln w="3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58E44675-CA22-4EB0-A36B-7B2D6DB1C2F8}"/>
                  </a:ext>
                </a:extLst>
              </p:cNvPr>
              <p:cNvSpPr/>
              <p:nvPr/>
            </p:nvSpPr>
            <p:spPr>
              <a:xfrm>
                <a:off x="1750192" y="3985024"/>
                <a:ext cx="324426" cy="324426"/>
              </a:xfrm>
              <a:custGeom>
                <a:avLst/>
                <a:gdLst>
                  <a:gd name="connsiteX0" fmla="*/ 133350 w 133350"/>
                  <a:gd name="connsiteY0" fmla="*/ 76200 h 133350"/>
                  <a:gd name="connsiteX1" fmla="*/ 76200 w 133350"/>
                  <a:gd name="connsiteY1" fmla="*/ 76200 h 133350"/>
                  <a:gd name="connsiteX2" fmla="*/ 76200 w 133350"/>
                  <a:gd name="connsiteY2" fmla="*/ 133350 h 133350"/>
                  <a:gd name="connsiteX3" fmla="*/ 57150 w 133350"/>
                  <a:gd name="connsiteY3" fmla="*/ 133350 h 133350"/>
                  <a:gd name="connsiteX4" fmla="*/ 57150 w 133350"/>
                  <a:gd name="connsiteY4" fmla="*/ 76200 h 133350"/>
                  <a:gd name="connsiteX5" fmla="*/ 0 w 133350"/>
                  <a:gd name="connsiteY5" fmla="*/ 76200 h 133350"/>
                  <a:gd name="connsiteX6" fmla="*/ 0 w 133350"/>
                  <a:gd name="connsiteY6" fmla="*/ 57150 h 133350"/>
                  <a:gd name="connsiteX7" fmla="*/ 57150 w 133350"/>
                  <a:gd name="connsiteY7" fmla="*/ 57150 h 133350"/>
                  <a:gd name="connsiteX8" fmla="*/ 57150 w 133350"/>
                  <a:gd name="connsiteY8" fmla="*/ 0 h 133350"/>
                  <a:gd name="connsiteX9" fmla="*/ 76200 w 133350"/>
                  <a:gd name="connsiteY9" fmla="*/ 0 h 133350"/>
                  <a:gd name="connsiteX10" fmla="*/ 76200 w 133350"/>
                  <a:gd name="connsiteY10" fmla="*/ 57150 h 133350"/>
                  <a:gd name="connsiteX11" fmla="*/ 133350 w 133350"/>
                  <a:gd name="connsiteY11" fmla="*/ 57150 h 133350"/>
                  <a:gd name="connsiteX12" fmla="*/ 133350 w 133350"/>
                  <a:gd name="connsiteY12" fmla="*/ 7620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33350" h="133350">
                    <a:moveTo>
                      <a:pt x="133350" y="76200"/>
                    </a:moveTo>
                    <a:lnTo>
                      <a:pt x="76200" y="76200"/>
                    </a:lnTo>
                    <a:lnTo>
                      <a:pt x="76200" y="133350"/>
                    </a:lnTo>
                    <a:lnTo>
                      <a:pt x="57150" y="133350"/>
                    </a:lnTo>
                    <a:lnTo>
                      <a:pt x="57150" y="76200"/>
                    </a:lnTo>
                    <a:lnTo>
                      <a:pt x="0" y="76200"/>
                    </a:lnTo>
                    <a:lnTo>
                      <a:pt x="0" y="57150"/>
                    </a:lnTo>
                    <a:lnTo>
                      <a:pt x="57150" y="57150"/>
                    </a:lnTo>
                    <a:lnTo>
                      <a:pt x="57150" y="0"/>
                    </a:lnTo>
                    <a:lnTo>
                      <a:pt x="76200" y="0"/>
                    </a:lnTo>
                    <a:lnTo>
                      <a:pt x="76200" y="57150"/>
                    </a:lnTo>
                    <a:lnTo>
                      <a:pt x="133350" y="57150"/>
                    </a:lnTo>
                    <a:lnTo>
                      <a:pt x="133350" y="76200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3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08FBBD95-B1C2-49E4-BC43-3C81089F753C}"/>
                  </a:ext>
                </a:extLst>
              </p:cNvPr>
              <p:cNvSpPr/>
              <p:nvPr/>
            </p:nvSpPr>
            <p:spPr>
              <a:xfrm rot="5400000">
                <a:off x="1403836" y="3647886"/>
                <a:ext cx="638840" cy="638840"/>
              </a:xfrm>
              <a:custGeom>
                <a:avLst/>
                <a:gdLst>
                  <a:gd name="connsiteX0" fmla="*/ 0 w 638840"/>
                  <a:gd name="connsiteY0" fmla="*/ 319739 h 638840"/>
                  <a:gd name="connsiteX1" fmla="*/ 319420 w 638840"/>
                  <a:gd name="connsiteY1" fmla="*/ 0 h 638840"/>
                  <a:gd name="connsiteX2" fmla="*/ 443714 w 638840"/>
                  <a:gd name="connsiteY2" fmla="*/ 25119 h 638840"/>
                  <a:gd name="connsiteX3" fmla="*/ 446978 w 638840"/>
                  <a:gd name="connsiteY3" fmla="*/ 26892 h 638840"/>
                  <a:gd name="connsiteX4" fmla="*/ 446978 w 638840"/>
                  <a:gd name="connsiteY4" fmla="*/ 93826 h 638840"/>
                  <a:gd name="connsiteX5" fmla="*/ 437097 w 638840"/>
                  <a:gd name="connsiteY5" fmla="*/ 93826 h 638840"/>
                  <a:gd name="connsiteX6" fmla="*/ 418910 w 638840"/>
                  <a:gd name="connsiteY6" fmla="*/ 83957 h 638840"/>
                  <a:gd name="connsiteX7" fmla="*/ 319420 w 638840"/>
                  <a:gd name="connsiteY7" fmla="*/ 63884 h 638840"/>
                  <a:gd name="connsiteX8" fmla="*/ 63884 w 638840"/>
                  <a:gd name="connsiteY8" fmla="*/ 319420 h 638840"/>
                  <a:gd name="connsiteX9" fmla="*/ 319420 w 638840"/>
                  <a:gd name="connsiteY9" fmla="*/ 574956 h 638840"/>
                  <a:gd name="connsiteX10" fmla="*/ 574956 w 638840"/>
                  <a:gd name="connsiteY10" fmla="*/ 319420 h 638840"/>
                  <a:gd name="connsiteX11" fmla="*/ 554883 w 638840"/>
                  <a:gd name="connsiteY11" fmla="*/ 219930 h 638840"/>
                  <a:gd name="connsiteX12" fmla="*/ 534032 w 638840"/>
                  <a:gd name="connsiteY12" fmla="*/ 181504 h 638840"/>
                  <a:gd name="connsiteX13" fmla="*/ 534032 w 638840"/>
                  <a:gd name="connsiteY13" fmla="*/ 180880 h 638840"/>
                  <a:gd name="connsiteX14" fmla="*/ 605926 w 638840"/>
                  <a:gd name="connsiteY14" fmla="*/ 180880 h 638840"/>
                  <a:gd name="connsiteX15" fmla="*/ 613726 w 638840"/>
                  <a:gd name="connsiteY15" fmla="*/ 195260 h 638840"/>
                  <a:gd name="connsiteX16" fmla="*/ 638840 w 638840"/>
                  <a:gd name="connsiteY16" fmla="*/ 319739 h 638840"/>
                  <a:gd name="connsiteX17" fmla="*/ 319420 w 638840"/>
                  <a:gd name="connsiteY17" fmla="*/ 638840 h 638840"/>
                  <a:gd name="connsiteX18" fmla="*/ 0 w 638840"/>
                  <a:gd name="connsiteY18" fmla="*/ 319739 h 638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638840" h="638840">
                    <a:moveTo>
                      <a:pt x="0" y="319739"/>
                    </a:moveTo>
                    <a:cubicBezTo>
                      <a:pt x="0" y="143100"/>
                      <a:pt x="143100" y="0"/>
                      <a:pt x="319420" y="0"/>
                    </a:cubicBezTo>
                    <a:cubicBezTo>
                      <a:pt x="363500" y="0"/>
                      <a:pt x="405504" y="8944"/>
                      <a:pt x="443714" y="25119"/>
                    </a:cubicBezTo>
                    <a:lnTo>
                      <a:pt x="446978" y="26892"/>
                    </a:lnTo>
                    <a:lnTo>
                      <a:pt x="446978" y="93826"/>
                    </a:lnTo>
                    <a:lnTo>
                      <a:pt x="437097" y="93826"/>
                    </a:lnTo>
                    <a:lnTo>
                      <a:pt x="418910" y="83957"/>
                    </a:lnTo>
                    <a:cubicBezTo>
                      <a:pt x="388335" y="71031"/>
                      <a:pt x="354716" y="63884"/>
                      <a:pt x="319420" y="63884"/>
                    </a:cubicBezTo>
                    <a:cubicBezTo>
                      <a:pt x="178236" y="63884"/>
                      <a:pt x="63884" y="178236"/>
                      <a:pt x="63884" y="319420"/>
                    </a:cubicBezTo>
                    <a:cubicBezTo>
                      <a:pt x="63884" y="460604"/>
                      <a:pt x="178236" y="574956"/>
                      <a:pt x="319420" y="574956"/>
                    </a:cubicBezTo>
                    <a:cubicBezTo>
                      <a:pt x="460604" y="574956"/>
                      <a:pt x="574956" y="460604"/>
                      <a:pt x="574956" y="319420"/>
                    </a:cubicBezTo>
                    <a:cubicBezTo>
                      <a:pt x="574956" y="284124"/>
                      <a:pt x="567809" y="250505"/>
                      <a:pt x="554883" y="219930"/>
                    </a:cubicBezTo>
                    <a:lnTo>
                      <a:pt x="534032" y="181504"/>
                    </a:lnTo>
                    <a:lnTo>
                      <a:pt x="534032" y="180880"/>
                    </a:lnTo>
                    <a:lnTo>
                      <a:pt x="605926" y="180880"/>
                    </a:lnTo>
                    <a:lnTo>
                      <a:pt x="613726" y="195260"/>
                    </a:lnTo>
                    <a:cubicBezTo>
                      <a:pt x="629896" y="233516"/>
                      <a:pt x="638840" y="275579"/>
                      <a:pt x="638840" y="319739"/>
                    </a:cubicBezTo>
                    <a:cubicBezTo>
                      <a:pt x="638840" y="496059"/>
                      <a:pt x="495740" y="638840"/>
                      <a:pt x="319420" y="638840"/>
                    </a:cubicBezTo>
                    <a:cubicBezTo>
                      <a:pt x="143100" y="638840"/>
                      <a:pt x="0" y="496059"/>
                      <a:pt x="0" y="319739"/>
                    </a:cubicBez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317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560E2246-1D2A-40EB-8EA7-2B71E98D2D77}"/>
                  </a:ext>
                </a:extLst>
              </p:cNvPr>
              <p:cNvSpPr/>
              <p:nvPr/>
            </p:nvSpPr>
            <p:spPr>
              <a:xfrm rot="5400000">
                <a:off x="1632921" y="3865989"/>
                <a:ext cx="287268" cy="170482"/>
              </a:xfrm>
              <a:custGeom>
                <a:avLst/>
                <a:gdLst>
                  <a:gd name="connsiteX0" fmla="*/ 0 w 287268"/>
                  <a:gd name="connsiteY0" fmla="*/ 170482 h 170482"/>
                  <a:gd name="connsiteX1" fmla="*/ 0 w 287268"/>
                  <a:gd name="connsiteY1" fmla="*/ 122569 h 170482"/>
                  <a:gd name="connsiteX2" fmla="*/ 167696 w 287268"/>
                  <a:gd name="connsiteY2" fmla="*/ 122569 h 170482"/>
                  <a:gd name="connsiteX3" fmla="*/ 240420 w 287268"/>
                  <a:gd name="connsiteY3" fmla="*/ 0 h 170482"/>
                  <a:gd name="connsiteX4" fmla="*/ 287268 w 287268"/>
                  <a:gd name="connsiteY4" fmla="*/ 0 h 170482"/>
                  <a:gd name="connsiteX5" fmla="*/ 287268 w 287268"/>
                  <a:gd name="connsiteY5" fmla="*/ 11123 h 170482"/>
                  <a:gd name="connsiteX6" fmla="*/ 191652 w 287268"/>
                  <a:gd name="connsiteY6" fmla="*/ 170482 h 170482"/>
                  <a:gd name="connsiteX7" fmla="*/ 0 w 287268"/>
                  <a:gd name="connsiteY7" fmla="*/ 170482 h 1704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87268" h="170482">
                    <a:moveTo>
                      <a:pt x="0" y="170482"/>
                    </a:moveTo>
                    <a:lnTo>
                      <a:pt x="0" y="122569"/>
                    </a:lnTo>
                    <a:lnTo>
                      <a:pt x="167696" y="122569"/>
                    </a:lnTo>
                    <a:lnTo>
                      <a:pt x="240420" y="0"/>
                    </a:lnTo>
                    <a:lnTo>
                      <a:pt x="287268" y="0"/>
                    </a:lnTo>
                    <a:lnTo>
                      <a:pt x="287268" y="11123"/>
                    </a:lnTo>
                    <a:lnTo>
                      <a:pt x="191652" y="170482"/>
                    </a:lnTo>
                    <a:lnTo>
                      <a:pt x="0" y="170482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317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53" name="Rectangle 52">
            <a:extLst>
              <a:ext uri="{FF2B5EF4-FFF2-40B4-BE49-F238E27FC236}">
                <a16:creationId xmlns:a16="http://schemas.microsoft.com/office/drawing/2014/main" id="{5F7130C7-985F-4489-B5F8-B5715BDB10D2}"/>
              </a:ext>
            </a:extLst>
          </p:cNvPr>
          <p:cNvSpPr/>
          <p:nvPr/>
        </p:nvSpPr>
        <p:spPr>
          <a:xfrm>
            <a:off x="7323137" y="364391"/>
            <a:ext cx="2549463" cy="541119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9D3670E-0C8E-4C88-B7C4-368DBE7C0BF4}"/>
              </a:ext>
            </a:extLst>
          </p:cNvPr>
          <p:cNvSpPr/>
          <p:nvPr/>
        </p:nvSpPr>
        <p:spPr>
          <a:xfrm>
            <a:off x="7239099" y="-328016"/>
            <a:ext cx="3112324" cy="7030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Picture 2" descr="Google material product icons">
            <a:extLst>
              <a:ext uri="{FF2B5EF4-FFF2-40B4-BE49-F238E27FC236}">
                <a16:creationId xmlns:a16="http://schemas.microsoft.com/office/drawing/2014/main" id="{FCA7E58C-DF27-432D-8C9B-E5E48FE9AF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1666" y="676473"/>
            <a:ext cx="682044" cy="682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7" name="TextBox 86">
            <a:extLst>
              <a:ext uri="{FF2B5EF4-FFF2-40B4-BE49-F238E27FC236}">
                <a16:creationId xmlns:a16="http://schemas.microsoft.com/office/drawing/2014/main" id="{CDCAE1F7-8A81-4145-8368-7389254A9A94}"/>
              </a:ext>
            </a:extLst>
          </p:cNvPr>
          <p:cNvSpPr txBox="1"/>
          <p:nvPr/>
        </p:nvSpPr>
        <p:spPr>
          <a:xfrm>
            <a:off x="8253994" y="793723"/>
            <a:ext cx="1468874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John1213</a:t>
            </a:r>
            <a:endParaRPr lang="en-US" sz="12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FEEFD804-6EC5-470F-93AA-A16C40BD5F94}"/>
              </a:ext>
            </a:extLst>
          </p:cNvPr>
          <p:cNvSpPr txBox="1"/>
          <p:nvPr/>
        </p:nvSpPr>
        <p:spPr>
          <a:xfrm>
            <a:off x="8253994" y="1038872"/>
            <a:ext cx="1362781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1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Rider</a:t>
            </a:r>
            <a:endParaRPr lang="en-US" sz="11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132" name="Graphic 25">
            <a:extLst>
              <a:ext uri="{FF2B5EF4-FFF2-40B4-BE49-F238E27FC236}">
                <a16:creationId xmlns:a16="http://schemas.microsoft.com/office/drawing/2014/main" id="{BEFC71C0-5A4E-40BF-9161-FEDA42EB5F95}"/>
              </a:ext>
            </a:extLst>
          </p:cNvPr>
          <p:cNvGrpSpPr/>
          <p:nvPr/>
        </p:nvGrpSpPr>
        <p:grpSpPr>
          <a:xfrm>
            <a:off x="9468718" y="1195400"/>
            <a:ext cx="275969" cy="275969"/>
            <a:chOff x="5784624" y="3117624"/>
            <a:chExt cx="622752" cy="622752"/>
          </a:xfrm>
        </p:grpSpPr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67EDABE1-A3FF-4F62-B0F7-9DE8E9BBB510}"/>
                </a:ext>
              </a:extLst>
            </p:cNvPr>
            <p:cNvSpPr/>
            <p:nvPr/>
          </p:nvSpPr>
          <p:spPr>
            <a:xfrm>
              <a:off x="5784624" y="3117624"/>
              <a:ext cx="622752" cy="622752"/>
            </a:xfrm>
            <a:custGeom>
              <a:avLst/>
              <a:gdLst>
                <a:gd name="connsiteX0" fmla="*/ 0 w 622752"/>
                <a:gd name="connsiteY0" fmla="*/ 0 h 622752"/>
                <a:gd name="connsiteX1" fmla="*/ 622752 w 622752"/>
                <a:gd name="connsiteY1" fmla="*/ 0 h 622752"/>
                <a:gd name="connsiteX2" fmla="*/ 622752 w 622752"/>
                <a:gd name="connsiteY2" fmla="*/ 622752 h 622752"/>
                <a:gd name="connsiteX3" fmla="*/ 0 w 622752"/>
                <a:gd name="connsiteY3" fmla="*/ 622752 h 622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2752" h="622752">
                  <a:moveTo>
                    <a:pt x="0" y="0"/>
                  </a:moveTo>
                  <a:lnTo>
                    <a:pt x="622752" y="0"/>
                  </a:lnTo>
                  <a:lnTo>
                    <a:pt x="622752" y="622752"/>
                  </a:lnTo>
                  <a:lnTo>
                    <a:pt x="0" y="622752"/>
                  </a:lnTo>
                  <a:close/>
                </a:path>
              </a:pathLst>
            </a:custGeom>
            <a:noFill/>
            <a:ln w="257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66BF4CF4-E1F6-4AC9-8376-71678FC380AE}"/>
                </a:ext>
              </a:extLst>
            </p:cNvPr>
            <p:cNvSpPr/>
            <p:nvPr/>
          </p:nvSpPr>
          <p:spPr>
            <a:xfrm>
              <a:off x="5872847" y="3262932"/>
              <a:ext cx="456684" cy="347703"/>
            </a:xfrm>
            <a:custGeom>
              <a:avLst/>
              <a:gdLst>
                <a:gd name="connsiteX0" fmla="*/ 145309 w 456684"/>
                <a:gd name="connsiteY0" fmla="*/ 275049 h 347703"/>
                <a:gd name="connsiteX1" fmla="*/ 36327 w 456684"/>
                <a:gd name="connsiteY1" fmla="*/ 166067 h 347703"/>
                <a:gd name="connsiteX2" fmla="*/ 0 w 456684"/>
                <a:gd name="connsiteY2" fmla="*/ 202394 h 347703"/>
                <a:gd name="connsiteX3" fmla="*/ 145309 w 456684"/>
                <a:gd name="connsiteY3" fmla="*/ 347703 h 347703"/>
                <a:gd name="connsiteX4" fmla="*/ 456685 w 456684"/>
                <a:gd name="connsiteY4" fmla="*/ 36327 h 347703"/>
                <a:gd name="connsiteX5" fmla="*/ 420358 w 456684"/>
                <a:gd name="connsiteY5" fmla="*/ 0 h 347703"/>
                <a:gd name="connsiteX6" fmla="*/ 145309 w 456684"/>
                <a:gd name="connsiteY6" fmla="*/ 275049 h 347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6684" h="347703">
                  <a:moveTo>
                    <a:pt x="145309" y="275049"/>
                  </a:moveTo>
                  <a:lnTo>
                    <a:pt x="36327" y="166067"/>
                  </a:lnTo>
                  <a:lnTo>
                    <a:pt x="0" y="202394"/>
                  </a:lnTo>
                  <a:lnTo>
                    <a:pt x="145309" y="347703"/>
                  </a:lnTo>
                  <a:lnTo>
                    <a:pt x="456685" y="36327"/>
                  </a:lnTo>
                  <a:lnTo>
                    <a:pt x="420358" y="0"/>
                  </a:lnTo>
                  <a:lnTo>
                    <a:pt x="145309" y="275049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257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35" name="Rectangle: Rounded Corners 134">
            <a:extLst>
              <a:ext uri="{FF2B5EF4-FFF2-40B4-BE49-F238E27FC236}">
                <a16:creationId xmlns:a16="http://schemas.microsoft.com/office/drawing/2014/main" id="{FDF5EF90-9405-4ADF-AFA8-BCC3B8D0D308}"/>
              </a:ext>
            </a:extLst>
          </p:cNvPr>
          <p:cNvSpPr/>
          <p:nvPr/>
        </p:nvSpPr>
        <p:spPr>
          <a:xfrm>
            <a:off x="8279560" y="793736"/>
            <a:ext cx="1503592" cy="261440"/>
          </a:xfrm>
          <a:prstGeom prst="roundRect">
            <a:avLst>
              <a:gd name="adj" fmla="val 9724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aphic 8">
            <a:extLst>
              <a:ext uri="{FF2B5EF4-FFF2-40B4-BE49-F238E27FC236}">
                <a16:creationId xmlns:a16="http://schemas.microsoft.com/office/drawing/2014/main" id="{D3DF1D05-AB3A-44E3-A7FB-D3115E684D37}"/>
              </a:ext>
            </a:extLst>
          </p:cNvPr>
          <p:cNvGrpSpPr/>
          <p:nvPr/>
        </p:nvGrpSpPr>
        <p:grpSpPr>
          <a:xfrm>
            <a:off x="7478332" y="1760269"/>
            <a:ext cx="306943" cy="306943"/>
            <a:chOff x="5981700" y="3314700"/>
            <a:chExt cx="365124" cy="365124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FC601AB-E6B6-486A-97A6-4127ED2EBC7E}"/>
                </a:ext>
              </a:extLst>
            </p:cNvPr>
            <p:cNvSpPr/>
            <p:nvPr/>
          </p:nvSpPr>
          <p:spPr>
            <a:xfrm>
              <a:off x="5981700" y="3314700"/>
              <a:ext cx="365124" cy="365124"/>
            </a:xfrm>
            <a:custGeom>
              <a:avLst/>
              <a:gdLst>
                <a:gd name="connsiteX0" fmla="*/ 0 w 365124"/>
                <a:gd name="connsiteY0" fmla="*/ 0 h 365124"/>
                <a:gd name="connsiteX1" fmla="*/ 365124 w 365124"/>
                <a:gd name="connsiteY1" fmla="*/ 0 h 365124"/>
                <a:gd name="connsiteX2" fmla="*/ 365124 w 365124"/>
                <a:gd name="connsiteY2" fmla="*/ 365124 h 365124"/>
                <a:gd name="connsiteX3" fmla="*/ 0 w 365124"/>
                <a:gd name="connsiteY3" fmla="*/ 365124 h 365124"/>
                <a:gd name="connsiteX4" fmla="*/ 0 w 365124"/>
                <a:gd name="connsiteY4" fmla="*/ 0 h 365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124" h="365124">
                  <a:moveTo>
                    <a:pt x="0" y="0"/>
                  </a:moveTo>
                  <a:lnTo>
                    <a:pt x="365124" y="0"/>
                  </a:lnTo>
                  <a:lnTo>
                    <a:pt x="365124" y="365124"/>
                  </a:lnTo>
                  <a:lnTo>
                    <a:pt x="0" y="36512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50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51C349C-84C9-44AB-8B72-AB270BA16B9D}"/>
                </a:ext>
              </a:extLst>
            </p:cNvPr>
            <p:cNvSpPr/>
            <p:nvPr/>
          </p:nvSpPr>
          <p:spPr>
            <a:xfrm>
              <a:off x="6042554" y="3329913"/>
              <a:ext cx="243416" cy="319483"/>
            </a:xfrm>
            <a:custGeom>
              <a:avLst/>
              <a:gdLst>
                <a:gd name="connsiteX0" fmla="*/ 212989 w 243416"/>
                <a:gd name="connsiteY0" fmla="*/ 106495 h 319483"/>
                <a:gd name="connsiteX1" fmla="*/ 197776 w 243416"/>
                <a:gd name="connsiteY1" fmla="*/ 106495 h 319483"/>
                <a:gd name="connsiteX2" fmla="*/ 197776 w 243416"/>
                <a:gd name="connsiteY2" fmla="*/ 76068 h 319483"/>
                <a:gd name="connsiteX3" fmla="*/ 121708 w 243416"/>
                <a:gd name="connsiteY3" fmla="*/ 0 h 319483"/>
                <a:gd name="connsiteX4" fmla="*/ 45641 w 243416"/>
                <a:gd name="connsiteY4" fmla="*/ 76068 h 319483"/>
                <a:gd name="connsiteX5" fmla="*/ 45641 w 243416"/>
                <a:gd name="connsiteY5" fmla="*/ 106495 h 319483"/>
                <a:gd name="connsiteX6" fmla="*/ 30427 w 243416"/>
                <a:gd name="connsiteY6" fmla="*/ 106495 h 319483"/>
                <a:gd name="connsiteX7" fmla="*/ 0 w 243416"/>
                <a:gd name="connsiteY7" fmla="*/ 136922 h 319483"/>
                <a:gd name="connsiteX8" fmla="*/ 0 w 243416"/>
                <a:gd name="connsiteY8" fmla="*/ 289057 h 319483"/>
                <a:gd name="connsiteX9" fmla="*/ 30427 w 243416"/>
                <a:gd name="connsiteY9" fmla="*/ 319484 h 319483"/>
                <a:gd name="connsiteX10" fmla="*/ 212989 w 243416"/>
                <a:gd name="connsiteY10" fmla="*/ 319484 h 319483"/>
                <a:gd name="connsiteX11" fmla="*/ 243416 w 243416"/>
                <a:gd name="connsiteY11" fmla="*/ 289057 h 319483"/>
                <a:gd name="connsiteX12" fmla="*/ 243416 w 243416"/>
                <a:gd name="connsiteY12" fmla="*/ 136922 h 319483"/>
                <a:gd name="connsiteX13" fmla="*/ 212989 w 243416"/>
                <a:gd name="connsiteY13" fmla="*/ 106495 h 319483"/>
                <a:gd name="connsiteX14" fmla="*/ 76068 w 243416"/>
                <a:gd name="connsiteY14" fmla="*/ 76068 h 319483"/>
                <a:gd name="connsiteX15" fmla="*/ 121708 w 243416"/>
                <a:gd name="connsiteY15" fmla="*/ 30427 h 319483"/>
                <a:gd name="connsiteX16" fmla="*/ 167349 w 243416"/>
                <a:gd name="connsiteY16" fmla="*/ 76068 h 319483"/>
                <a:gd name="connsiteX17" fmla="*/ 167349 w 243416"/>
                <a:gd name="connsiteY17" fmla="*/ 106495 h 319483"/>
                <a:gd name="connsiteX18" fmla="*/ 76068 w 243416"/>
                <a:gd name="connsiteY18" fmla="*/ 106495 h 319483"/>
                <a:gd name="connsiteX19" fmla="*/ 76068 w 243416"/>
                <a:gd name="connsiteY19" fmla="*/ 76068 h 319483"/>
                <a:gd name="connsiteX20" fmla="*/ 212989 w 243416"/>
                <a:gd name="connsiteY20" fmla="*/ 289057 h 319483"/>
                <a:gd name="connsiteX21" fmla="*/ 30427 w 243416"/>
                <a:gd name="connsiteY21" fmla="*/ 289057 h 319483"/>
                <a:gd name="connsiteX22" fmla="*/ 30427 w 243416"/>
                <a:gd name="connsiteY22" fmla="*/ 136922 h 319483"/>
                <a:gd name="connsiteX23" fmla="*/ 212989 w 243416"/>
                <a:gd name="connsiteY23" fmla="*/ 136922 h 319483"/>
                <a:gd name="connsiteX24" fmla="*/ 212989 w 243416"/>
                <a:gd name="connsiteY24" fmla="*/ 289057 h 319483"/>
                <a:gd name="connsiteX25" fmla="*/ 121708 w 243416"/>
                <a:gd name="connsiteY25" fmla="*/ 243416 h 319483"/>
                <a:gd name="connsiteX26" fmla="*/ 152135 w 243416"/>
                <a:gd name="connsiteY26" fmla="*/ 212989 h 319483"/>
                <a:gd name="connsiteX27" fmla="*/ 121708 w 243416"/>
                <a:gd name="connsiteY27" fmla="*/ 182562 h 319483"/>
                <a:gd name="connsiteX28" fmla="*/ 91281 w 243416"/>
                <a:gd name="connsiteY28" fmla="*/ 212989 h 319483"/>
                <a:gd name="connsiteX29" fmla="*/ 121708 w 243416"/>
                <a:gd name="connsiteY29" fmla="*/ 243416 h 319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43416" h="319483">
                  <a:moveTo>
                    <a:pt x="212989" y="106495"/>
                  </a:moveTo>
                  <a:lnTo>
                    <a:pt x="197776" y="106495"/>
                  </a:lnTo>
                  <a:lnTo>
                    <a:pt x="197776" y="76068"/>
                  </a:lnTo>
                  <a:cubicBezTo>
                    <a:pt x="197776" y="34078"/>
                    <a:pt x="163697" y="0"/>
                    <a:pt x="121708" y="0"/>
                  </a:cubicBezTo>
                  <a:cubicBezTo>
                    <a:pt x="79719" y="0"/>
                    <a:pt x="45641" y="34078"/>
                    <a:pt x="45641" y="76068"/>
                  </a:cubicBezTo>
                  <a:lnTo>
                    <a:pt x="45641" y="106495"/>
                  </a:lnTo>
                  <a:lnTo>
                    <a:pt x="30427" y="106495"/>
                  </a:lnTo>
                  <a:cubicBezTo>
                    <a:pt x="13692" y="106495"/>
                    <a:pt x="0" y="120187"/>
                    <a:pt x="0" y="136922"/>
                  </a:cubicBezTo>
                  <a:lnTo>
                    <a:pt x="0" y="289057"/>
                  </a:lnTo>
                  <a:cubicBezTo>
                    <a:pt x="0" y="305791"/>
                    <a:pt x="13692" y="319484"/>
                    <a:pt x="30427" y="319484"/>
                  </a:cubicBezTo>
                  <a:lnTo>
                    <a:pt x="212989" y="319484"/>
                  </a:lnTo>
                  <a:cubicBezTo>
                    <a:pt x="229724" y="319484"/>
                    <a:pt x="243416" y="305791"/>
                    <a:pt x="243416" y="289057"/>
                  </a:cubicBezTo>
                  <a:lnTo>
                    <a:pt x="243416" y="136922"/>
                  </a:lnTo>
                  <a:cubicBezTo>
                    <a:pt x="243416" y="120187"/>
                    <a:pt x="229724" y="106495"/>
                    <a:pt x="212989" y="106495"/>
                  </a:cubicBezTo>
                  <a:close/>
                  <a:moveTo>
                    <a:pt x="76068" y="76068"/>
                  </a:moveTo>
                  <a:cubicBezTo>
                    <a:pt x="76068" y="50813"/>
                    <a:pt x="96454" y="30427"/>
                    <a:pt x="121708" y="30427"/>
                  </a:cubicBezTo>
                  <a:cubicBezTo>
                    <a:pt x="146962" y="30427"/>
                    <a:pt x="167349" y="50813"/>
                    <a:pt x="167349" y="76068"/>
                  </a:cubicBezTo>
                  <a:lnTo>
                    <a:pt x="167349" y="106495"/>
                  </a:lnTo>
                  <a:lnTo>
                    <a:pt x="76068" y="106495"/>
                  </a:lnTo>
                  <a:lnTo>
                    <a:pt x="76068" y="76068"/>
                  </a:lnTo>
                  <a:close/>
                  <a:moveTo>
                    <a:pt x="212989" y="289057"/>
                  </a:moveTo>
                  <a:lnTo>
                    <a:pt x="30427" y="289057"/>
                  </a:lnTo>
                  <a:lnTo>
                    <a:pt x="30427" y="136922"/>
                  </a:lnTo>
                  <a:lnTo>
                    <a:pt x="212989" y="136922"/>
                  </a:lnTo>
                  <a:lnTo>
                    <a:pt x="212989" y="289057"/>
                  </a:lnTo>
                  <a:close/>
                  <a:moveTo>
                    <a:pt x="121708" y="243416"/>
                  </a:moveTo>
                  <a:cubicBezTo>
                    <a:pt x="138443" y="243416"/>
                    <a:pt x="152135" y="229724"/>
                    <a:pt x="152135" y="212989"/>
                  </a:cubicBezTo>
                  <a:cubicBezTo>
                    <a:pt x="152135" y="196254"/>
                    <a:pt x="138443" y="182562"/>
                    <a:pt x="121708" y="182562"/>
                  </a:cubicBezTo>
                  <a:cubicBezTo>
                    <a:pt x="104973" y="182562"/>
                    <a:pt x="91281" y="196254"/>
                    <a:pt x="91281" y="212989"/>
                  </a:cubicBezTo>
                  <a:cubicBezTo>
                    <a:pt x="91281" y="229724"/>
                    <a:pt x="104973" y="243416"/>
                    <a:pt x="121708" y="243416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50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3B61172F-A4B9-4A74-84C9-07E4E7A01097}"/>
              </a:ext>
            </a:extLst>
          </p:cNvPr>
          <p:cNvSpPr txBox="1"/>
          <p:nvPr/>
        </p:nvSpPr>
        <p:spPr>
          <a:xfrm>
            <a:off x="7774830" y="1776008"/>
            <a:ext cx="1468874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Change password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DEE5E19D-1645-4084-A001-A23EB1D2C153}"/>
              </a:ext>
            </a:extLst>
          </p:cNvPr>
          <p:cNvSpPr txBox="1"/>
          <p:nvPr/>
        </p:nvSpPr>
        <p:spPr>
          <a:xfrm>
            <a:off x="7774829" y="2170184"/>
            <a:ext cx="2060327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Change Email</a:t>
            </a:r>
          </a:p>
        </p:txBody>
      </p:sp>
      <p:grpSp>
        <p:nvGrpSpPr>
          <p:cNvPr id="25" name="Graphic 23">
            <a:extLst>
              <a:ext uri="{FF2B5EF4-FFF2-40B4-BE49-F238E27FC236}">
                <a16:creationId xmlns:a16="http://schemas.microsoft.com/office/drawing/2014/main" id="{EC95DDC8-278D-408A-AD75-00D6741641E0}"/>
              </a:ext>
            </a:extLst>
          </p:cNvPr>
          <p:cNvGrpSpPr/>
          <p:nvPr/>
        </p:nvGrpSpPr>
        <p:grpSpPr>
          <a:xfrm>
            <a:off x="7475684" y="2143446"/>
            <a:ext cx="329116" cy="329116"/>
            <a:chOff x="5981700" y="3314700"/>
            <a:chExt cx="228600" cy="228600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C4484DB-8A3B-4CF1-A264-14023D2CA3EC}"/>
                </a:ext>
              </a:extLst>
            </p:cNvPr>
            <p:cNvSpPr/>
            <p:nvPr/>
          </p:nvSpPr>
          <p:spPr>
            <a:xfrm>
              <a:off x="5981700" y="3314700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AD4D486C-6742-4E0D-A957-06E3BA996F1D}"/>
                </a:ext>
              </a:extLst>
            </p:cNvPr>
            <p:cNvSpPr/>
            <p:nvPr/>
          </p:nvSpPr>
          <p:spPr>
            <a:xfrm>
              <a:off x="6000750" y="3352800"/>
              <a:ext cx="190500" cy="152400"/>
            </a:xfrm>
            <a:custGeom>
              <a:avLst/>
              <a:gdLst>
                <a:gd name="connsiteX0" fmla="*/ 171450 w 190500"/>
                <a:gd name="connsiteY0" fmla="*/ 0 h 152400"/>
                <a:gd name="connsiteX1" fmla="*/ 19050 w 190500"/>
                <a:gd name="connsiteY1" fmla="*/ 0 h 152400"/>
                <a:gd name="connsiteX2" fmla="*/ 95 w 190500"/>
                <a:gd name="connsiteY2" fmla="*/ 19050 h 152400"/>
                <a:gd name="connsiteX3" fmla="*/ 0 w 190500"/>
                <a:gd name="connsiteY3" fmla="*/ 133350 h 152400"/>
                <a:gd name="connsiteX4" fmla="*/ 19050 w 190500"/>
                <a:gd name="connsiteY4" fmla="*/ 152400 h 152400"/>
                <a:gd name="connsiteX5" fmla="*/ 171450 w 190500"/>
                <a:gd name="connsiteY5" fmla="*/ 152400 h 152400"/>
                <a:gd name="connsiteX6" fmla="*/ 190500 w 190500"/>
                <a:gd name="connsiteY6" fmla="*/ 133350 h 152400"/>
                <a:gd name="connsiteX7" fmla="*/ 190500 w 190500"/>
                <a:gd name="connsiteY7" fmla="*/ 19050 h 152400"/>
                <a:gd name="connsiteX8" fmla="*/ 171450 w 190500"/>
                <a:gd name="connsiteY8" fmla="*/ 0 h 152400"/>
                <a:gd name="connsiteX9" fmla="*/ 171450 w 190500"/>
                <a:gd name="connsiteY9" fmla="*/ 38100 h 152400"/>
                <a:gd name="connsiteX10" fmla="*/ 95250 w 190500"/>
                <a:gd name="connsiteY10" fmla="*/ 85725 h 152400"/>
                <a:gd name="connsiteX11" fmla="*/ 19050 w 190500"/>
                <a:gd name="connsiteY11" fmla="*/ 38100 h 152400"/>
                <a:gd name="connsiteX12" fmla="*/ 19050 w 190500"/>
                <a:gd name="connsiteY12" fmla="*/ 19050 h 152400"/>
                <a:gd name="connsiteX13" fmla="*/ 95250 w 190500"/>
                <a:gd name="connsiteY13" fmla="*/ 66675 h 152400"/>
                <a:gd name="connsiteX14" fmla="*/ 171450 w 190500"/>
                <a:gd name="connsiteY14" fmla="*/ 19050 h 152400"/>
                <a:gd name="connsiteX15" fmla="*/ 171450 w 190500"/>
                <a:gd name="connsiteY15" fmla="*/ 381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0500" h="152400">
                  <a:moveTo>
                    <a:pt x="171450" y="0"/>
                  </a:moveTo>
                  <a:lnTo>
                    <a:pt x="19050" y="0"/>
                  </a:lnTo>
                  <a:cubicBezTo>
                    <a:pt x="8573" y="0"/>
                    <a:pt x="95" y="8573"/>
                    <a:pt x="95" y="19050"/>
                  </a:cubicBezTo>
                  <a:lnTo>
                    <a:pt x="0" y="133350"/>
                  </a:lnTo>
                  <a:cubicBezTo>
                    <a:pt x="0" y="143828"/>
                    <a:pt x="8573" y="152400"/>
                    <a:pt x="19050" y="152400"/>
                  </a:cubicBezTo>
                  <a:lnTo>
                    <a:pt x="171450" y="152400"/>
                  </a:lnTo>
                  <a:cubicBezTo>
                    <a:pt x="181928" y="152400"/>
                    <a:pt x="190500" y="143828"/>
                    <a:pt x="190500" y="133350"/>
                  </a:cubicBezTo>
                  <a:lnTo>
                    <a:pt x="190500" y="19050"/>
                  </a:lnTo>
                  <a:cubicBezTo>
                    <a:pt x="190500" y="8573"/>
                    <a:pt x="181928" y="0"/>
                    <a:pt x="171450" y="0"/>
                  </a:cubicBezTo>
                  <a:close/>
                  <a:moveTo>
                    <a:pt x="171450" y="38100"/>
                  </a:moveTo>
                  <a:lnTo>
                    <a:pt x="95250" y="85725"/>
                  </a:lnTo>
                  <a:lnTo>
                    <a:pt x="19050" y="38100"/>
                  </a:lnTo>
                  <a:lnTo>
                    <a:pt x="19050" y="19050"/>
                  </a:lnTo>
                  <a:lnTo>
                    <a:pt x="95250" y="66675"/>
                  </a:lnTo>
                  <a:lnTo>
                    <a:pt x="171450" y="19050"/>
                  </a:lnTo>
                  <a:lnTo>
                    <a:pt x="171450" y="38100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B02D2B34-6CD1-435A-A4E5-7D329D5B867F}"/>
              </a:ext>
            </a:extLst>
          </p:cNvPr>
          <p:cNvSpPr txBox="1"/>
          <p:nvPr/>
        </p:nvSpPr>
        <p:spPr>
          <a:xfrm>
            <a:off x="7774829" y="2579675"/>
            <a:ext cx="2060327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Change Vehicle Information</a:t>
            </a:r>
          </a:p>
        </p:txBody>
      </p:sp>
      <p:grpSp>
        <p:nvGrpSpPr>
          <p:cNvPr id="75" name="Graphic 18">
            <a:extLst>
              <a:ext uri="{FF2B5EF4-FFF2-40B4-BE49-F238E27FC236}">
                <a16:creationId xmlns:a16="http://schemas.microsoft.com/office/drawing/2014/main" id="{04CFDC13-59D0-486A-BC80-D026F9FD167D}"/>
              </a:ext>
            </a:extLst>
          </p:cNvPr>
          <p:cNvGrpSpPr/>
          <p:nvPr/>
        </p:nvGrpSpPr>
        <p:grpSpPr>
          <a:xfrm>
            <a:off x="7492235" y="2557579"/>
            <a:ext cx="329573" cy="329573"/>
            <a:chOff x="5981700" y="3314700"/>
            <a:chExt cx="375976" cy="375976"/>
          </a:xfrm>
        </p:grpSpPr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0054EAA2-4B0E-4A64-A33B-0F1F25F2FFC6}"/>
                </a:ext>
              </a:extLst>
            </p:cNvPr>
            <p:cNvSpPr/>
            <p:nvPr/>
          </p:nvSpPr>
          <p:spPr>
            <a:xfrm>
              <a:off x="5981700" y="3314700"/>
              <a:ext cx="375976" cy="375976"/>
            </a:xfrm>
            <a:custGeom>
              <a:avLst/>
              <a:gdLst>
                <a:gd name="connsiteX0" fmla="*/ 0 w 375976"/>
                <a:gd name="connsiteY0" fmla="*/ 0 h 375976"/>
                <a:gd name="connsiteX1" fmla="*/ 375976 w 375976"/>
                <a:gd name="connsiteY1" fmla="*/ 0 h 375976"/>
                <a:gd name="connsiteX2" fmla="*/ 375976 w 375976"/>
                <a:gd name="connsiteY2" fmla="*/ 375976 h 375976"/>
                <a:gd name="connsiteX3" fmla="*/ 0 w 375976"/>
                <a:gd name="connsiteY3" fmla="*/ 375976 h 375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5976" h="375976">
                  <a:moveTo>
                    <a:pt x="0" y="0"/>
                  </a:moveTo>
                  <a:lnTo>
                    <a:pt x="375976" y="0"/>
                  </a:lnTo>
                  <a:lnTo>
                    <a:pt x="375976" y="375976"/>
                  </a:lnTo>
                  <a:lnTo>
                    <a:pt x="0" y="375976"/>
                  </a:lnTo>
                  <a:close/>
                </a:path>
              </a:pathLst>
            </a:custGeom>
            <a:noFill/>
            <a:ln w="154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74BCB888-6436-4314-8B07-51F46172F967}"/>
                </a:ext>
              </a:extLst>
            </p:cNvPr>
            <p:cNvSpPr/>
            <p:nvPr/>
          </p:nvSpPr>
          <p:spPr>
            <a:xfrm>
              <a:off x="5997365" y="3377362"/>
              <a:ext cx="344644" cy="250650"/>
            </a:xfrm>
            <a:custGeom>
              <a:avLst/>
              <a:gdLst>
                <a:gd name="connsiteX0" fmla="*/ 297648 w 344644"/>
                <a:gd name="connsiteY0" fmla="*/ 62663 h 250650"/>
                <a:gd name="connsiteX1" fmla="*/ 250651 w 344644"/>
                <a:gd name="connsiteY1" fmla="*/ 62663 h 250650"/>
                <a:gd name="connsiteX2" fmla="*/ 250651 w 344644"/>
                <a:gd name="connsiteY2" fmla="*/ 0 h 250650"/>
                <a:gd name="connsiteX3" fmla="*/ 31331 w 344644"/>
                <a:gd name="connsiteY3" fmla="*/ 0 h 250650"/>
                <a:gd name="connsiteX4" fmla="*/ 0 w 344644"/>
                <a:gd name="connsiteY4" fmla="*/ 31331 h 250650"/>
                <a:gd name="connsiteX5" fmla="*/ 0 w 344644"/>
                <a:gd name="connsiteY5" fmla="*/ 203654 h 250650"/>
                <a:gd name="connsiteX6" fmla="*/ 31331 w 344644"/>
                <a:gd name="connsiteY6" fmla="*/ 203654 h 250650"/>
                <a:gd name="connsiteX7" fmla="*/ 78328 w 344644"/>
                <a:gd name="connsiteY7" fmla="*/ 250651 h 250650"/>
                <a:gd name="connsiteX8" fmla="*/ 125325 w 344644"/>
                <a:gd name="connsiteY8" fmla="*/ 203654 h 250650"/>
                <a:gd name="connsiteX9" fmla="*/ 219319 w 344644"/>
                <a:gd name="connsiteY9" fmla="*/ 203654 h 250650"/>
                <a:gd name="connsiteX10" fmla="*/ 266316 w 344644"/>
                <a:gd name="connsiteY10" fmla="*/ 250651 h 250650"/>
                <a:gd name="connsiteX11" fmla="*/ 313313 w 344644"/>
                <a:gd name="connsiteY11" fmla="*/ 203654 h 250650"/>
                <a:gd name="connsiteX12" fmla="*/ 344645 w 344644"/>
                <a:gd name="connsiteY12" fmla="*/ 203654 h 250650"/>
                <a:gd name="connsiteX13" fmla="*/ 344645 w 344644"/>
                <a:gd name="connsiteY13" fmla="*/ 125325 h 250650"/>
                <a:gd name="connsiteX14" fmla="*/ 297648 w 344644"/>
                <a:gd name="connsiteY14" fmla="*/ 62663 h 250650"/>
                <a:gd name="connsiteX15" fmla="*/ 78328 w 344644"/>
                <a:gd name="connsiteY15" fmla="*/ 227152 h 250650"/>
                <a:gd name="connsiteX16" fmla="*/ 54830 w 344644"/>
                <a:gd name="connsiteY16" fmla="*/ 203654 h 250650"/>
                <a:gd name="connsiteX17" fmla="*/ 78328 w 344644"/>
                <a:gd name="connsiteY17" fmla="*/ 180155 h 250650"/>
                <a:gd name="connsiteX18" fmla="*/ 101827 w 344644"/>
                <a:gd name="connsiteY18" fmla="*/ 203654 h 250650"/>
                <a:gd name="connsiteX19" fmla="*/ 78328 w 344644"/>
                <a:gd name="connsiteY19" fmla="*/ 227152 h 250650"/>
                <a:gd name="connsiteX20" fmla="*/ 289815 w 344644"/>
                <a:gd name="connsiteY20" fmla="*/ 86161 h 250650"/>
                <a:gd name="connsiteX21" fmla="*/ 320520 w 344644"/>
                <a:gd name="connsiteY21" fmla="*/ 125325 h 250650"/>
                <a:gd name="connsiteX22" fmla="*/ 250651 w 344644"/>
                <a:gd name="connsiteY22" fmla="*/ 125325 h 250650"/>
                <a:gd name="connsiteX23" fmla="*/ 250651 w 344644"/>
                <a:gd name="connsiteY23" fmla="*/ 86161 h 250650"/>
                <a:gd name="connsiteX24" fmla="*/ 289815 w 344644"/>
                <a:gd name="connsiteY24" fmla="*/ 86161 h 250650"/>
                <a:gd name="connsiteX25" fmla="*/ 266316 w 344644"/>
                <a:gd name="connsiteY25" fmla="*/ 227152 h 250650"/>
                <a:gd name="connsiteX26" fmla="*/ 242818 w 344644"/>
                <a:gd name="connsiteY26" fmla="*/ 203654 h 250650"/>
                <a:gd name="connsiteX27" fmla="*/ 266316 w 344644"/>
                <a:gd name="connsiteY27" fmla="*/ 180155 h 250650"/>
                <a:gd name="connsiteX28" fmla="*/ 289815 w 344644"/>
                <a:gd name="connsiteY28" fmla="*/ 203654 h 250650"/>
                <a:gd name="connsiteX29" fmla="*/ 266316 w 344644"/>
                <a:gd name="connsiteY29" fmla="*/ 227152 h 25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44644" h="250650">
                  <a:moveTo>
                    <a:pt x="297648" y="62663"/>
                  </a:moveTo>
                  <a:lnTo>
                    <a:pt x="250651" y="62663"/>
                  </a:lnTo>
                  <a:lnTo>
                    <a:pt x="250651" y="0"/>
                  </a:lnTo>
                  <a:lnTo>
                    <a:pt x="31331" y="0"/>
                  </a:lnTo>
                  <a:cubicBezTo>
                    <a:pt x="14099" y="0"/>
                    <a:pt x="0" y="14099"/>
                    <a:pt x="0" y="31331"/>
                  </a:cubicBezTo>
                  <a:lnTo>
                    <a:pt x="0" y="203654"/>
                  </a:lnTo>
                  <a:lnTo>
                    <a:pt x="31331" y="203654"/>
                  </a:lnTo>
                  <a:cubicBezTo>
                    <a:pt x="31331" y="229659"/>
                    <a:pt x="52323" y="250651"/>
                    <a:pt x="78328" y="250651"/>
                  </a:cubicBezTo>
                  <a:cubicBezTo>
                    <a:pt x="104333" y="250651"/>
                    <a:pt x="125325" y="229659"/>
                    <a:pt x="125325" y="203654"/>
                  </a:cubicBezTo>
                  <a:lnTo>
                    <a:pt x="219319" y="203654"/>
                  </a:lnTo>
                  <a:cubicBezTo>
                    <a:pt x="219319" y="229659"/>
                    <a:pt x="240311" y="250651"/>
                    <a:pt x="266316" y="250651"/>
                  </a:cubicBezTo>
                  <a:cubicBezTo>
                    <a:pt x="292321" y="250651"/>
                    <a:pt x="313313" y="229659"/>
                    <a:pt x="313313" y="203654"/>
                  </a:cubicBezTo>
                  <a:lnTo>
                    <a:pt x="344645" y="203654"/>
                  </a:lnTo>
                  <a:lnTo>
                    <a:pt x="344645" y="125325"/>
                  </a:lnTo>
                  <a:lnTo>
                    <a:pt x="297648" y="62663"/>
                  </a:lnTo>
                  <a:close/>
                  <a:moveTo>
                    <a:pt x="78328" y="227152"/>
                  </a:moveTo>
                  <a:cubicBezTo>
                    <a:pt x="65326" y="227152"/>
                    <a:pt x="54830" y="216656"/>
                    <a:pt x="54830" y="203654"/>
                  </a:cubicBezTo>
                  <a:cubicBezTo>
                    <a:pt x="54830" y="190651"/>
                    <a:pt x="65326" y="180155"/>
                    <a:pt x="78328" y="180155"/>
                  </a:cubicBezTo>
                  <a:cubicBezTo>
                    <a:pt x="91331" y="180155"/>
                    <a:pt x="101827" y="190651"/>
                    <a:pt x="101827" y="203654"/>
                  </a:cubicBezTo>
                  <a:cubicBezTo>
                    <a:pt x="101827" y="216656"/>
                    <a:pt x="91331" y="227152"/>
                    <a:pt x="78328" y="227152"/>
                  </a:cubicBezTo>
                  <a:close/>
                  <a:moveTo>
                    <a:pt x="289815" y="86161"/>
                  </a:moveTo>
                  <a:lnTo>
                    <a:pt x="320520" y="125325"/>
                  </a:lnTo>
                  <a:lnTo>
                    <a:pt x="250651" y="125325"/>
                  </a:lnTo>
                  <a:lnTo>
                    <a:pt x="250651" y="86161"/>
                  </a:lnTo>
                  <a:lnTo>
                    <a:pt x="289815" y="86161"/>
                  </a:lnTo>
                  <a:close/>
                  <a:moveTo>
                    <a:pt x="266316" y="227152"/>
                  </a:moveTo>
                  <a:cubicBezTo>
                    <a:pt x="253314" y="227152"/>
                    <a:pt x="242818" y="216656"/>
                    <a:pt x="242818" y="203654"/>
                  </a:cubicBezTo>
                  <a:cubicBezTo>
                    <a:pt x="242818" y="190651"/>
                    <a:pt x="253314" y="180155"/>
                    <a:pt x="266316" y="180155"/>
                  </a:cubicBezTo>
                  <a:cubicBezTo>
                    <a:pt x="279319" y="180155"/>
                    <a:pt x="289815" y="190651"/>
                    <a:pt x="289815" y="203654"/>
                  </a:cubicBezTo>
                  <a:cubicBezTo>
                    <a:pt x="289815" y="216656"/>
                    <a:pt x="279319" y="227152"/>
                    <a:pt x="266316" y="227152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54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4AAB3183-DF6B-4E19-9ACE-8FFDC3CB5AE9}"/>
              </a:ext>
            </a:extLst>
          </p:cNvPr>
          <p:cNvCxnSpPr/>
          <p:nvPr/>
        </p:nvCxnSpPr>
        <p:spPr>
          <a:xfrm>
            <a:off x="7400127" y="3132951"/>
            <a:ext cx="2392884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2886AFC6-0C89-4069-A17F-488D64B3CE51}"/>
              </a:ext>
            </a:extLst>
          </p:cNvPr>
          <p:cNvSpPr txBox="1"/>
          <p:nvPr/>
        </p:nvSpPr>
        <p:spPr>
          <a:xfrm>
            <a:off x="7874768" y="3314575"/>
            <a:ext cx="164106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 History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93" name="Graphic 120">
            <a:extLst>
              <a:ext uri="{FF2B5EF4-FFF2-40B4-BE49-F238E27FC236}">
                <a16:creationId xmlns:a16="http://schemas.microsoft.com/office/drawing/2014/main" id="{3284B8EA-536A-426A-97B2-7E45DFDAD593}"/>
              </a:ext>
            </a:extLst>
          </p:cNvPr>
          <p:cNvGrpSpPr/>
          <p:nvPr/>
        </p:nvGrpSpPr>
        <p:grpSpPr>
          <a:xfrm>
            <a:off x="7513673" y="3298280"/>
            <a:ext cx="339582" cy="339582"/>
            <a:chOff x="7552822" y="2260856"/>
            <a:chExt cx="339582" cy="339582"/>
          </a:xfrm>
        </p:grpSpPr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D18E72FE-7C4D-4FC1-B8D8-455B962A3D73}"/>
                </a:ext>
              </a:extLst>
            </p:cNvPr>
            <p:cNvSpPr/>
            <p:nvPr/>
          </p:nvSpPr>
          <p:spPr>
            <a:xfrm>
              <a:off x="7552822" y="2260856"/>
              <a:ext cx="339582" cy="339582"/>
            </a:xfrm>
            <a:custGeom>
              <a:avLst/>
              <a:gdLst>
                <a:gd name="connsiteX0" fmla="*/ 0 w 339582"/>
                <a:gd name="connsiteY0" fmla="*/ 0 h 339582"/>
                <a:gd name="connsiteX1" fmla="*/ 339582 w 339582"/>
                <a:gd name="connsiteY1" fmla="*/ 0 h 339582"/>
                <a:gd name="connsiteX2" fmla="*/ 339582 w 339582"/>
                <a:gd name="connsiteY2" fmla="*/ 339582 h 339582"/>
                <a:gd name="connsiteX3" fmla="*/ 0 w 339582"/>
                <a:gd name="connsiteY3" fmla="*/ 339582 h 33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582" h="339582">
                  <a:moveTo>
                    <a:pt x="0" y="0"/>
                  </a:moveTo>
                  <a:lnTo>
                    <a:pt x="339582" y="0"/>
                  </a:lnTo>
                  <a:lnTo>
                    <a:pt x="339582" y="339582"/>
                  </a:lnTo>
                  <a:lnTo>
                    <a:pt x="0" y="339582"/>
                  </a:lnTo>
                  <a:close/>
                </a:path>
              </a:pathLst>
            </a:custGeom>
            <a:noFill/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90D0715D-664B-4BB6-8823-3998288E7733}"/>
                </a:ext>
              </a:extLst>
            </p:cNvPr>
            <p:cNvSpPr/>
            <p:nvPr/>
          </p:nvSpPr>
          <p:spPr>
            <a:xfrm>
              <a:off x="7581120" y="2289154"/>
              <a:ext cx="282985" cy="282985"/>
            </a:xfrm>
            <a:custGeom>
              <a:avLst/>
              <a:gdLst>
                <a:gd name="connsiteX0" fmla="*/ 141351 w 282985"/>
                <a:gd name="connsiteY0" fmla="*/ 0 h 282985"/>
                <a:gd name="connsiteX1" fmla="*/ 0 w 282985"/>
                <a:gd name="connsiteY1" fmla="*/ 141493 h 282985"/>
                <a:gd name="connsiteX2" fmla="*/ 141351 w 282985"/>
                <a:gd name="connsiteY2" fmla="*/ 282985 h 282985"/>
                <a:gd name="connsiteX3" fmla="*/ 282985 w 282985"/>
                <a:gd name="connsiteY3" fmla="*/ 141493 h 282985"/>
                <a:gd name="connsiteX4" fmla="*/ 141351 w 282985"/>
                <a:gd name="connsiteY4" fmla="*/ 0 h 282985"/>
                <a:gd name="connsiteX5" fmla="*/ 141493 w 282985"/>
                <a:gd name="connsiteY5" fmla="*/ 254687 h 282985"/>
                <a:gd name="connsiteX6" fmla="*/ 28299 w 282985"/>
                <a:gd name="connsiteY6" fmla="*/ 141493 h 282985"/>
                <a:gd name="connsiteX7" fmla="*/ 141493 w 282985"/>
                <a:gd name="connsiteY7" fmla="*/ 28299 h 282985"/>
                <a:gd name="connsiteX8" fmla="*/ 254687 w 282985"/>
                <a:gd name="connsiteY8" fmla="*/ 141493 h 282985"/>
                <a:gd name="connsiteX9" fmla="*/ 141493 w 282985"/>
                <a:gd name="connsiteY9" fmla="*/ 254687 h 282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2985" h="282985">
                  <a:moveTo>
                    <a:pt x="141351" y="0"/>
                  </a:moveTo>
                  <a:cubicBezTo>
                    <a:pt x="63247" y="0"/>
                    <a:pt x="0" y="63389"/>
                    <a:pt x="0" y="141493"/>
                  </a:cubicBezTo>
                  <a:cubicBezTo>
                    <a:pt x="0" y="219596"/>
                    <a:pt x="63247" y="282985"/>
                    <a:pt x="141351" y="282985"/>
                  </a:cubicBezTo>
                  <a:cubicBezTo>
                    <a:pt x="219596" y="282985"/>
                    <a:pt x="282985" y="219596"/>
                    <a:pt x="282985" y="141493"/>
                  </a:cubicBezTo>
                  <a:cubicBezTo>
                    <a:pt x="282985" y="63389"/>
                    <a:pt x="219596" y="0"/>
                    <a:pt x="141351" y="0"/>
                  </a:cubicBezTo>
                  <a:close/>
                  <a:moveTo>
                    <a:pt x="141493" y="254687"/>
                  </a:moveTo>
                  <a:cubicBezTo>
                    <a:pt x="78953" y="254687"/>
                    <a:pt x="28299" y="204032"/>
                    <a:pt x="28299" y="141493"/>
                  </a:cubicBezTo>
                  <a:cubicBezTo>
                    <a:pt x="28299" y="78953"/>
                    <a:pt x="78953" y="28299"/>
                    <a:pt x="141493" y="28299"/>
                  </a:cubicBezTo>
                  <a:cubicBezTo>
                    <a:pt x="204032" y="28299"/>
                    <a:pt x="254687" y="78953"/>
                    <a:pt x="254687" y="141493"/>
                  </a:cubicBezTo>
                  <a:cubicBezTo>
                    <a:pt x="254687" y="204032"/>
                    <a:pt x="204032" y="254687"/>
                    <a:pt x="141493" y="254687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84547357-5B86-48FE-A340-16963A48F1FE}"/>
                </a:ext>
              </a:extLst>
            </p:cNvPr>
            <p:cNvSpPr/>
            <p:nvPr/>
          </p:nvSpPr>
          <p:spPr>
            <a:xfrm>
              <a:off x="7708463" y="2359900"/>
              <a:ext cx="84895" cy="129465"/>
            </a:xfrm>
            <a:custGeom>
              <a:avLst/>
              <a:gdLst>
                <a:gd name="connsiteX0" fmla="*/ 21224 w 84895"/>
                <a:gd name="connsiteY0" fmla="*/ 0 h 129465"/>
                <a:gd name="connsiteX1" fmla="*/ 0 w 84895"/>
                <a:gd name="connsiteY1" fmla="*/ 0 h 129465"/>
                <a:gd name="connsiteX2" fmla="*/ 0 w 84895"/>
                <a:gd name="connsiteY2" fmla="*/ 84896 h 129465"/>
                <a:gd name="connsiteX3" fmla="*/ 74284 w 84895"/>
                <a:gd name="connsiteY3" fmla="*/ 129466 h 129465"/>
                <a:gd name="connsiteX4" fmla="*/ 84896 w 84895"/>
                <a:gd name="connsiteY4" fmla="*/ 112062 h 129465"/>
                <a:gd name="connsiteX5" fmla="*/ 21224 w 84895"/>
                <a:gd name="connsiteY5" fmla="*/ 74284 h 129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895" h="129465">
                  <a:moveTo>
                    <a:pt x="21224" y="0"/>
                  </a:moveTo>
                  <a:lnTo>
                    <a:pt x="0" y="0"/>
                  </a:lnTo>
                  <a:lnTo>
                    <a:pt x="0" y="84896"/>
                  </a:lnTo>
                  <a:lnTo>
                    <a:pt x="74284" y="129466"/>
                  </a:lnTo>
                  <a:lnTo>
                    <a:pt x="84896" y="112062"/>
                  </a:lnTo>
                  <a:lnTo>
                    <a:pt x="21224" y="74284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97" name="TextBox 96">
            <a:extLst>
              <a:ext uri="{FF2B5EF4-FFF2-40B4-BE49-F238E27FC236}">
                <a16:creationId xmlns:a16="http://schemas.microsoft.com/office/drawing/2014/main" id="{FC047D9D-3A83-435F-8AC7-CDBF53B96ECF}"/>
              </a:ext>
            </a:extLst>
          </p:cNvPr>
          <p:cNvSpPr txBox="1"/>
          <p:nvPr/>
        </p:nvSpPr>
        <p:spPr>
          <a:xfrm>
            <a:off x="7874768" y="3784956"/>
            <a:ext cx="164106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About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98" name="Graphic 127">
            <a:extLst>
              <a:ext uri="{FF2B5EF4-FFF2-40B4-BE49-F238E27FC236}">
                <a16:creationId xmlns:a16="http://schemas.microsoft.com/office/drawing/2014/main" id="{2094BE6E-00BF-45F6-BB0E-FD3DBC157985}"/>
              </a:ext>
            </a:extLst>
          </p:cNvPr>
          <p:cNvGrpSpPr/>
          <p:nvPr/>
        </p:nvGrpSpPr>
        <p:grpSpPr>
          <a:xfrm>
            <a:off x="7513591" y="3767838"/>
            <a:ext cx="345968" cy="345968"/>
            <a:chOff x="7534212" y="2724021"/>
            <a:chExt cx="345968" cy="345968"/>
          </a:xfrm>
        </p:grpSpPr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5C4B4A31-191D-42ED-A7D4-A6A43CDB1121}"/>
                </a:ext>
              </a:extLst>
            </p:cNvPr>
            <p:cNvSpPr/>
            <p:nvPr/>
          </p:nvSpPr>
          <p:spPr>
            <a:xfrm>
              <a:off x="7534212" y="2724021"/>
              <a:ext cx="345968" cy="345968"/>
            </a:xfrm>
            <a:custGeom>
              <a:avLst/>
              <a:gdLst>
                <a:gd name="connsiteX0" fmla="*/ 0 w 345968"/>
                <a:gd name="connsiteY0" fmla="*/ 0 h 345968"/>
                <a:gd name="connsiteX1" fmla="*/ 345968 w 345968"/>
                <a:gd name="connsiteY1" fmla="*/ 0 h 345968"/>
                <a:gd name="connsiteX2" fmla="*/ 345968 w 345968"/>
                <a:gd name="connsiteY2" fmla="*/ 345968 h 345968"/>
                <a:gd name="connsiteX3" fmla="*/ 0 w 345968"/>
                <a:gd name="connsiteY3" fmla="*/ 345968 h 345968"/>
                <a:gd name="connsiteX4" fmla="*/ 0 w 345968"/>
                <a:gd name="connsiteY4" fmla="*/ 0 h 345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5968" h="345968">
                  <a:moveTo>
                    <a:pt x="0" y="0"/>
                  </a:moveTo>
                  <a:lnTo>
                    <a:pt x="345968" y="0"/>
                  </a:lnTo>
                  <a:lnTo>
                    <a:pt x="345968" y="345968"/>
                  </a:lnTo>
                  <a:lnTo>
                    <a:pt x="0" y="34596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4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5E82B96F-A8A1-4D0C-A7C0-520C35DDEF69}"/>
                </a:ext>
              </a:extLst>
            </p:cNvPr>
            <p:cNvSpPr/>
            <p:nvPr/>
          </p:nvSpPr>
          <p:spPr>
            <a:xfrm>
              <a:off x="7563042" y="2752851"/>
              <a:ext cx="288306" cy="288306"/>
            </a:xfrm>
            <a:custGeom>
              <a:avLst/>
              <a:gdLst>
                <a:gd name="connsiteX0" fmla="*/ 129738 w 288306"/>
                <a:gd name="connsiteY0" fmla="*/ 72077 h 288306"/>
                <a:gd name="connsiteX1" fmla="*/ 158569 w 288306"/>
                <a:gd name="connsiteY1" fmla="*/ 72077 h 288306"/>
                <a:gd name="connsiteX2" fmla="*/ 158569 w 288306"/>
                <a:gd name="connsiteY2" fmla="*/ 100907 h 288306"/>
                <a:gd name="connsiteX3" fmla="*/ 129738 w 288306"/>
                <a:gd name="connsiteY3" fmla="*/ 100907 h 288306"/>
                <a:gd name="connsiteX4" fmla="*/ 129738 w 288306"/>
                <a:gd name="connsiteY4" fmla="*/ 129738 h 288306"/>
                <a:gd name="connsiteX5" fmla="*/ 158569 w 288306"/>
                <a:gd name="connsiteY5" fmla="*/ 129738 h 288306"/>
                <a:gd name="connsiteX6" fmla="*/ 158569 w 288306"/>
                <a:gd name="connsiteY6" fmla="*/ 216230 h 288306"/>
                <a:gd name="connsiteX7" fmla="*/ 129738 w 288306"/>
                <a:gd name="connsiteY7" fmla="*/ 216230 h 288306"/>
                <a:gd name="connsiteX8" fmla="*/ 144153 w 288306"/>
                <a:gd name="connsiteY8" fmla="*/ 0 h 288306"/>
                <a:gd name="connsiteX9" fmla="*/ 0 w 288306"/>
                <a:gd name="connsiteY9" fmla="*/ 144153 h 288306"/>
                <a:gd name="connsiteX10" fmla="*/ 144153 w 288306"/>
                <a:gd name="connsiteY10" fmla="*/ 288307 h 288306"/>
                <a:gd name="connsiteX11" fmla="*/ 288307 w 288306"/>
                <a:gd name="connsiteY11" fmla="*/ 144153 h 288306"/>
                <a:gd name="connsiteX12" fmla="*/ 144153 w 288306"/>
                <a:gd name="connsiteY12" fmla="*/ 0 h 288306"/>
                <a:gd name="connsiteX13" fmla="*/ 144153 w 288306"/>
                <a:gd name="connsiteY13" fmla="*/ 259476 h 288306"/>
                <a:gd name="connsiteX14" fmla="*/ 28831 w 288306"/>
                <a:gd name="connsiteY14" fmla="*/ 144153 h 288306"/>
                <a:gd name="connsiteX15" fmla="*/ 144153 w 288306"/>
                <a:gd name="connsiteY15" fmla="*/ 28831 h 288306"/>
                <a:gd name="connsiteX16" fmla="*/ 259476 w 288306"/>
                <a:gd name="connsiteY16" fmla="*/ 144153 h 288306"/>
                <a:gd name="connsiteX17" fmla="*/ 144153 w 288306"/>
                <a:gd name="connsiteY17" fmla="*/ 259476 h 288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8306" h="288306">
                  <a:moveTo>
                    <a:pt x="129738" y="72077"/>
                  </a:moveTo>
                  <a:lnTo>
                    <a:pt x="158569" y="72077"/>
                  </a:lnTo>
                  <a:lnTo>
                    <a:pt x="158569" y="100907"/>
                  </a:lnTo>
                  <a:lnTo>
                    <a:pt x="129738" y="100907"/>
                  </a:lnTo>
                  <a:close/>
                  <a:moveTo>
                    <a:pt x="129738" y="129738"/>
                  </a:moveTo>
                  <a:lnTo>
                    <a:pt x="158569" y="129738"/>
                  </a:lnTo>
                  <a:lnTo>
                    <a:pt x="158569" y="216230"/>
                  </a:lnTo>
                  <a:lnTo>
                    <a:pt x="129738" y="216230"/>
                  </a:lnTo>
                  <a:close/>
                  <a:moveTo>
                    <a:pt x="144153" y="0"/>
                  </a:moveTo>
                  <a:cubicBezTo>
                    <a:pt x="64581" y="0"/>
                    <a:pt x="0" y="64581"/>
                    <a:pt x="0" y="144153"/>
                  </a:cubicBezTo>
                  <a:cubicBezTo>
                    <a:pt x="0" y="223726"/>
                    <a:pt x="64581" y="288307"/>
                    <a:pt x="144153" y="288307"/>
                  </a:cubicBezTo>
                  <a:cubicBezTo>
                    <a:pt x="223726" y="288307"/>
                    <a:pt x="288307" y="223726"/>
                    <a:pt x="288307" y="144153"/>
                  </a:cubicBezTo>
                  <a:cubicBezTo>
                    <a:pt x="288307" y="64581"/>
                    <a:pt x="223726" y="0"/>
                    <a:pt x="144153" y="0"/>
                  </a:cubicBezTo>
                  <a:close/>
                  <a:moveTo>
                    <a:pt x="144153" y="259476"/>
                  </a:moveTo>
                  <a:cubicBezTo>
                    <a:pt x="80582" y="259476"/>
                    <a:pt x="28831" y="207725"/>
                    <a:pt x="28831" y="144153"/>
                  </a:cubicBezTo>
                  <a:cubicBezTo>
                    <a:pt x="28831" y="80582"/>
                    <a:pt x="80582" y="28831"/>
                    <a:pt x="144153" y="28831"/>
                  </a:cubicBezTo>
                  <a:cubicBezTo>
                    <a:pt x="207725" y="28831"/>
                    <a:pt x="259476" y="80582"/>
                    <a:pt x="259476" y="144153"/>
                  </a:cubicBezTo>
                  <a:cubicBezTo>
                    <a:pt x="259476" y="207725"/>
                    <a:pt x="207725" y="259476"/>
                    <a:pt x="144153" y="259476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4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0BAD6B84-D23B-4AA0-AC15-1A266D7D5506}"/>
              </a:ext>
            </a:extLst>
          </p:cNvPr>
          <p:cNvSpPr/>
          <p:nvPr/>
        </p:nvSpPr>
        <p:spPr>
          <a:xfrm>
            <a:off x="7239099" y="5775587"/>
            <a:ext cx="3112324" cy="7030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6C66C6-14B8-4E0C-89DD-BBF9F1BC1E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</p:spTree>
    <p:extLst>
      <p:ext uri="{BB962C8B-B14F-4D97-AF65-F5344CB8AC3E}">
        <p14:creationId xmlns:p14="http://schemas.microsoft.com/office/powerpoint/2010/main" val="34191798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raphic 11">
            <a:extLst>
              <a:ext uri="{FF2B5EF4-FFF2-40B4-BE49-F238E27FC236}">
                <a16:creationId xmlns:a16="http://schemas.microsoft.com/office/drawing/2014/main" id="{E16C82B1-48BB-4F87-92B8-2481E04F3EE0}"/>
              </a:ext>
            </a:extLst>
          </p:cNvPr>
          <p:cNvGrpSpPr/>
          <p:nvPr/>
        </p:nvGrpSpPr>
        <p:grpSpPr>
          <a:xfrm>
            <a:off x="1339952" y="4229176"/>
            <a:ext cx="766608" cy="766608"/>
            <a:chOff x="5981699" y="3314699"/>
            <a:chExt cx="1294171" cy="1294171"/>
          </a:xfrm>
        </p:grpSpPr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1DF47F29-3AFE-4170-97DA-8F470339ABA1}"/>
                </a:ext>
              </a:extLst>
            </p:cNvPr>
            <p:cNvSpPr/>
            <p:nvPr/>
          </p:nvSpPr>
          <p:spPr>
            <a:xfrm>
              <a:off x="5981699" y="3314699"/>
              <a:ext cx="1294171" cy="1294171"/>
            </a:xfrm>
            <a:custGeom>
              <a:avLst/>
              <a:gdLst>
                <a:gd name="connsiteX0" fmla="*/ 0 w 1294171"/>
                <a:gd name="connsiteY0" fmla="*/ 0 h 1294171"/>
                <a:gd name="connsiteX1" fmla="*/ 1294171 w 1294171"/>
                <a:gd name="connsiteY1" fmla="*/ 0 h 1294171"/>
                <a:gd name="connsiteX2" fmla="*/ 1294171 w 1294171"/>
                <a:gd name="connsiteY2" fmla="*/ 1294171 h 1294171"/>
                <a:gd name="connsiteX3" fmla="*/ 0 w 1294171"/>
                <a:gd name="connsiteY3" fmla="*/ 1294171 h 1294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94171" h="1294171">
                  <a:moveTo>
                    <a:pt x="0" y="0"/>
                  </a:moveTo>
                  <a:lnTo>
                    <a:pt x="1294171" y="0"/>
                  </a:lnTo>
                  <a:lnTo>
                    <a:pt x="1294171" y="1294171"/>
                  </a:lnTo>
                  <a:lnTo>
                    <a:pt x="0" y="1294171"/>
                  </a:lnTo>
                  <a:close/>
                </a:path>
              </a:pathLst>
            </a:custGeom>
            <a:noFill/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BCF1D769-60AB-4BA2-9265-3B3D3E94A87C}"/>
                </a:ext>
              </a:extLst>
            </p:cNvPr>
            <p:cNvSpPr/>
            <p:nvPr/>
          </p:nvSpPr>
          <p:spPr>
            <a:xfrm>
              <a:off x="6143470" y="3476470"/>
              <a:ext cx="970628" cy="970628"/>
            </a:xfrm>
            <a:custGeom>
              <a:avLst/>
              <a:gdLst>
                <a:gd name="connsiteX0" fmla="*/ 0 w 970628"/>
                <a:gd name="connsiteY0" fmla="*/ 107848 h 970628"/>
                <a:gd name="connsiteX1" fmla="*/ 0 w 970628"/>
                <a:gd name="connsiteY1" fmla="*/ 862781 h 970628"/>
                <a:gd name="connsiteX2" fmla="*/ 107848 w 970628"/>
                <a:gd name="connsiteY2" fmla="*/ 970628 h 970628"/>
                <a:gd name="connsiteX3" fmla="*/ 862781 w 970628"/>
                <a:gd name="connsiteY3" fmla="*/ 970628 h 970628"/>
                <a:gd name="connsiteX4" fmla="*/ 970628 w 970628"/>
                <a:gd name="connsiteY4" fmla="*/ 862781 h 970628"/>
                <a:gd name="connsiteX5" fmla="*/ 970628 w 970628"/>
                <a:gd name="connsiteY5" fmla="*/ 107848 h 970628"/>
                <a:gd name="connsiteX6" fmla="*/ 862781 w 970628"/>
                <a:gd name="connsiteY6" fmla="*/ 0 h 970628"/>
                <a:gd name="connsiteX7" fmla="*/ 107848 w 970628"/>
                <a:gd name="connsiteY7" fmla="*/ 0 h 970628"/>
                <a:gd name="connsiteX8" fmla="*/ 0 w 970628"/>
                <a:gd name="connsiteY8" fmla="*/ 107848 h 970628"/>
                <a:gd name="connsiteX9" fmla="*/ 647086 w 970628"/>
                <a:gd name="connsiteY9" fmla="*/ 323543 h 970628"/>
                <a:gd name="connsiteX10" fmla="*/ 485314 w 970628"/>
                <a:gd name="connsiteY10" fmla="*/ 485314 h 970628"/>
                <a:gd name="connsiteX11" fmla="*/ 323543 w 970628"/>
                <a:gd name="connsiteY11" fmla="*/ 323543 h 970628"/>
                <a:gd name="connsiteX12" fmla="*/ 485314 w 970628"/>
                <a:gd name="connsiteY12" fmla="*/ 161771 h 970628"/>
                <a:gd name="connsiteX13" fmla="*/ 647086 w 970628"/>
                <a:gd name="connsiteY13" fmla="*/ 323543 h 970628"/>
                <a:gd name="connsiteX14" fmla="*/ 161771 w 970628"/>
                <a:gd name="connsiteY14" fmla="*/ 754933 h 970628"/>
                <a:gd name="connsiteX15" fmla="*/ 485314 w 970628"/>
                <a:gd name="connsiteY15" fmla="*/ 587769 h 970628"/>
                <a:gd name="connsiteX16" fmla="*/ 808857 w 970628"/>
                <a:gd name="connsiteY16" fmla="*/ 754933 h 970628"/>
                <a:gd name="connsiteX17" fmla="*/ 808857 w 970628"/>
                <a:gd name="connsiteY17" fmla="*/ 808857 h 970628"/>
                <a:gd name="connsiteX18" fmla="*/ 161771 w 970628"/>
                <a:gd name="connsiteY18" fmla="*/ 808857 h 970628"/>
                <a:gd name="connsiteX19" fmla="*/ 161771 w 970628"/>
                <a:gd name="connsiteY19" fmla="*/ 754933 h 97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70628" h="970628">
                  <a:moveTo>
                    <a:pt x="0" y="107848"/>
                  </a:moveTo>
                  <a:lnTo>
                    <a:pt x="0" y="862781"/>
                  </a:lnTo>
                  <a:cubicBezTo>
                    <a:pt x="0" y="922097"/>
                    <a:pt x="47992" y="970628"/>
                    <a:pt x="107848" y="970628"/>
                  </a:cubicBezTo>
                  <a:lnTo>
                    <a:pt x="862781" y="970628"/>
                  </a:lnTo>
                  <a:cubicBezTo>
                    <a:pt x="922097" y="970628"/>
                    <a:pt x="970628" y="922097"/>
                    <a:pt x="970628" y="862781"/>
                  </a:cubicBezTo>
                  <a:lnTo>
                    <a:pt x="970628" y="107848"/>
                  </a:lnTo>
                  <a:cubicBezTo>
                    <a:pt x="970628" y="48531"/>
                    <a:pt x="922097" y="0"/>
                    <a:pt x="862781" y="0"/>
                  </a:cubicBezTo>
                  <a:lnTo>
                    <a:pt x="107848" y="0"/>
                  </a:lnTo>
                  <a:cubicBezTo>
                    <a:pt x="47992" y="0"/>
                    <a:pt x="0" y="48531"/>
                    <a:pt x="0" y="107848"/>
                  </a:cubicBezTo>
                  <a:close/>
                  <a:moveTo>
                    <a:pt x="647086" y="323543"/>
                  </a:moveTo>
                  <a:cubicBezTo>
                    <a:pt x="647086" y="413056"/>
                    <a:pt x="574828" y="485314"/>
                    <a:pt x="485314" y="485314"/>
                  </a:cubicBezTo>
                  <a:cubicBezTo>
                    <a:pt x="395801" y="485314"/>
                    <a:pt x="323543" y="413056"/>
                    <a:pt x="323543" y="323543"/>
                  </a:cubicBezTo>
                  <a:cubicBezTo>
                    <a:pt x="323543" y="234029"/>
                    <a:pt x="395801" y="161771"/>
                    <a:pt x="485314" y="161771"/>
                  </a:cubicBezTo>
                  <a:cubicBezTo>
                    <a:pt x="574828" y="161771"/>
                    <a:pt x="647086" y="234029"/>
                    <a:pt x="647086" y="323543"/>
                  </a:cubicBezTo>
                  <a:close/>
                  <a:moveTo>
                    <a:pt x="161771" y="754933"/>
                  </a:moveTo>
                  <a:cubicBezTo>
                    <a:pt x="161771" y="647086"/>
                    <a:pt x="377467" y="587769"/>
                    <a:pt x="485314" y="587769"/>
                  </a:cubicBezTo>
                  <a:cubicBezTo>
                    <a:pt x="593162" y="587769"/>
                    <a:pt x="808857" y="647086"/>
                    <a:pt x="808857" y="754933"/>
                  </a:cubicBezTo>
                  <a:lnTo>
                    <a:pt x="808857" y="808857"/>
                  </a:lnTo>
                  <a:lnTo>
                    <a:pt x="161771" y="808857"/>
                  </a:lnTo>
                  <a:lnTo>
                    <a:pt x="161771" y="754933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548AFE2-FAFC-4F58-955D-B8C13E2733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MY" dirty="0"/>
              <a:t>Background Information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84677F-3B9D-43B3-937F-E251CB798C1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User Groups</a:t>
            </a:r>
          </a:p>
        </p:txBody>
      </p:sp>
      <p:grpSp>
        <p:nvGrpSpPr>
          <p:cNvPr id="25" name="Graphic 11">
            <a:extLst>
              <a:ext uri="{FF2B5EF4-FFF2-40B4-BE49-F238E27FC236}">
                <a16:creationId xmlns:a16="http://schemas.microsoft.com/office/drawing/2014/main" id="{CE844088-DA88-452B-A27A-D84B0D6C7232}"/>
              </a:ext>
            </a:extLst>
          </p:cNvPr>
          <p:cNvGrpSpPr/>
          <p:nvPr/>
        </p:nvGrpSpPr>
        <p:grpSpPr>
          <a:xfrm>
            <a:off x="1339952" y="2707507"/>
            <a:ext cx="766608" cy="766608"/>
            <a:chOff x="5981699" y="3314699"/>
            <a:chExt cx="1294171" cy="1294171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29DFAD2D-1449-4D21-A653-A7EB91EDB108}"/>
                </a:ext>
              </a:extLst>
            </p:cNvPr>
            <p:cNvSpPr/>
            <p:nvPr/>
          </p:nvSpPr>
          <p:spPr>
            <a:xfrm>
              <a:off x="5981699" y="3314699"/>
              <a:ext cx="1294171" cy="1294171"/>
            </a:xfrm>
            <a:custGeom>
              <a:avLst/>
              <a:gdLst>
                <a:gd name="connsiteX0" fmla="*/ 0 w 1294171"/>
                <a:gd name="connsiteY0" fmla="*/ 0 h 1294171"/>
                <a:gd name="connsiteX1" fmla="*/ 1294171 w 1294171"/>
                <a:gd name="connsiteY1" fmla="*/ 0 h 1294171"/>
                <a:gd name="connsiteX2" fmla="*/ 1294171 w 1294171"/>
                <a:gd name="connsiteY2" fmla="*/ 1294171 h 1294171"/>
                <a:gd name="connsiteX3" fmla="*/ 0 w 1294171"/>
                <a:gd name="connsiteY3" fmla="*/ 1294171 h 1294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94171" h="1294171">
                  <a:moveTo>
                    <a:pt x="0" y="0"/>
                  </a:moveTo>
                  <a:lnTo>
                    <a:pt x="1294171" y="0"/>
                  </a:lnTo>
                  <a:lnTo>
                    <a:pt x="1294171" y="1294171"/>
                  </a:lnTo>
                  <a:lnTo>
                    <a:pt x="0" y="1294171"/>
                  </a:lnTo>
                  <a:close/>
                </a:path>
              </a:pathLst>
            </a:custGeom>
            <a:noFill/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4A7D0B90-D8FD-431F-AFE6-C610B0C15BED}"/>
                </a:ext>
              </a:extLst>
            </p:cNvPr>
            <p:cNvSpPr/>
            <p:nvPr/>
          </p:nvSpPr>
          <p:spPr>
            <a:xfrm>
              <a:off x="6143470" y="3476470"/>
              <a:ext cx="970628" cy="970628"/>
            </a:xfrm>
            <a:custGeom>
              <a:avLst/>
              <a:gdLst>
                <a:gd name="connsiteX0" fmla="*/ 0 w 970628"/>
                <a:gd name="connsiteY0" fmla="*/ 107848 h 970628"/>
                <a:gd name="connsiteX1" fmla="*/ 0 w 970628"/>
                <a:gd name="connsiteY1" fmla="*/ 862781 h 970628"/>
                <a:gd name="connsiteX2" fmla="*/ 107848 w 970628"/>
                <a:gd name="connsiteY2" fmla="*/ 970628 h 970628"/>
                <a:gd name="connsiteX3" fmla="*/ 862781 w 970628"/>
                <a:gd name="connsiteY3" fmla="*/ 970628 h 970628"/>
                <a:gd name="connsiteX4" fmla="*/ 970628 w 970628"/>
                <a:gd name="connsiteY4" fmla="*/ 862781 h 970628"/>
                <a:gd name="connsiteX5" fmla="*/ 970628 w 970628"/>
                <a:gd name="connsiteY5" fmla="*/ 107848 h 970628"/>
                <a:gd name="connsiteX6" fmla="*/ 862781 w 970628"/>
                <a:gd name="connsiteY6" fmla="*/ 0 h 970628"/>
                <a:gd name="connsiteX7" fmla="*/ 107848 w 970628"/>
                <a:gd name="connsiteY7" fmla="*/ 0 h 970628"/>
                <a:gd name="connsiteX8" fmla="*/ 0 w 970628"/>
                <a:gd name="connsiteY8" fmla="*/ 107848 h 970628"/>
                <a:gd name="connsiteX9" fmla="*/ 647086 w 970628"/>
                <a:gd name="connsiteY9" fmla="*/ 323543 h 970628"/>
                <a:gd name="connsiteX10" fmla="*/ 485314 w 970628"/>
                <a:gd name="connsiteY10" fmla="*/ 485314 h 970628"/>
                <a:gd name="connsiteX11" fmla="*/ 323543 w 970628"/>
                <a:gd name="connsiteY11" fmla="*/ 323543 h 970628"/>
                <a:gd name="connsiteX12" fmla="*/ 485314 w 970628"/>
                <a:gd name="connsiteY12" fmla="*/ 161771 h 970628"/>
                <a:gd name="connsiteX13" fmla="*/ 647086 w 970628"/>
                <a:gd name="connsiteY13" fmla="*/ 323543 h 970628"/>
                <a:gd name="connsiteX14" fmla="*/ 161771 w 970628"/>
                <a:gd name="connsiteY14" fmla="*/ 754933 h 970628"/>
                <a:gd name="connsiteX15" fmla="*/ 485314 w 970628"/>
                <a:gd name="connsiteY15" fmla="*/ 587769 h 970628"/>
                <a:gd name="connsiteX16" fmla="*/ 808857 w 970628"/>
                <a:gd name="connsiteY16" fmla="*/ 754933 h 970628"/>
                <a:gd name="connsiteX17" fmla="*/ 808857 w 970628"/>
                <a:gd name="connsiteY17" fmla="*/ 808857 h 970628"/>
                <a:gd name="connsiteX18" fmla="*/ 161771 w 970628"/>
                <a:gd name="connsiteY18" fmla="*/ 808857 h 970628"/>
                <a:gd name="connsiteX19" fmla="*/ 161771 w 970628"/>
                <a:gd name="connsiteY19" fmla="*/ 754933 h 97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70628" h="970628">
                  <a:moveTo>
                    <a:pt x="0" y="107848"/>
                  </a:moveTo>
                  <a:lnTo>
                    <a:pt x="0" y="862781"/>
                  </a:lnTo>
                  <a:cubicBezTo>
                    <a:pt x="0" y="922097"/>
                    <a:pt x="47992" y="970628"/>
                    <a:pt x="107848" y="970628"/>
                  </a:cubicBezTo>
                  <a:lnTo>
                    <a:pt x="862781" y="970628"/>
                  </a:lnTo>
                  <a:cubicBezTo>
                    <a:pt x="922097" y="970628"/>
                    <a:pt x="970628" y="922097"/>
                    <a:pt x="970628" y="862781"/>
                  </a:cubicBezTo>
                  <a:lnTo>
                    <a:pt x="970628" y="107848"/>
                  </a:lnTo>
                  <a:cubicBezTo>
                    <a:pt x="970628" y="48531"/>
                    <a:pt x="922097" y="0"/>
                    <a:pt x="862781" y="0"/>
                  </a:cubicBezTo>
                  <a:lnTo>
                    <a:pt x="107848" y="0"/>
                  </a:lnTo>
                  <a:cubicBezTo>
                    <a:pt x="47992" y="0"/>
                    <a:pt x="0" y="48531"/>
                    <a:pt x="0" y="107848"/>
                  </a:cubicBezTo>
                  <a:close/>
                  <a:moveTo>
                    <a:pt x="647086" y="323543"/>
                  </a:moveTo>
                  <a:cubicBezTo>
                    <a:pt x="647086" y="413056"/>
                    <a:pt x="574828" y="485314"/>
                    <a:pt x="485314" y="485314"/>
                  </a:cubicBezTo>
                  <a:cubicBezTo>
                    <a:pt x="395801" y="485314"/>
                    <a:pt x="323543" y="413056"/>
                    <a:pt x="323543" y="323543"/>
                  </a:cubicBezTo>
                  <a:cubicBezTo>
                    <a:pt x="323543" y="234029"/>
                    <a:pt x="395801" y="161771"/>
                    <a:pt x="485314" y="161771"/>
                  </a:cubicBezTo>
                  <a:cubicBezTo>
                    <a:pt x="574828" y="161771"/>
                    <a:pt x="647086" y="234029"/>
                    <a:pt x="647086" y="323543"/>
                  </a:cubicBezTo>
                  <a:close/>
                  <a:moveTo>
                    <a:pt x="161771" y="754933"/>
                  </a:moveTo>
                  <a:cubicBezTo>
                    <a:pt x="161771" y="647086"/>
                    <a:pt x="377467" y="587769"/>
                    <a:pt x="485314" y="587769"/>
                  </a:cubicBezTo>
                  <a:cubicBezTo>
                    <a:pt x="593162" y="587769"/>
                    <a:pt x="808857" y="647086"/>
                    <a:pt x="808857" y="754933"/>
                  </a:cubicBezTo>
                  <a:lnTo>
                    <a:pt x="808857" y="808857"/>
                  </a:lnTo>
                  <a:lnTo>
                    <a:pt x="161771" y="808857"/>
                  </a:lnTo>
                  <a:lnTo>
                    <a:pt x="161771" y="754933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2FF5B298-8B61-449E-8B2C-7110DCB79953}"/>
              </a:ext>
            </a:extLst>
          </p:cNvPr>
          <p:cNvSpPr txBox="1"/>
          <p:nvPr/>
        </p:nvSpPr>
        <p:spPr>
          <a:xfrm>
            <a:off x="2215482" y="2690701"/>
            <a:ext cx="6268065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Sellers</a:t>
            </a:r>
            <a:endParaRPr lang="en-US" sz="20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B467793-62C1-4368-99C3-C32DD59D3219}"/>
              </a:ext>
            </a:extLst>
          </p:cNvPr>
          <p:cNvSpPr txBox="1"/>
          <p:nvPr/>
        </p:nvSpPr>
        <p:spPr>
          <a:xfrm>
            <a:off x="2215482" y="3090811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From home; Sells item with short expiration / relatively low in price/quality.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550ACE5-1AAB-4532-A384-1D72C9171864}"/>
              </a:ext>
            </a:extLst>
          </p:cNvPr>
          <p:cNvSpPr txBox="1"/>
          <p:nvPr/>
        </p:nvSpPr>
        <p:spPr>
          <a:xfrm>
            <a:off x="2215482" y="4226342"/>
            <a:ext cx="6268065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People needs income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FBCC63B-DC47-4C5B-A444-61128D66F76B}"/>
              </a:ext>
            </a:extLst>
          </p:cNvPr>
          <p:cNvSpPr txBox="1"/>
          <p:nvPr/>
        </p:nvSpPr>
        <p:spPr>
          <a:xfrm>
            <a:off x="2215482" y="462645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People who requires extra income to support daily life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60" name="Slide Number Placeholder 59">
            <a:extLst>
              <a:ext uri="{FF2B5EF4-FFF2-40B4-BE49-F238E27FC236}">
                <a16:creationId xmlns:a16="http://schemas.microsoft.com/office/drawing/2014/main" id="{649F784B-653E-4ECC-9B27-E6D94C8959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7</a:t>
            </a:fld>
            <a:endParaRPr lang="en-US"/>
          </a:p>
        </p:txBody>
      </p:sp>
      <p:sp>
        <p:nvSpPr>
          <p:cNvPr id="61" name="Footer Placeholder 60">
            <a:extLst>
              <a:ext uri="{FF2B5EF4-FFF2-40B4-BE49-F238E27FC236}">
                <a16:creationId xmlns:a16="http://schemas.microsoft.com/office/drawing/2014/main" id="{0EF73AB9-72AD-4861-A4B7-5A7E712619AF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r"/>
            <a:r>
              <a:rPr lang="en-US"/>
              <a:t>© 2020 Xuanao Zhao, Ryan Cheah, Yong Liang Poo, Tiew Shou Cheng.</a:t>
            </a:r>
          </a:p>
        </p:txBody>
      </p:sp>
    </p:spTree>
    <p:extLst>
      <p:ext uri="{BB962C8B-B14F-4D97-AF65-F5344CB8AC3E}">
        <p14:creationId xmlns:p14="http://schemas.microsoft.com/office/powerpoint/2010/main" val="2474280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39" grpId="0"/>
      <p:bldP spid="44" grpId="0"/>
      <p:bldP spid="45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F5C11E-D46B-437C-B88B-93B0E530D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70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ADAF5-AA9E-4DD4-9CD6-10CDA84BD0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UI/UX Design &amp; Demo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590781-8118-48CB-84FD-E2E68419098C}"/>
              </a:ext>
            </a:extLst>
          </p:cNvPr>
          <p:cNvSpPr/>
          <p:nvPr/>
        </p:nvSpPr>
        <p:spPr>
          <a:xfrm>
            <a:off x="7325033" y="373020"/>
            <a:ext cx="3043798" cy="54111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01C0E92-6B5B-4A7D-A7BE-4D6DC0E773FF}"/>
              </a:ext>
            </a:extLst>
          </p:cNvPr>
          <p:cNvSpPr/>
          <p:nvPr/>
        </p:nvSpPr>
        <p:spPr>
          <a:xfrm>
            <a:off x="9677827" y="7071439"/>
            <a:ext cx="365126" cy="365126"/>
          </a:xfrm>
          <a:custGeom>
            <a:avLst/>
            <a:gdLst>
              <a:gd name="connsiteX0" fmla="*/ 0 w 578997"/>
              <a:gd name="connsiteY0" fmla="*/ 0 h 578997"/>
              <a:gd name="connsiteX1" fmla="*/ 578997 w 578997"/>
              <a:gd name="connsiteY1" fmla="*/ 0 h 578997"/>
              <a:gd name="connsiteX2" fmla="*/ 578997 w 578997"/>
              <a:gd name="connsiteY2" fmla="*/ 578997 h 578997"/>
              <a:gd name="connsiteX3" fmla="*/ 0 w 578997"/>
              <a:gd name="connsiteY3" fmla="*/ 578997 h 578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997" h="578997">
                <a:moveTo>
                  <a:pt x="0" y="0"/>
                </a:moveTo>
                <a:lnTo>
                  <a:pt x="578997" y="0"/>
                </a:lnTo>
                <a:lnTo>
                  <a:pt x="578997" y="578997"/>
                </a:lnTo>
                <a:lnTo>
                  <a:pt x="0" y="578997"/>
                </a:lnTo>
                <a:close/>
              </a:path>
            </a:pathLst>
          </a:custGeom>
          <a:noFill/>
          <a:ln w="2381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16ADAF-7F31-4824-AD90-5971164C1431}"/>
              </a:ext>
            </a:extLst>
          </p:cNvPr>
          <p:cNvSpPr txBox="1"/>
          <p:nvPr/>
        </p:nvSpPr>
        <p:spPr>
          <a:xfrm>
            <a:off x="307089" y="1553371"/>
            <a:ext cx="4559880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Login/Registration Form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for Rider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Successful/Rejected 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Edit Personal Information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Post Requests</a:t>
            </a:r>
            <a:endParaRPr lang="en-MY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Manage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Accepts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Manage Accepted Requests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51A2CE-331E-4B5E-BA93-EAA4AC0C28C3}"/>
              </a:ext>
            </a:extLst>
          </p:cNvPr>
          <p:cNvSpPr/>
          <p:nvPr/>
        </p:nvSpPr>
        <p:spPr>
          <a:xfrm>
            <a:off x="7325032" y="373019"/>
            <a:ext cx="3043797" cy="73802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508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aphic 12">
            <a:extLst>
              <a:ext uri="{FF2B5EF4-FFF2-40B4-BE49-F238E27FC236}">
                <a16:creationId xmlns:a16="http://schemas.microsoft.com/office/drawing/2014/main" id="{1D13F431-779D-4FEA-A098-486E6CFC722F}"/>
              </a:ext>
            </a:extLst>
          </p:cNvPr>
          <p:cNvGrpSpPr/>
          <p:nvPr/>
        </p:nvGrpSpPr>
        <p:grpSpPr>
          <a:xfrm>
            <a:off x="7514319" y="698137"/>
            <a:ext cx="246742" cy="246742"/>
            <a:chOff x="6010275" y="3343275"/>
            <a:chExt cx="171450" cy="171450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AE82AB2-835F-4107-AF82-5B22497F5F60}"/>
                </a:ext>
              </a:extLst>
            </p:cNvPr>
            <p:cNvSpPr/>
            <p:nvPr/>
          </p:nvSpPr>
          <p:spPr>
            <a:xfrm>
              <a:off x="6010275" y="3343275"/>
              <a:ext cx="171450" cy="171450"/>
            </a:xfrm>
            <a:custGeom>
              <a:avLst/>
              <a:gdLst>
                <a:gd name="connsiteX0" fmla="*/ 0 w 171450"/>
                <a:gd name="connsiteY0" fmla="*/ 0 h 171450"/>
                <a:gd name="connsiteX1" fmla="*/ 171450 w 171450"/>
                <a:gd name="connsiteY1" fmla="*/ 0 h 171450"/>
                <a:gd name="connsiteX2" fmla="*/ 171450 w 171450"/>
                <a:gd name="connsiteY2" fmla="*/ 171450 h 171450"/>
                <a:gd name="connsiteX3" fmla="*/ 0 w 171450"/>
                <a:gd name="connsiteY3" fmla="*/ 171450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" h="171450">
                  <a:moveTo>
                    <a:pt x="0" y="0"/>
                  </a:moveTo>
                  <a:lnTo>
                    <a:pt x="171450" y="0"/>
                  </a:lnTo>
                  <a:lnTo>
                    <a:pt x="171450" y="171450"/>
                  </a:lnTo>
                  <a:lnTo>
                    <a:pt x="0" y="171450"/>
                  </a:lnTo>
                  <a:close/>
                </a:path>
              </a:pathLst>
            </a:custGeom>
            <a:noFill/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205F5A1-6F3C-4029-A000-46F41536EEA1}"/>
                </a:ext>
              </a:extLst>
            </p:cNvPr>
            <p:cNvSpPr/>
            <p:nvPr/>
          </p:nvSpPr>
          <p:spPr>
            <a:xfrm>
              <a:off x="6031706" y="3386137"/>
              <a:ext cx="128587" cy="85725"/>
            </a:xfrm>
            <a:custGeom>
              <a:avLst/>
              <a:gdLst>
                <a:gd name="connsiteX0" fmla="*/ 0 w 128587"/>
                <a:gd name="connsiteY0" fmla="*/ 85725 h 85725"/>
                <a:gd name="connsiteX1" fmla="*/ 128588 w 128587"/>
                <a:gd name="connsiteY1" fmla="*/ 85725 h 85725"/>
                <a:gd name="connsiteX2" fmla="*/ 128588 w 128587"/>
                <a:gd name="connsiteY2" fmla="*/ 71438 h 85725"/>
                <a:gd name="connsiteX3" fmla="*/ 0 w 128587"/>
                <a:gd name="connsiteY3" fmla="*/ 71438 h 85725"/>
                <a:gd name="connsiteX4" fmla="*/ 0 w 128587"/>
                <a:gd name="connsiteY4" fmla="*/ 85725 h 85725"/>
                <a:gd name="connsiteX5" fmla="*/ 0 w 128587"/>
                <a:gd name="connsiteY5" fmla="*/ 50006 h 85725"/>
                <a:gd name="connsiteX6" fmla="*/ 128588 w 128587"/>
                <a:gd name="connsiteY6" fmla="*/ 50006 h 85725"/>
                <a:gd name="connsiteX7" fmla="*/ 128588 w 128587"/>
                <a:gd name="connsiteY7" fmla="*/ 35719 h 85725"/>
                <a:gd name="connsiteX8" fmla="*/ 0 w 128587"/>
                <a:gd name="connsiteY8" fmla="*/ 35719 h 85725"/>
                <a:gd name="connsiteX9" fmla="*/ 0 w 128587"/>
                <a:gd name="connsiteY9" fmla="*/ 50006 h 85725"/>
                <a:gd name="connsiteX10" fmla="*/ 0 w 128587"/>
                <a:gd name="connsiteY10" fmla="*/ 0 h 85725"/>
                <a:gd name="connsiteX11" fmla="*/ 0 w 128587"/>
                <a:gd name="connsiteY11" fmla="*/ 14288 h 85725"/>
                <a:gd name="connsiteX12" fmla="*/ 128588 w 128587"/>
                <a:gd name="connsiteY12" fmla="*/ 14288 h 85725"/>
                <a:gd name="connsiteX13" fmla="*/ 128588 w 128587"/>
                <a:gd name="connsiteY13" fmla="*/ 0 h 85725"/>
                <a:gd name="connsiteX14" fmla="*/ 0 w 128587"/>
                <a:gd name="connsiteY14" fmla="*/ 0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8587" h="85725">
                  <a:moveTo>
                    <a:pt x="0" y="85725"/>
                  </a:moveTo>
                  <a:lnTo>
                    <a:pt x="128588" y="85725"/>
                  </a:lnTo>
                  <a:lnTo>
                    <a:pt x="128588" y="71438"/>
                  </a:lnTo>
                  <a:lnTo>
                    <a:pt x="0" y="71438"/>
                  </a:lnTo>
                  <a:lnTo>
                    <a:pt x="0" y="85725"/>
                  </a:lnTo>
                  <a:close/>
                  <a:moveTo>
                    <a:pt x="0" y="50006"/>
                  </a:moveTo>
                  <a:lnTo>
                    <a:pt x="128588" y="50006"/>
                  </a:lnTo>
                  <a:lnTo>
                    <a:pt x="128588" y="35719"/>
                  </a:lnTo>
                  <a:lnTo>
                    <a:pt x="0" y="35719"/>
                  </a:lnTo>
                  <a:lnTo>
                    <a:pt x="0" y="50006"/>
                  </a:lnTo>
                  <a:close/>
                  <a:moveTo>
                    <a:pt x="0" y="0"/>
                  </a:moveTo>
                  <a:lnTo>
                    <a:pt x="0" y="14288"/>
                  </a:lnTo>
                  <a:lnTo>
                    <a:pt x="128588" y="14288"/>
                  </a:lnTo>
                  <a:lnTo>
                    <a:pt x="12858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611EB690-F14F-406F-B172-20E337BD9D8E}"/>
              </a:ext>
            </a:extLst>
          </p:cNvPr>
          <p:cNvSpPr/>
          <p:nvPr/>
        </p:nvSpPr>
        <p:spPr>
          <a:xfrm>
            <a:off x="7325033" y="370727"/>
            <a:ext cx="3026390" cy="19724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C3936A-20F8-4EE3-8F72-E1D3378BF2A4}"/>
              </a:ext>
            </a:extLst>
          </p:cNvPr>
          <p:cNvSpPr/>
          <p:nvPr/>
        </p:nvSpPr>
        <p:spPr>
          <a:xfrm>
            <a:off x="6568655" y="379356"/>
            <a:ext cx="753725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B66DC02-8392-4038-9EC4-3B06555B4850}"/>
              </a:ext>
            </a:extLst>
          </p:cNvPr>
          <p:cNvSpPr/>
          <p:nvPr/>
        </p:nvSpPr>
        <p:spPr>
          <a:xfrm>
            <a:off x="10356727" y="373020"/>
            <a:ext cx="753725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2C0FA5B-DA47-4995-946F-242651DD57E1}"/>
              </a:ext>
            </a:extLst>
          </p:cNvPr>
          <p:cNvSpPr txBox="1"/>
          <p:nvPr/>
        </p:nvSpPr>
        <p:spPr>
          <a:xfrm>
            <a:off x="7791903" y="652230"/>
            <a:ext cx="13004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Home</a:t>
            </a:r>
            <a:endParaRPr lang="en-US" sz="1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B0A05740-E627-49AF-B2D4-643FE32B6F48}"/>
              </a:ext>
            </a:extLst>
          </p:cNvPr>
          <p:cNvGrpSpPr/>
          <p:nvPr/>
        </p:nvGrpSpPr>
        <p:grpSpPr>
          <a:xfrm>
            <a:off x="7497810" y="1403628"/>
            <a:ext cx="2963821" cy="510199"/>
            <a:chOff x="7637689" y="1479122"/>
            <a:chExt cx="2963821" cy="510199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D825D2D-CFCA-4F55-AB91-BC241441279B}"/>
                </a:ext>
              </a:extLst>
            </p:cNvPr>
            <p:cNvSpPr txBox="1"/>
            <p:nvPr/>
          </p:nvSpPr>
          <p:spPr>
            <a:xfrm>
              <a:off x="8055209" y="1479122"/>
              <a:ext cx="1807538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MY" sz="14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Active Requests</a:t>
              </a:r>
              <a:endParaRPr lang="en-US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grpSp>
          <p:nvGrpSpPr>
            <p:cNvPr id="46" name="Graphic 44">
              <a:extLst>
                <a:ext uri="{FF2B5EF4-FFF2-40B4-BE49-F238E27FC236}">
                  <a16:creationId xmlns:a16="http://schemas.microsoft.com/office/drawing/2014/main" id="{10D09B6A-8CDC-4EEB-AC7E-91443301A47B}"/>
                </a:ext>
              </a:extLst>
            </p:cNvPr>
            <p:cNvGrpSpPr/>
            <p:nvPr/>
          </p:nvGrpSpPr>
          <p:grpSpPr>
            <a:xfrm>
              <a:off x="7637689" y="1515677"/>
              <a:ext cx="458429" cy="458429"/>
              <a:chOff x="5981699" y="3314699"/>
              <a:chExt cx="458429" cy="458429"/>
            </a:xfrm>
          </p:grpSpPr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61DEBE00-1AAA-458A-94B9-BA8D37DC0F0B}"/>
                  </a:ext>
                </a:extLst>
              </p:cNvPr>
              <p:cNvSpPr/>
              <p:nvPr/>
            </p:nvSpPr>
            <p:spPr>
              <a:xfrm>
                <a:off x="5981699" y="3314699"/>
                <a:ext cx="458429" cy="458429"/>
              </a:xfrm>
              <a:custGeom>
                <a:avLst/>
                <a:gdLst>
                  <a:gd name="connsiteX0" fmla="*/ 0 w 458429"/>
                  <a:gd name="connsiteY0" fmla="*/ 0 h 458429"/>
                  <a:gd name="connsiteX1" fmla="*/ 458429 w 458429"/>
                  <a:gd name="connsiteY1" fmla="*/ 0 h 458429"/>
                  <a:gd name="connsiteX2" fmla="*/ 458429 w 458429"/>
                  <a:gd name="connsiteY2" fmla="*/ 458429 h 458429"/>
                  <a:gd name="connsiteX3" fmla="*/ 0 w 458429"/>
                  <a:gd name="connsiteY3" fmla="*/ 458429 h 4584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58429" h="458429">
                    <a:moveTo>
                      <a:pt x="0" y="0"/>
                    </a:moveTo>
                    <a:lnTo>
                      <a:pt x="458429" y="0"/>
                    </a:lnTo>
                    <a:lnTo>
                      <a:pt x="458429" y="458429"/>
                    </a:lnTo>
                    <a:lnTo>
                      <a:pt x="0" y="458429"/>
                    </a:lnTo>
                    <a:close/>
                  </a:path>
                </a:pathLst>
              </a:custGeom>
              <a:noFill/>
              <a:ln w="190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FD17D1FE-5BDB-4106-91A0-C53ED0714567}"/>
                  </a:ext>
                </a:extLst>
              </p:cNvPr>
              <p:cNvSpPr/>
              <p:nvPr/>
            </p:nvSpPr>
            <p:spPr>
              <a:xfrm>
                <a:off x="6019901" y="3352901"/>
                <a:ext cx="382024" cy="382024"/>
              </a:xfrm>
              <a:custGeom>
                <a:avLst/>
                <a:gdLst>
                  <a:gd name="connsiteX0" fmla="*/ 190821 w 382024"/>
                  <a:gd name="connsiteY0" fmla="*/ 0 h 382024"/>
                  <a:gd name="connsiteX1" fmla="*/ 0 w 382024"/>
                  <a:gd name="connsiteY1" fmla="*/ 191012 h 382024"/>
                  <a:gd name="connsiteX2" fmla="*/ 190821 w 382024"/>
                  <a:gd name="connsiteY2" fmla="*/ 382024 h 382024"/>
                  <a:gd name="connsiteX3" fmla="*/ 382024 w 382024"/>
                  <a:gd name="connsiteY3" fmla="*/ 191012 h 382024"/>
                  <a:gd name="connsiteX4" fmla="*/ 190821 w 382024"/>
                  <a:gd name="connsiteY4" fmla="*/ 0 h 382024"/>
                  <a:gd name="connsiteX5" fmla="*/ 191012 w 382024"/>
                  <a:gd name="connsiteY5" fmla="*/ 343822 h 382024"/>
                  <a:gd name="connsiteX6" fmla="*/ 38202 w 382024"/>
                  <a:gd name="connsiteY6" fmla="*/ 191012 h 382024"/>
                  <a:gd name="connsiteX7" fmla="*/ 191012 w 382024"/>
                  <a:gd name="connsiteY7" fmla="*/ 38202 h 382024"/>
                  <a:gd name="connsiteX8" fmla="*/ 343822 w 382024"/>
                  <a:gd name="connsiteY8" fmla="*/ 191012 h 382024"/>
                  <a:gd name="connsiteX9" fmla="*/ 191012 w 382024"/>
                  <a:gd name="connsiteY9" fmla="*/ 343822 h 3820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82024" h="382024">
                    <a:moveTo>
                      <a:pt x="190821" y="0"/>
                    </a:moveTo>
                    <a:cubicBezTo>
                      <a:pt x="85382" y="0"/>
                      <a:pt x="0" y="85573"/>
                      <a:pt x="0" y="191012"/>
                    </a:cubicBezTo>
                    <a:cubicBezTo>
                      <a:pt x="0" y="296451"/>
                      <a:pt x="85382" y="382024"/>
                      <a:pt x="190821" y="382024"/>
                    </a:cubicBezTo>
                    <a:cubicBezTo>
                      <a:pt x="296451" y="382024"/>
                      <a:pt x="382024" y="296451"/>
                      <a:pt x="382024" y="191012"/>
                    </a:cubicBezTo>
                    <a:cubicBezTo>
                      <a:pt x="382024" y="85573"/>
                      <a:pt x="296451" y="0"/>
                      <a:pt x="190821" y="0"/>
                    </a:cubicBezTo>
                    <a:close/>
                    <a:moveTo>
                      <a:pt x="191012" y="343822"/>
                    </a:moveTo>
                    <a:cubicBezTo>
                      <a:pt x="106585" y="343822"/>
                      <a:pt x="38202" y="275439"/>
                      <a:pt x="38202" y="191012"/>
                    </a:cubicBezTo>
                    <a:cubicBezTo>
                      <a:pt x="38202" y="106585"/>
                      <a:pt x="106585" y="38202"/>
                      <a:pt x="191012" y="38202"/>
                    </a:cubicBezTo>
                    <a:cubicBezTo>
                      <a:pt x="275439" y="38202"/>
                      <a:pt x="343822" y="106585"/>
                      <a:pt x="343822" y="191012"/>
                    </a:cubicBezTo>
                    <a:cubicBezTo>
                      <a:pt x="343822" y="275439"/>
                      <a:pt x="275439" y="343822"/>
                      <a:pt x="191012" y="343822"/>
                    </a:cubicBez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190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75F76533-84B9-42EF-8B42-58D4C7F9534E}"/>
                  </a:ext>
                </a:extLst>
              </p:cNvPr>
              <p:cNvSpPr/>
              <p:nvPr/>
            </p:nvSpPr>
            <p:spPr>
              <a:xfrm>
                <a:off x="6191812" y="3448407"/>
                <a:ext cx="114607" cy="174776"/>
              </a:xfrm>
              <a:custGeom>
                <a:avLst/>
                <a:gdLst>
                  <a:gd name="connsiteX0" fmla="*/ 28652 w 114607"/>
                  <a:gd name="connsiteY0" fmla="*/ 0 h 174776"/>
                  <a:gd name="connsiteX1" fmla="*/ 0 w 114607"/>
                  <a:gd name="connsiteY1" fmla="*/ 0 h 174776"/>
                  <a:gd name="connsiteX2" fmla="*/ 0 w 114607"/>
                  <a:gd name="connsiteY2" fmla="*/ 114607 h 174776"/>
                  <a:gd name="connsiteX3" fmla="*/ 100281 w 114607"/>
                  <a:gd name="connsiteY3" fmla="*/ 174776 h 174776"/>
                  <a:gd name="connsiteX4" fmla="*/ 114607 w 114607"/>
                  <a:gd name="connsiteY4" fmla="*/ 151282 h 174776"/>
                  <a:gd name="connsiteX5" fmla="*/ 28652 w 114607"/>
                  <a:gd name="connsiteY5" fmla="*/ 100281 h 1747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4607" h="174776">
                    <a:moveTo>
                      <a:pt x="28652" y="0"/>
                    </a:moveTo>
                    <a:lnTo>
                      <a:pt x="0" y="0"/>
                    </a:lnTo>
                    <a:lnTo>
                      <a:pt x="0" y="114607"/>
                    </a:lnTo>
                    <a:lnTo>
                      <a:pt x="100281" y="174776"/>
                    </a:lnTo>
                    <a:lnTo>
                      <a:pt x="114607" y="151282"/>
                    </a:lnTo>
                    <a:lnTo>
                      <a:pt x="28652" y="100281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190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960A6B7E-3EB8-4591-A695-2F046AC79130}"/>
                </a:ext>
              </a:extLst>
            </p:cNvPr>
            <p:cNvSpPr txBox="1"/>
            <p:nvPr/>
          </p:nvSpPr>
          <p:spPr>
            <a:xfrm>
              <a:off x="8067401" y="1712322"/>
              <a:ext cx="2534109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MY" sz="1200" dirty="0">
                  <a:solidFill>
                    <a:schemeClr val="accent6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Manage currently active requests</a:t>
              </a:r>
              <a:endParaRPr lang="en-US" sz="1200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690C2580-D14A-4D27-A565-8C907F473A1C}"/>
              </a:ext>
            </a:extLst>
          </p:cNvPr>
          <p:cNvGrpSpPr/>
          <p:nvPr/>
        </p:nvGrpSpPr>
        <p:grpSpPr>
          <a:xfrm>
            <a:off x="7495157" y="2058948"/>
            <a:ext cx="2683488" cy="510199"/>
            <a:chOff x="7495157" y="2058948"/>
            <a:chExt cx="2683488" cy="510199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C19B0C5E-2FF5-455D-8C63-C10720664B63}"/>
                </a:ext>
              </a:extLst>
            </p:cNvPr>
            <p:cNvSpPr txBox="1"/>
            <p:nvPr/>
          </p:nvSpPr>
          <p:spPr>
            <a:xfrm>
              <a:off x="7915330" y="2058948"/>
              <a:ext cx="1300480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MY" sz="14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Post Request</a:t>
              </a:r>
              <a:endParaRPr lang="en-US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EC1E5C45-3123-48E3-B8BE-05B258C31AB7}"/>
                </a:ext>
              </a:extLst>
            </p:cNvPr>
            <p:cNvSpPr txBox="1"/>
            <p:nvPr/>
          </p:nvSpPr>
          <p:spPr>
            <a:xfrm>
              <a:off x="7927522" y="2292148"/>
              <a:ext cx="2251123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MY" sz="1200" dirty="0">
                  <a:solidFill>
                    <a:schemeClr val="accent6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View currently active history</a:t>
              </a:r>
              <a:endParaRPr lang="en-US" sz="1200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B96E1BB5-5770-477B-9F98-76E1D0934AC5}"/>
                </a:ext>
              </a:extLst>
            </p:cNvPr>
            <p:cNvGrpSpPr/>
            <p:nvPr/>
          </p:nvGrpSpPr>
          <p:grpSpPr>
            <a:xfrm>
              <a:off x="7495157" y="2097414"/>
              <a:ext cx="458429" cy="458429"/>
              <a:chOff x="1339952" y="3584002"/>
              <a:chExt cx="766608" cy="766608"/>
            </a:xfrm>
          </p:grpSpPr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500778D9-820E-4EAA-A70A-5C0FFEDEBCB7}"/>
                  </a:ext>
                </a:extLst>
              </p:cNvPr>
              <p:cNvSpPr/>
              <p:nvPr/>
            </p:nvSpPr>
            <p:spPr>
              <a:xfrm>
                <a:off x="1339952" y="3584002"/>
                <a:ext cx="766608" cy="766608"/>
              </a:xfrm>
              <a:custGeom>
                <a:avLst/>
                <a:gdLst>
                  <a:gd name="connsiteX0" fmla="*/ 0 w 1844826"/>
                  <a:gd name="connsiteY0" fmla="*/ 0 h 1844826"/>
                  <a:gd name="connsiteX1" fmla="*/ 1844826 w 1844826"/>
                  <a:gd name="connsiteY1" fmla="*/ 0 h 1844826"/>
                  <a:gd name="connsiteX2" fmla="*/ 1844826 w 1844826"/>
                  <a:gd name="connsiteY2" fmla="*/ 1844826 h 1844826"/>
                  <a:gd name="connsiteX3" fmla="*/ 0 w 1844826"/>
                  <a:gd name="connsiteY3" fmla="*/ 1844826 h 1844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44826" h="1844826">
                    <a:moveTo>
                      <a:pt x="0" y="0"/>
                    </a:moveTo>
                    <a:lnTo>
                      <a:pt x="1844826" y="0"/>
                    </a:lnTo>
                    <a:lnTo>
                      <a:pt x="1844826" y="1844826"/>
                    </a:lnTo>
                    <a:lnTo>
                      <a:pt x="0" y="1844826"/>
                    </a:lnTo>
                    <a:close/>
                  </a:path>
                </a:pathLst>
              </a:custGeom>
              <a:noFill/>
              <a:ln w="3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58E44675-CA22-4EB0-A36B-7B2D6DB1C2F8}"/>
                  </a:ext>
                </a:extLst>
              </p:cNvPr>
              <p:cNvSpPr/>
              <p:nvPr/>
            </p:nvSpPr>
            <p:spPr>
              <a:xfrm>
                <a:off x="1750192" y="3985024"/>
                <a:ext cx="324426" cy="324426"/>
              </a:xfrm>
              <a:custGeom>
                <a:avLst/>
                <a:gdLst>
                  <a:gd name="connsiteX0" fmla="*/ 133350 w 133350"/>
                  <a:gd name="connsiteY0" fmla="*/ 76200 h 133350"/>
                  <a:gd name="connsiteX1" fmla="*/ 76200 w 133350"/>
                  <a:gd name="connsiteY1" fmla="*/ 76200 h 133350"/>
                  <a:gd name="connsiteX2" fmla="*/ 76200 w 133350"/>
                  <a:gd name="connsiteY2" fmla="*/ 133350 h 133350"/>
                  <a:gd name="connsiteX3" fmla="*/ 57150 w 133350"/>
                  <a:gd name="connsiteY3" fmla="*/ 133350 h 133350"/>
                  <a:gd name="connsiteX4" fmla="*/ 57150 w 133350"/>
                  <a:gd name="connsiteY4" fmla="*/ 76200 h 133350"/>
                  <a:gd name="connsiteX5" fmla="*/ 0 w 133350"/>
                  <a:gd name="connsiteY5" fmla="*/ 76200 h 133350"/>
                  <a:gd name="connsiteX6" fmla="*/ 0 w 133350"/>
                  <a:gd name="connsiteY6" fmla="*/ 57150 h 133350"/>
                  <a:gd name="connsiteX7" fmla="*/ 57150 w 133350"/>
                  <a:gd name="connsiteY7" fmla="*/ 57150 h 133350"/>
                  <a:gd name="connsiteX8" fmla="*/ 57150 w 133350"/>
                  <a:gd name="connsiteY8" fmla="*/ 0 h 133350"/>
                  <a:gd name="connsiteX9" fmla="*/ 76200 w 133350"/>
                  <a:gd name="connsiteY9" fmla="*/ 0 h 133350"/>
                  <a:gd name="connsiteX10" fmla="*/ 76200 w 133350"/>
                  <a:gd name="connsiteY10" fmla="*/ 57150 h 133350"/>
                  <a:gd name="connsiteX11" fmla="*/ 133350 w 133350"/>
                  <a:gd name="connsiteY11" fmla="*/ 57150 h 133350"/>
                  <a:gd name="connsiteX12" fmla="*/ 133350 w 133350"/>
                  <a:gd name="connsiteY12" fmla="*/ 7620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33350" h="133350">
                    <a:moveTo>
                      <a:pt x="133350" y="76200"/>
                    </a:moveTo>
                    <a:lnTo>
                      <a:pt x="76200" y="76200"/>
                    </a:lnTo>
                    <a:lnTo>
                      <a:pt x="76200" y="133350"/>
                    </a:lnTo>
                    <a:lnTo>
                      <a:pt x="57150" y="133350"/>
                    </a:lnTo>
                    <a:lnTo>
                      <a:pt x="57150" y="76200"/>
                    </a:lnTo>
                    <a:lnTo>
                      <a:pt x="0" y="76200"/>
                    </a:lnTo>
                    <a:lnTo>
                      <a:pt x="0" y="57150"/>
                    </a:lnTo>
                    <a:lnTo>
                      <a:pt x="57150" y="57150"/>
                    </a:lnTo>
                    <a:lnTo>
                      <a:pt x="57150" y="0"/>
                    </a:lnTo>
                    <a:lnTo>
                      <a:pt x="76200" y="0"/>
                    </a:lnTo>
                    <a:lnTo>
                      <a:pt x="76200" y="57150"/>
                    </a:lnTo>
                    <a:lnTo>
                      <a:pt x="133350" y="57150"/>
                    </a:lnTo>
                    <a:lnTo>
                      <a:pt x="133350" y="76200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3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08FBBD95-B1C2-49E4-BC43-3C81089F753C}"/>
                  </a:ext>
                </a:extLst>
              </p:cNvPr>
              <p:cNvSpPr/>
              <p:nvPr/>
            </p:nvSpPr>
            <p:spPr>
              <a:xfrm rot="5400000">
                <a:off x="1403836" y="3647886"/>
                <a:ext cx="638840" cy="638840"/>
              </a:xfrm>
              <a:custGeom>
                <a:avLst/>
                <a:gdLst>
                  <a:gd name="connsiteX0" fmla="*/ 0 w 638840"/>
                  <a:gd name="connsiteY0" fmla="*/ 319739 h 638840"/>
                  <a:gd name="connsiteX1" fmla="*/ 319420 w 638840"/>
                  <a:gd name="connsiteY1" fmla="*/ 0 h 638840"/>
                  <a:gd name="connsiteX2" fmla="*/ 443714 w 638840"/>
                  <a:gd name="connsiteY2" fmla="*/ 25119 h 638840"/>
                  <a:gd name="connsiteX3" fmla="*/ 446978 w 638840"/>
                  <a:gd name="connsiteY3" fmla="*/ 26892 h 638840"/>
                  <a:gd name="connsiteX4" fmla="*/ 446978 w 638840"/>
                  <a:gd name="connsiteY4" fmla="*/ 93826 h 638840"/>
                  <a:gd name="connsiteX5" fmla="*/ 437097 w 638840"/>
                  <a:gd name="connsiteY5" fmla="*/ 93826 h 638840"/>
                  <a:gd name="connsiteX6" fmla="*/ 418910 w 638840"/>
                  <a:gd name="connsiteY6" fmla="*/ 83957 h 638840"/>
                  <a:gd name="connsiteX7" fmla="*/ 319420 w 638840"/>
                  <a:gd name="connsiteY7" fmla="*/ 63884 h 638840"/>
                  <a:gd name="connsiteX8" fmla="*/ 63884 w 638840"/>
                  <a:gd name="connsiteY8" fmla="*/ 319420 h 638840"/>
                  <a:gd name="connsiteX9" fmla="*/ 319420 w 638840"/>
                  <a:gd name="connsiteY9" fmla="*/ 574956 h 638840"/>
                  <a:gd name="connsiteX10" fmla="*/ 574956 w 638840"/>
                  <a:gd name="connsiteY10" fmla="*/ 319420 h 638840"/>
                  <a:gd name="connsiteX11" fmla="*/ 554883 w 638840"/>
                  <a:gd name="connsiteY11" fmla="*/ 219930 h 638840"/>
                  <a:gd name="connsiteX12" fmla="*/ 534032 w 638840"/>
                  <a:gd name="connsiteY12" fmla="*/ 181504 h 638840"/>
                  <a:gd name="connsiteX13" fmla="*/ 534032 w 638840"/>
                  <a:gd name="connsiteY13" fmla="*/ 180880 h 638840"/>
                  <a:gd name="connsiteX14" fmla="*/ 605926 w 638840"/>
                  <a:gd name="connsiteY14" fmla="*/ 180880 h 638840"/>
                  <a:gd name="connsiteX15" fmla="*/ 613726 w 638840"/>
                  <a:gd name="connsiteY15" fmla="*/ 195260 h 638840"/>
                  <a:gd name="connsiteX16" fmla="*/ 638840 w 638840"/>
                  <a:gd name="connsiteY16" fmla="*/ 319739 h 638840"/>
                  <a:gd name="connsiteX17" fmla="*/ 319420 w 638840"/>
                  <a:gd name="connsiteY17" fmla="*/ 638840 h 638840"/>
                  <a:gd name="connsiteX18" fmla="*/ 0 w 638840"/>
                  <a:gd name="connsiteY18" fmla="*/ 319739 h 638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638840" h="638840">
                    <a:moveTo>
                      <a:pt x="0" y="319739"/>
                    </a:moveTo>
                    <a:cubicBezTo>
                      <a:pt x="0" y="143100"/>
                      <a:pt x="143100" y="0"/>
                      <a:pt x="319420" y="0"/>
                    </a:cubicBezTo>
                    <a:cubicBezTo>
                      <a:pt x="363500" y="0"/>
                      <a:pt x="405504" y="8944"/>
                      <a:pt x="443714" y="25119"/>
                    </a:cubicBezTo>
                    <a:lnTo>
                      <a:pt x="446978" y="26892"/>
                    </a:lnTo>
                    <a:lnTo>
                      <a:pt x="446978" y="93826"/>
                    </a:lnTo>
                    <a:lnTo>
                      <a:pt x="437097" y="93826"/>
                    </a:lnTo>
                    <a:lnTo>
                      <a:pt x="418910" y="83957"/>
                    </a:lnTo>
                    <a:cubicBezTo>
                      <a:pt x="388335" y="71031"/>
                      <a:pt x="354716" y="63884"/>
                      <a:pt x="319420" y="63884"/>
                    </a:cubicBezTo>
                    <a:cubicBezTo>
                      <a:pt x="178236" y="63884"/>
                      <a:pt x="63884" y="178236"/>
                      <a:pt x="63884" y="319420"/>
                    </a:cubicBezTo>
                    <a:cubicBezTo>
                      <a:pt x="63884" y="460604"/>
                      <a:pt x="178236" y="574956"/>
                      <a:pt x="319420" y="574956"/>
                    </a:cubicBezTo>
                    <a:cubicBezTo>
                      <a:pt x="460604" y="574956"/>
                      <a:pt x="574956" y="460604"/>
                      <a:pt x="574956" y="319420"/>
                    </a:cubicBezTo>
                    <a:cubicBezTo>
                      <a:pt x="574956" y="284124"/>
                      <a:pt x="567809" y="250505"/>
                      <a:pt x="554883" y="219930"/>
                    </a:cubicBezTo>
                    <a:lnTo>
                      <a:pt x="534032" y="181504"/>
                    </a:lnTo>
                    <a:lnTo>
                      <a:pt x="534032" y="180880"/>
                    </a:lnTo>
                    <a:lnTo>
                      <a:pt x="605926" y="180880"/>
                    </a:lnTo>
                    <a:lnTo>
                      <a:pt x="613726" y="195260"/>
                    </a:lnTo>
                    <a:cubicBezTo>
                      <a:pt x="629896" y="233516"/>
                      <a:pt x="638840" y="275579"/>
                      <a:pt x="638840" y="319739"/>
                    </a:cubicBezTo>
                    <a:cubicBezTo>
                      <a:pt x="638840" y="496059"/>
                      <a:pt x="495740" y="638840"/>
                      <a:pt x="319420" y="638840"/>
                    </a:cubicBezTo>
                    <a:cubicBezTo>
                      <a:pt x="143100" y="638840"/>
                      <a:pt x="0" y="496059"/>
                      <a:pt x="0" y="319739"/>
                    </a:cubicBez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317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560E2246-1D2A-40EB-8EA7-2B71E98D2D77}"/>
                  </a:ext>
                </a:extLst>
              </p:cNvPr>
              <p:cNvSpPr/>
              <p:nvPr/>
            </p:nvSpPr>
            <p:spPr>
              <a:xfrm rot="5400000">
                <a:off x="1632921" y="3865989"/>
                <a:ext cx="287268" cy="170482"/>
              </a:xfrm>
              <a:custGeom>
                <a:avLst/>
                <a:gdLst>
                  <a:gd name="connsiteX0" fmla="*/ 0 w 287268"/>
                  <a:gd name="connsiteY0" fmla="*/ 170482 h 170482"/>
                  <a:gd name="connsiteX1" fmla="*/ 0 w 287268"/>
                  <a:gd name="connsiteY1" fmla="*/ 122569 h 170482"/>
                  <a:gd name="connsiteX2" fmla="*/ 167696 w 287268"/>
                  <a:gd name="connsiteY2" fmla="*/ 122569 h 170482"/>
                  <a:gd name="connsiteX3" fmla="*/ 240420 w 287268"/>
                  <a:gd name="connsiteY3" fmla="*/ 0 h 170482"/>
                  <a:gd name="connsiteX4" fmla="*/ 287268 w 287268"/>
                  <a:gd name="connsiteY4" fmla="*/ 0 h 170482"/>
                  <a:gd name="connsiteX5" fmla="*/ 287268 w 287268"/>
                  <a:gd name="connsiteY5" fmla="*/ 11123 h 170482"/>
                  <a:gd name="connsiteX6" fmla="*/ 191652 w 287268"/>
                  <a:gd name="connsiteY6" fmla="*/ 170482 h 170482"/>
                  <a:gd name="connsiteX7" fmla="*/ 0 w 287268"/>
                  <a:gd name="connsiteY7" fmla="*/ 170482 h 1704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87268" h="170482">
                    <a:moveTo>
                      <a:pt x="0" y="170482"/>
                    </a:moveTo>
                    <a:lnTo>
                      <a:pt x="0" y="122569"/>
                    </a:lnTo>
                    <a:lnTo>
                      <a:pt x="167696" y="122569"/>
                    </a:lnTo>
                    <a:lnTo>
                      <a:pt x="240420" y="0"/>
                    </a:lnTo>
                    <a:lnTo>
                      <a:pt x="287268" y="0"/>
                    </a:lnTo>
                    <a:lnTo>
                      <a:pt x="287268" y="11123"/>
                    </a:lnTo>
                    <a:lnTo>
                      <a:pt x="191652" y="170482"/>
                    </a:lnTo>
                    <a:lnTo>
                      <a:pt x="0" y="170482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317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53" name="Rectangle 52">
            <a:extLst>
              <a:ext uri="{FF2B5EF4-FFF2-40B4-BE49-F238E27FC236}">
                <a16:creationId xmlns:a16="http://schemas.microsoft.com/office/drawing/2014/main" id="{5F7130C7-985F-4489-B5F8-B5715BDB10D2}"/>
              </a:ext>
            </a:extLst>
          </p:cNvPr>
          <p:cNvSpPr/>
          <p:nvPr/>
        </p:nvSpPr>
        <p:spPr>
          <a:xfrm>
            <a:off x="7323137" y="364391"/>
            <a:ext cx="2549463" cy="541119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9D3670E-0C8E-4C88-B7C4-368DBE7C0BF4}"/>
              </a:ext>
            </a:extLst>
          </p:cNvPr>
          <p:cNvSpPr/>
          <p:nvPr/>
        </p:nvSpPr>
        <p:spPr>
          <a:xfrm>
            <a:off x="7239099" y="-328016"/>
            <a:ext cx="3112324" cy="7030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Picture 2" descr="Google material product icons">
            <a:extLst>
              <a:ext uri="{FF2B5EF4-FFF2-40B4-BE49-F238E27FC236}">
                <a16:creationId xmlns:a16="http://schemas.microsoft.com/office/drawing/2014/main" id="{FCA7E58C-DF27-432D-8C9B-E5E48FE9AF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1666" y="676473"/>
            <a:ext cx="682044" cy="682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7" name="TextBox 86">
            <a:extLst>
              <a:ext uri="{FF2B5EF4-FFF2-40B4-BE49-F238E27FC236}">
                <a16:creationId xmlns:a16="http://schemas.microsoft.com/office/drawing/2014/main" id="{CDCAE1F7-8A81-4145-8368-7389254A9A94}"/>
              </a:ext>
            </a:extLst>
          </p:cNvPr>
          <p:cNvSpPr txBox="1"/>
          <p:nvPr/>
        </p:nvSpPr>
        <p:spPr>
          <a:xfrm>
            <a:off x="8253994" y="793723"/>
            <a:ext cx="1468874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John1213</a:t>
            </a:r>
            <a:endParaRPr lang="en-US" sz="12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FEEFD804-6EC5-470F-93AA-A16C40BD5F94}"/>
              </a:ext>
            </a:extLst>
          </p:cNvPr>
          <p:cNvSpPr txBox="1"/>
          <p:nvPr/>
        </p:nvSpPr>
        <p:spPr>
          <a:xfrm>
            <a:off x="8253994" y="1038872"/>
            <a:ext cx="1362781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1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Rider</a:t>
            </a:r>
            <a:endParaRPr lang="en-US" sz="11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132" name="Graphic 25">
            <a:extLst>
              <a:ext uri="{FF2B5EF4-FFF2-40B4-BE49-F238E27FC236}">
                <a16:creationId xmlns:a16="http://schemas.microsoft.com/office/drawing/2014/main" id="{BEFC71C0-5A4E-40BF-9161-FEDA42EB5F95}"/>
              </a:ext>
            </a:extLst>
          </p:cNvPr>
          <p:cNvGrpSpPr/>
          <p:nvPr/>
        </p:nvGrpSpPr>
        <p:grpSpPr>
          <a:xfrm>
            <a:off x="9468718" y="1195400"/>
            <a:ext cx="275969" cy="275969"/>
            <a:chOff x="5784624" y="3117624"/>
            <a:chExt cx="622752" cy="622752"/>
          </a:xfrm>
        </p:grpSpPr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67EDABE1-A3FF-4F62-B0F7-9DE8E9BBB510}"/>
                </a:ext>
              </a:extLst>
            </p:cNvPr>
            <p:cNvSpPr/>
            <p:nvPr/>
          </p:nvSpPr>
          <p:spPr>
            <a:xfrm>
              <a:off x="5784624" y="3117624"/>
              <a:ext cx="622752" cy="622752"/>
            </a:xfrm>
            <a:custGeom>
              <a:avLst/>
              <a:gdLst>
                <a:gd name="connsiteX0" fmla="*/ 0 w 622752"/>
                <a:gd name="connsiteY0" fmla="*/ 0 h 622752"/>
                <a:gd name="connsiteX1" fmla="*/ 622752 w 622752"/>
                <a:gd name="connsiteY1" fmla="*/ 0 h 622752"/>
                <a:gd name="connsiteX2" fmla="*/ 622752 w 622752"/>
                <a:gd name="connsiteY2" fmla="*/ 622752 h 622752"/>
                <a:gd name="connsiteX3" fmla="*/ 0 w 622752"/>
                <a:gd name="connsiteY3" fmla="*/ 622752 h 622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2752" h="622752">
                  <a:moveTo>
                    <a:pt x="0" y="0"/>
                  </a:moveTo>
                  <a:lnTo>
                    <a:pt x="622752" y="0"/>
                  </a:lnTo>
                  <a:lnTo>
                    <a:pt x="622752" y="622752"/>
                  </a:lnTo>
                  <a:lnTo>
                    <a:pt x="0" y="622752"/>
                  </a:lnTo>
                  <a:close/>
                </a:path>
              </a:pathLst>
            </a:custGeom>
            <a:noFill/>
            <a:ln w="257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66BF4CF4-E1F6-4AC9-8376-71678FC380AE}"/>
                </a:ext>
              </a:extLst>
            </p:cNvPr>
            <p:cNvSpPr/>
            <p:nvPr/>
          </p:nvSpPr>
          <p:spPr>
            <a:xfrm>
              <a:off x="5872847" y="3262932"/>
              <a:ext cx="456684" cy="347703"/>
            </a:xfrm>
            <a:custGeom>
              <a:avLst/>
              <a:gdLst>
                <a:gd name="connsiteX0" fmla="*/ 145309 w 456684"/>
                <a:gd name="connsiteY0" fmla="*/ 275049 h 347703"/>
                <a:gd name="connsiteX1" fmla="*/ 36327 w 456684"/>
                <a:gd name="connsiteY1" fmla="*/ 166067 h 347703"/>
                <a:gd name="connsiteX2" fmla="*/ 0 w 456684"/>
                <a:gd name="connsiteY2" fmla="*/ 202394 h 347703"/>
                <a:gd name="connsiteX3" fmla="*/ 145309 w 456684"/>
                <a:gd name="connsiteY3" fmla="*/ 347703 h 347703"/>
                <a:gd name="connsiteX4" fmla="*/ 456685 w 456684"/>
                <a:gd name="connsiteY4" fmla="*/ 36327 h 347703"/>
                <a:gd name="connsiteX5" fmla="*/ 420358 w 456684"/>
                <a:gd name="connsiteY5" fmla="*/ 0 h 347703"/>
                <a:gd name="connsiteX6" fmla="*/ 145309 w 456684"/>
                <a:gd name="connsiteY6" fmla="*/ 275049 h 347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6684" h="347703">
                  <a:moveTo>
                    <a:pt x="145309" y="275049"/>
                  </a:moveTo>
                  <a:lnTo>
                    <a:pt x="36327" y="166067"/>
                  </a:lnTo>
                  <a:lnTo>
                    <a:pt x="0" y="202394"/>
                  </a:lnTo>
                  <a:lnTo>
                    <a:pt x="145309" y="347703"/>
                  </a:lnTo>
                  <a:lnTo>
                    <a:pt x="456685" y="36327"/>
                  </a:lnTo>
                  <a:lnTo>
                    <a:pt x="420358" y="0"/>
                  </a:lnTo>
                  <a:lnTo>
                    <a:pt x="145309" y="275049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257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35" name="Rectangle: Rounded Corners 134">
            <a:extLst>
              <a:ext uri="{FF2B5EF4-FFF2-40B4-BE49-F238E27FC236}">
                <a16:creationId xmlns:a16="http://schemas.microsoft.com/office/drawing/2014/main" id="{FDF5EF90-9405-4ADF-AFA8-BCC3B8D0D308}"/>
              </a:ext>
            </a:extLst>
          </p:cNvPr>
          <p:cNvSpPr/>
          <p:nvPr/>
        </p:nvSpPr>
        <p:spPr>
          <a:xfrm>
            <a:off x="8279560" y="793736"/>
            <a:ext cx="1503592" cy="261440"/>
          </a:xfrm>
          <a:prstGeom prst="roundRect">
            <a:avLst>
              <a:gd name="adj" fmla="val 9724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aphic 8">
            <a:extLst>
              <a:ext uri="{FF2B5EF4-FFF2-40B4-BE49-F238E27FC236}">
                <a16:creationId xmlns:a16="http://schemas.microsoft.com/office/drawing/2014/main" id="{D3DF1D05-AB3A-44E3-A7FB-D3115E684D37}"/>
              </a:ext>
            </a:extLst>
          </p:cNvPr>
          <p:cNvGrpSpPr/>
          <p:nvPr/>
        </p:nvGrpSpPr>
        <p:grpSpPr>
          <a:xfrm>
            <a:off x="7478332" y="1760269"/>
            <a:ext cx="306943" cy="306943"/>
            <a:chOff x="5981700" y="3314700"/>
            <a:chExt cx="365124" cy="365124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FC601AB-E6B6-486A-97A6-4127ED2EBC7E}"/>
                </a:ext>
              </a:extLst>
            </p:cNvPr>
            <p:cNvSpPr/>
            <p:nvPr/>
          </p:nvSpPr>
          <p:spPr>
            <a:xfrm>
              <a:off x="5981700" y="3314700"/>
              <a:ext cx="365124" cy="365124"/>
            </a:xfrm>
            <a:custGeom>
              <a:avLst/>
              <a:gdLst>
                <a:gd name="connsiteX0" fmla="*/ 0 w 365124"/>
                <a:gd name="connsiteY0" fmla="*/ 0 h 365124"/>
                <a:gd name="connsiteX1" fmla="*/ 365124 w 365124"/>
                <a:gd name="connsiteY1" fmla="*/ 0 h 365124"/>
                <a:gd name="connsiteX2" fmla="*/ 365124 w 365124"/>
                <a:gd name="connsiteY2" fmla="*/ 365124 h 365124"/>
                <a:gd name="connsiteX3" fmla="*/ 0 w 365124"/>
                <a:gd name="connsiteY3" fmla="*/ 365124 h 365124"/>
                <a:gd name="connsiteX4" fmla="*/ 0 w 365124"/>
                <a:gd name="connsiteY4" fmla="*/ 0 h 365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124" h="365124">
                  <a:moveTo>
                    <a:pt x="0" y="0"/>
                  </a:moveTo>
                  <a:lnTo>
                    <a:pt x="365124" y="0"/>
                  </a:lnTo>
                  <a:lnTo>
                    <a:pt x="365124" y="365124"/>
                  </a:lnTo>
                  <a:lnTo>
                    <a:pt x="0" y="36512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50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51C349C-84C9-44AB-8B72-AB270BA16B9D}"/>
                </a:ext>
              </a:extLst>
            </p:cNvPr>
            <p:cNvSpPr/>
            <p:nvPr/>
          </p:nvSpPr>
          <p:spPr>
            <a:xfrm>
              <a:off x="6042554" y="3329913"/>
              <a:ext cx="243416" cy="319483"/>
            </a:xfrm>
            <a:custGeom>
              <a:avLst/>
              <a:gdLst>
                <a:gd name="connsiteX0" fmla="*/ 212989 w 243416"/>
                <a:gd name="connsiteY0" fmla="*/ 106495 h 319483"/>
                <a:gd name="connsiteX1" fmla="*/ 197776 w 243416"/>
                <a:gd name="connsiteY1" fmla="*/ 106495 h 319483"/>
                <a:gd name="connsiteX2" fmla="*/ 197776 w 243416"/>
                <a:gd name="connsiteY2" fmla="*/ 76068 h 319483"/>
                <a:gd name="connsiteX3" fmla="*/ 121708 w 243416"/>
                <a:gd name="connsiteY3" fmla="*/ 0 h 319483"/>
                <a:gd name="connsiteX4" fmla="*/ 45641 w 243416"/>
                <a:gd name="connsiteY4" fmla="*/ 76068 h 319483"/>
                <a:gd name="connsiteX5" fmla="*/ 45641 w 243416"/>
                <a:gd name="connsiteY5" fmla="*/ 106495 h 319483"/>
                <a:gd name="connsiteX6" fmla="*/ 30427 w 243416"/>
                <a:gd name="connsiteY6" fmla="*/ 106495 h 319483"/>
                <a:gd name="connsiteX7" fmla="*/ 0 w 243416"/>
                <a:gd name="connsiteY7" fmla="*/ 136922 h 319483"/>
                <a:gd name="connsiteX8" fmla="*/ 0 w 243416"/>
                <a:gd name="connsiteY8" fmla="*/ 289057 h 319483"/>
                <a:gd name="connsiteX9" fmla="*/ 30427 w 243416"/>
                <a:gd name="connsiteY9" fmla="*/ 319484 h 319483"/>
                <a:gd name="connsiteX10" fmla="*/ 212989 w 243416"/>
                <a:gd name="connsiteY10" fmla="*/ 319484 h 319483"/>
                <a:gd name="connsiteX11" fmla="*/ 243416 w 243416"/>
                <a:gd name="connsiteY11" fmla="*/ 289057 h 319483"/>
                <a:gd name="connsiteX12" fmla="*/ 243416 w 243416"/>
                <a:gd name="connsiteY12" fmla="*/ 136922 h 319483"/>
                <a:gd name="connsiteX13" fmla="*/ 212989 w 243416"/>
                <a:gd name="connsiteY13" fmla="*/ 106495 h 319483"/>
                <a:gd name="connsiteX14" fmla="*/ 76068 w 243416"/>
                <a:gd name="connsiteY14" fmla="*/ 76068 h 319483"/>
                <a:gd name="connsiteX15" fmla="*/ 121708 w 243416"/>
                <a:gd name="connsiteY15" fmla="*/ 30427 h 319483"/>
                <a:gd name="connsiteX16" fmla="*/ 167349 w 243416"/>
                <a:gd name="connsiteY16" fmla="*/ 76068 h 319483"/>
                <a:gd name="connsiteX17" fmla="*/ 167349 w 243416"/>
                <a:gd name="connsiteY17" fmla="*/ 106495 h 319483"/>
                <a:gd name="connsiteX18" fmla="*/ 76068 w 243416"/>
                <a:gd name="connsiteY18" fmla="*/ 106495 h 319483"/>
                <a:gd name="connsiteX19" fmla="*/ 76068 w 243416"/>
                <a:gd name="connsiteY19" fmla="*/ 76068 h 319483"/>
                <a:gd name="connsiteX20" fmla="*/ 212989 w 243416"/>
                <a:gd name="connsiteY20" fmla="*/ 289057 h 319483"/>
                <a:gd name="connsiteX21" fmla="*/ 30427 w 243416"/>
                <a:gd name="connsiteY21" fmla="*/ 289057 h 319483"/>
                <a:gd name="connsiteX22" fmla="*/ 30427 w 243416"/>
                <a:gd name="connsiteY22" fmla="*/ 136922 h 319483"/>
                <a:gd name="connsiteX23" fmla="*/ 212989 w 243416"/>
                <a:gd name="connsiteY23" fmla="*/ 136922 h 319483"/>
                <a:gd name="connsiteX24" fmla="*/ 212989 w 243416"/>
                <a:gd name="connsiteY24" fmla="*/ 289057 h 319483"/>
                <a:gd name="connsiteX25" fmla="*/ 121708 w 243416"/>
                <a:gd name="connsiteY25" fmla="*/ 243416 h 319483"/>
                <a:gd name="connsiteX26" fmla="*/ 152135 w 243416"/>
                <a:gd name="connsiteY26" fmla="*/ 212989 h 319483"/>
                <a:gd name="connsiteX27" fmla="*/ 121708 w 243416"/>
                <a:gd name="connsiteY27" fmla="*/ 182562 h 319483"/>
                <a:gd name="connsiteX28" fmla="*/ 91281 w 243416"/>
                <a:gd name="connsiteY28" fmla="*/ 212989 h 319483"/>
                <a:gd name="connsiteX29" fmla="*/ 121708 w 243416"/>
                <a:gd name="connsiteY29" fmla="*/ 243416 h 319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43416" h="319483">
                  <a:moveTo>
                    <a:pt x="212989" y="106495"/>
                  </a:moveTo>
                  <a:lnTo>
                    <a:pt x="197776" y="106495"/>
                  </a:lnTo>
                  <a:lnTo>
                    <a:pt x="197776" y="76068"/>
                  </a:lnTo>
                  <a:cubicBezTo>
                    <a:pt x="197776" y="34078"/>
                    <a:pt x="163697" y="0"/>
                    <a:pt x="121708" y="0"/>
                  </a:cubicBezTo>
                  <a:cubicBezTo>
                    <a:pt x="79719" y="0"/>
                    <a:pt x="45641" y="34078"/>
                    <a:pt x="45641" y="76068"/>
                  </a:cubicBezTo>
                  <a:lnTo>
                    <a:pt x="45641" y="106495"/>
                  </a:lnTo>
                  <a:lnTo>
                    <a:pt x="30427" y="106495"/>
                  </a:lnTo>
                  <a:cubicBezTo>
                    <a:pt x="13692" y="106495"/>
                    <a:pt x="0" y="120187"/>
                    <a:pt x="0" y="136922"/>
                  </a:cubicBezTo>
                  <a:lnTo>
                    <a:pt x="0" y="289057"/>
                  </a:lnTo>
                  <a:cubicBezTo>
                    <a:pt x="0" y="305791"/>
                    <a:pt x="13692" y="319484"/>
                    <a:pt x="30427" y="319484"/>
                  </a:cubicBezTo>
                  <a:lnTo>
                    <a:pt x="212989" y="319484"/>
                  </a:lnTo>
                  <a:cubicBezTo>
                    <a:pt x="229724" y="319484"/>
                    <a:pt x="243416" y="305791"/>
                    <a:pt x="243416" y="289057"/>
                  </a:cubicBezTo>
                  <a:lnTo>
                    <a:pt x="243416" y="136922"/>
                  </a:lnTo>
                  <a:cubicBezTo>
                    <a:pt x="243416" y="120187"/>
                    <a:pt x="229724" y="106495"/>
                    <a:pt x="212989" y="106495"/>
                  </a:cubicBezTo>
                  <a:close/>
                  <a:moveTo>
                    <a:pt x="76068" y="76068"/>
                  </a:moveTo>
                  <a:cubicBezTo>
                    <a:pt x="76068" y="50813"/>
                    <a:pt x="96454" y="30427"/>
                    <a:pt x="121708" y="30427"/>
                  </a:cubicBezTo>
                  <a:cubicBezTo>
                    <a:pt x="146962" y="30427"/>
                    <a:pt x="167349" y="50813"/>
                    <a:pt x="167349" y="76068"/>
                  </a:cubicBezTo>
                  <a:lnTo>
                    <a:pt x="167349" y="106495"/>
                  </a:lnTo>
                  <a:lnTo>
                    <a:pt x="76068" y="106495"/>
                  </a:lnTo>
                  <a:lnTo>
                    <a:pt x="76068" y="76068"/>
                  </a:lnTo>
                  <a:close/>
                  <a:moveTo>
                    <a:pt x="212989" y="289057"/>
                  </a:moveTo>
                  <a:lnTo>
                    <a:pt x="30427" y="289057"/>
                  </a:lnTo>
                  <a:lnTo>
                    <a:pt x="30427" y="136922"/>
                  </a:lnTo>
                  <a:lnTo>
                    <a:pt x="212989" y="136922"/>
                  </a:lnTo>
                  <a:lnTo>
                    <a:pt x="212989" y="289057"/>
                  </a:lnTo>
                  <a:close/>
                  <a:moveTo>
                    <a:pt x="121708" y="243416"/>
                  </a:moveTo>
                  <a:cubicBezTo>
                    <a:pt x="138443" y="243416"/>
                    <a:pt x="152135" y="229724"/>
                    <a:pt x="152135" y="212989"/>
                  </a:cubicBezTo>
                  <a:cubicBezTo>
                    <a:pt x="152135" y="196254"/>
                    <a:pt x="138443" y="182562"/>
                    <a:pt x="121708" y="182562"/>
                  </a:cubicBezTo>
                  <a:cubicBezTo>
                    <a:pt x="104973" y="182562"/>
                    <a:pt x="91281" y="196254"/>
                    <a:pt x="91281" y="212989"/>
                  </a:cubicBezTo>
                  <a:cubicBezTo>
                    <a:pt x="91281" y="229724"/>
                    <a:pt x="104973" y="243416"/>
                    <a:pt x="121708" y="243416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50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3B61172F-A4B9-4A74-84C9-07E4E7A01097}"/>
              </a:ext>
            </a:extLst>
          </p:cNvPr>
          <p:cNvSpPr txBox="1"/>
          <p:nvPr/>
        </p:nvSpPr>
        <p:spPr>
          <a:xfrm>
            <a:off x="7774830" y="1776008"/>
            <a:ext cx="1468874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Change password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DEE5E19D-1645-4084-A001-A23EB1D2C153}"/>
              </a:ext>
            </a:extLst>
          </p:cNvPr>
          <p:cNvSpPr txBox="1"/>
          <p:nvPr/>
        </p:nvSpPr>
        <p:spPr>
          <a:xfrm>
            <a:off x="7774829" y="2170184"/>
            <a:ext cx="2060327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Change Email</a:t>
            </a:r>
          </a:p>
        </p:txBody>
      </p:sp>
      <p:grpSp>
        <p:nvGrpSpPr>
          <p:cNvPr id="25" name="Graphic 23">
            <a:extLst>
              <a:ext uri="{FF2B5EF4-FFF2-40B4-BE49-F238E27FC236}">
                <a16:creationId xmlns:a16="http://schemas.microsoft.com/office/drawing/2014/main" id="{EC95DDC8-278D-408A-AD75-00D6741641E0}"/>
              </a:ext>
            </a:extLst>
          </p:cNvPr>
          <p:cNvGrpSpPr/>
          <p:nvPr/>
        </p:nvGrpSpPr>
        <p:grpSpPr>
          <a:xfrm>
            <a:off x="7475684" y="2143446"/>
            <a:ext cx="329116" cy="329116"/>
            <a:chOff x="5981700" y="3314700"/>
            <a:chExt cx="228600" cy="228600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C4484DB-8A3B-4CF1-A264-14023D2CA3EC}"/>
                </a:ext>
              </a:extLst>
            </p:cNvPr>
            <p:cNvSpPr/>
            <p:nvPr/>
          </p:nvSpPr>
          <p:spPr>
            <a:xfrm>
              <a:off x="5981700" y="3314700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AD4D486C-6742-4E0D-A957-06E3BA996F1D}"/>
                </a:ext>
              </a:extLst>
            </p:cNvPr>
            <p:cNvSpPr/>
            <p:nvPr/>
          </p:nvSpPr>
          <p:spPr>
            <a:xfrm>
              <a:off x="6000750" y="3352800"/>
              <a:ext cx="190500" cy="152400"/>
            </a:xfrm>
            <a:custGeom>
              <a:avLst/>
              <a:gdLst>
                <a:gd name="connsiteX0" fmla="*/ 171450 w 190500"/>
                <a:gd name="connsiteY0" fmla="*/ 0 h 152400"/>
                <a:gd name="connsiteX1" fmla="*/ 19050 w 190500"/>
                <a:gd name="connsiteY1" fmla="*/ 0 h 152400"/>
                <a:gd name="connsiteX2" fmla="*/ 95 w 190500"/>
                <a:gd name="connsiteY2" fmla="*/ 19050 h 152400"/>
                <a:gd name="connsiteX3" fmla="*/ 0 w 190500"/>
                <a:gd name="connsiteY3" fmla="*/ 133350 h 152400"/>
                <a:gd name="connsiteX4" fmla="*/ 19050 w 190500"/>
                <a:gd name="connsiteY4" fmla="*/ 152400 h 152400"/>
                <a:gd name="connsiteX5" fmla="*/ 171450 w 190500"/>
                <a:gd name="connsiteY5" fmla="*/ 152400 h 152400"/>
                <a:gd name="connsiteX6" fmla="*/ 190500 w 190500"/>
                <a:gd name="connsiteY6" fmla="*/ 133350 h 152400"/>
                <a:gd name="connsiteX7" fmla="*/ 190500 w 190500"/>
                <a:gd name="connsiteY7" fmla="*/ 19050 h 152400"/>
                <a:gd name="connsiteX8" fmla="*/ 171450 w 190500"/>
                <a:gd name="connsiteY8" fmla="*/ 0 h 152400"/>
                <a:gd name="connsiteX9" fmla="*/ 171450 w 190500"/>
                <a:gd name="connsiteY9" fmla="*/ 38100 h 152400"/>
                <a:gd name="connsiteX10" fmla="*/ 95250 w 190500"/>
                <a:gd name="connsiteY10" fmla="*/ 85725 h 152400"/>
                <a:gd name="connsiteX11" fmla="*/ 19050 w 190500"/>
                <a:gd name="connsiteY11" fmla="*/ 38100 h 152400"/>
                <a:gd name="connsiteX12" fmla="*/ 19050 w 190500"/>
                <a:gd name="connsiteY12" fmla="*/ 19050 h 152400"/>
                <a:gd name="connsiteX13" fmla="*/ 95250 w 190500"/>
                <a:gd name="connsiteY13" fmla="*/ 66675 h 152400"/>
                <a:gd name="connsiteX14" fmla="*/ 171450 w 190500"/>
                <a:gd name="connsiteY14" fmla="*/ 19050 h 152400"/>
                <a:gd name="connsiteX15" fmla="*/ 171450 w 190500"/>
                <a:gd name="connsiteY15" fmla="*/ 381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0500" h="152400">
                  <a:moveTo>
                    <a:pt x="171450" y="0"/>
                  </a:moveTo>
                  <a:lnTo>
                    <a:pt x="19050" y="0"/>
                  </a:lnTo>
                  <a:cubicBezTo>
                    <a:pt x="8573" y="0"/>
                    <a:pt x="95" y="8573"/>
                    <a:pt x="95" y="19050"/>
                  </a:cubicBezTo>
                  <a:lnTo>
                    <a:pt x="0" y="133350"/>
                  </a:lnTo>
                  <a:cubicBezTo>
                    <a:pt x="0" y="143828"/>
                    <a:pt x="8573" y="152400"/>
                    <a:pt x="19050" y="152400"/>
                  </a:cubicBezTo>
                  <a:lnTo>
                    <a:pt x="171450" y="152400"/>
                  </a:lnTo>
                  <a:cubicBezTo>
                    <a:pt x="181928" y="152400"/>
                    <a:pt x="190500" y="143828"/>
                    <a:pt x="190500" y="133350"/>
                  </a:cubicBezTo>
                  <a:lnTo>
                    <a:pt x="190500" y="19050"/>
                  </a:lnTo>
                  <a:cubicBezTo>
                    <a:pt x="190500" y="8573"/>
                    <a:pt x="181928" y="0"/>
                    <a:pt x="171450" y="0"/>
                  </a:cubicBezTo>
                  <a:close/>
                  <a:moveTo>
                    <a:pt x="171450" y="38100"/>
                  </a:moveTo>
                  <a:lnTo>
                    <a:pt x="95250" y="85725"/>
                  </a:lnTo>
                  <a:lnTo>
                    <a:pt x="19050" y="38100"/>
                  </a:lnTo>
                  <a:lnTo>
                    <a:pt x="19050" y="19050"/>
                  </a:lnTo>
                  <a:lnTo>
                    <a:pt x="95250" y="66675"/>
                  </a:lnTo>
                  <a:lnTo>
                    <a:pt x="171450" y="19050"/>
                  </a:lnTo>
                  <a:lnTo>
                    <a:pt x="171450" y="38100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B02D2B34-6CD1-435A-A4E5-7D329D5B867F}"/>
              </a:ext>
            </a:extLst>
          </p:cNvPr>
          <p:cNvSpPr txBox="1"/>
          <p:nvPr/>
        </p:nvSpPr>
        <p:spPr>
          <a:xfrm>
            <a:off x="7774829" y="2579675"/>
            <a:ext cx="2060327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Change Vehicle Information</a:t>
            </a:r>
          </a:p>
        </p:txBody>
      </p:sp>
      <p:grpSp>
        <p:nvGrpSpPr>
          <p:cNvPr id="75" name="Graphic 18">
            <a:extLst>
              <a:ext uri="{FF2B5EF4-FFF2-40B4-BE49-F238E27FC236}">
                <a16:creationId xmlns:a16="http://schemas.microsoft.com/office/drawing/2014/main" id="{04CFDC13-59D0-486A-BC80-D026F9FD167D}"/>
              </a:ext>
            </a:extLst>
          </p:cNvPr>
          <p:cNvGrpSpPr/>
          <p:nvPr/>
        </p:nvGrpSpPr>
        <p:grpSpPr>
          <a:xfrm>
            <a:off x="7492235" y="2557579"/>
            <a:ext cx="329573" cy="329573"/>
            <a:chOff x="5981700" y="3314700"/>
            <a:chExt cx="375976" cy="375976"/>
          </a:xfrm>
        </p:grpSpPr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0054EAA2-4B0E-4A64-A33B-0F1F25F2FFC6}"/>
                </a:ext>
              </a:extLst>
            </p:cNvPr>
            <p:cNvSpPr/>
            <p:nvPr/>
          </p:nvSpPr>
          <p:spPr>
            <a:xfrm>
              <a:off x="5981700" y="3314700"/>
              <a:ext cx="375976" cy="375976"/>
            </a:xfrm>
            <a:custGeom>
              <a:avLst/>
              <a:gdLst>
                <a:gd name="connsiteX0" fmla="*/ 0 w 375976"/>
                <a:gd name="connsiteY0" fmla="*/ 0 h 375976"/>
                <a:gd name="connsiteX1" fmla="*/ 375976 w 375976"/>
                <a:gd name="connsiteY1" fmla="*/ 0 h 375976"/>
                <a:gd name="connsiteX2" fmla="*/ 375976 w 375976"/>
                <a:gd name="connsiteY2" fmla="*/ 375976 h 375976"/>
                <a:gd name="connsiteX3" fmla="*/ 0 w 375976"/>
                <a:gd name="connsiteY3" fmla="*/ 375976 h 375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5976" h="375976">
                  <a:moveTo>
                    <a:pt x="0" y="0"/>
                  </a:moveTo>
                  <a:lnTo>
                    <a:pt x="375976" y="0"/>
                  </a:lnTo>
                  <a:lnTo>
                    <a:pt x="375976" y="375976"/>
                  </a:lnTo>
                  <a:lnTo>
                    <a:pt x="0" y="375976"/>
                  </a:lnTo>
                  <a:close/>
                </a:path>
              </a:pathLst>
            </a:custGeom>
            <a:noFill/>
            <a:ln w="154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74BCB888-6436-4314-8B07-51F46172F967}"/>
                </a:ext>
              </a:extLst>
            </p:cNvPr>
            <p:cNvSpPr/>
            <p:nvPr/>
          </p:nvSpPr>
          <p:spPr>
            <a:xfrm>
              <a:off x="5997365" y="3377362"/>
              <a:ext cx="344644" cy="250650"/>
            </a:xfrm>
            <a:custGeom>
              <a:avLst/>
              <a:gdLst>
                <a:gd name="connsiteX0" fmla="*/ 297648 w 344644"/>
                <a:gd name="connsiteY0" fmla="*/ 62663 h 250650"/>
                <a:gd name="connsiteX1" fmla="*/ 250651 w 344644"/>
                <a:gd name="connsiteY1" fmla="*/ 62663 h 250650"/>
                <a:gd name="connsiteX2" fmla="*/ 250651 w 344644"/>
                <a:gd name="connsiteY2" fmla="*/ 0 h 250650"/>
                <a:gd name="connsiteX3" fmla="*/ 31331 w 344644"/>
                <a:gd name="connsiteY3" fmla="*/ 0 h 250650"/>
                <a:gd name="connsiteX4" fmla="*/ 0 w 344644"/>
                <a:gd name="connsiteY4" fmla="*/ 31331 h 250650"/>
                <a:gd name="connsiteX5" fmla="*/ 0 w 344644"/>
                <a:gd name="connsiteY5" fmla="*/ 203654 h 250650"/>
                <a:gd name="connsiteX6" fmla="*/ 31331 w 344644"/>
                <a:gd name="connsiteY6" fmla="*/ 203654 h 250650"/>
                <a:gd name="connsiteX7" fmla="*/ 78328 w 344644"/>
                <a:gd name="connsiteY7" fmla="*/ 250651 h 250650"/>
                <a:gd name="connsiteX8" fmla="*/ 125325 w 344644"/>
                <a:gd name="connsiteY8" fmla="*/ 203654 h 250650"/>
                <a:gd name="connsiteX9" fmla="*/ 219319 w 344644"/>
                <a:gd name="connsiteY9" fmla="*/ 203654 h 250650"/>
                <a:gd name="connsiteX10" fmla="*/ 266316 w 344644"/>
                <a:gd name="connsiteY10" fmla="*/ 250651 h 250650"/>
                <a:gd name="connsiteX11" fmla="*/ 313313 w 344644"/>
                <a:gd name="connsiteY11" fmla="*/ 203654 h 250650"/>
                <a:gd name="connsiteX12" fmla="*/ 344645 w 344644"/>
                <a:gd name="connsiteY12" fmla="*/ 203654 h 250650"/>
                <a:gd name="connsiteX13" fmla="*/ 344645 w 344644"/>
                <a:gd name="connsiteY13" fmla="*/ 125325 h 250650"/>
                <a:gd name="connsiteX14" fmla="*/ 297648 w 344644"/>
                <a:gd name="connsiteY14" fmla="*/ 62663 h 250650"/>
                <a:gd name="connsiteX15" fmla="*/ 78328 w 344644"/>
                <a:gd name="connsiteY15" fmla="*/ 227152 h 250650"/>
                <a:gd name="connsiteX16" fmla="*/ 54830 w 344644"/>
                <a:gd name="connsiteY16" fmla="*/ 203654 h 250650"/>
                <a:gd name="connsiteX17" fmla="*/ 78328 w 344644"/>
                <a:gd name="connsiteY17" fmla="*/ 180155 h 250650"/>
                <a:gd name="connsiteX18" fmla="*/ 101827 w 344644"/>
                <a:gd name="connsiteY18" fmla="*/ 203654 h 250650"/>
                <a:gd name="connsiteX19" fmla="*/ 78328 w 344644"/>
                <a:gd name="connsiteY19" fmla="*/ 227152 h 250650"/>
                <a:gd name="connsiteX20" fmla="*/ 289815 w 344644"/>
                <a:gd name="connsiteY20" fmla="*/ 86161 h 250650"/>
                <a:gd name="connsiteX21" fmla="*/ 320520 w 344644"/>
                <a:gd name="connsiteY21" fmla="*/ 125325 h 250650"/>
                <a:gd name="connsiteX22" fmla="*/ 250651 w 344644"/>
                <a:gd name="connsiteY22" fmla="*/ 125325 h 250650"/>
                <a:gd name="connsiteX23" fmla="*/ 250651 w 344644"/>
                <a:gd name="connsiteY23" fmla="*/ 86161 h 250650"/>
                <a:gd name="connsiteX24" fmla="*/ 289815 w 344644"/>
                <a:gd name="connsiteY24" fmla="*/ 86161 h 250650"/>
                <a:gd name="connsiteX25" fmla="*/ 266316 w 344644"/>
                <a:gd name="connsiteY25" fmla="*/ 227152 h 250650"/>
                <a:gd name="connsiteX26" fmla="*/ 242818 w 344644"/>
                <a:gd name="connsiteY26" fmla="*/ 203654 h 250650"/>
                <a:gd name="connsiteX27" fmla="*/ 266316 w 344644"/>
                <a:gd name="connsiteY27" fmla="*/ 180155 h 250650"/>
                <a:gd name="connsiteX28" fmla="*/ 289815 w 344644"/>
                <a:gd name="connsiteY28" fmla="*/ 203654 h 250650"/>
                <a:gd name="connsiteX29" fmla="*/ 266316 w 344644"/>
                <a:gd name="connsiteY29" fmla="*/ 227152 h 25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44644" h="250650">
                  <a:moveTo>
                    <a:pt x="297648" y="62663"/>
                  </a:moveTo>
                  <a:lnTo>
                    <a:pt x="250651" y="62663"/>
                  </a:lnTo>
                  <a:lnTo>
                    <a:pt x="250651" y="0"/>
                  </a:lnTo>
                  <a:lnTo>
                    <a:pt x="31331" y="0"/>
                  </a:lnTo>
                  <a:cubicBezTo>
                    <a:pt x="14099" y="0"/>
                    <a:pt x="0" y="14099"/>
                    <a:pt x="0" y="31331"/>
                  </a:cubicBezTo>
                  <a:lnTo>
                    <a:pt x="0" y="203654"/>
                  </a:lnTo>
                  <a:lnTo>
                    <a:pt x="31331" y="203654"/>
                  </a:lnTo>
                  <a:cubicBezTo>
                    <a:pt x="31331" y="229659"/>
                    <a:pt x="52323" y="250651"/>
                    <a:pt x="78328" y="250651"/>
                  </a:cubicBezTo>
                  <a:cubicBezTo>
                    <a:pt x="104333" y="250651"/>
                    <a:pt x="125325" y="229659"/>
                    <a:pt x="125325" y="203654"/>
                  </a:cubicBezTo>
                  <a:lnTo>
                    <a:pt x="219319" y="203654"/>
                  </a:lnTo>
                  <a:cubicBezTo>
                    <a:pt x="219319" y="229659"/>
                    <a:pt x="240311" y="250651"/>
                    <a:pt x="266316" y="250651"/>
                  </a:cubicBezTo>
                  <a:cubicBezTo>
                    <a:pt x="292321" y="250651"/>
                    <a:pt x="313313" y="229659"/>
                    <a:pt x="313313" y="203654"/>
                  </a:cubicBezTo>
                  <a:lnTo>
                    <a:pt x="344645" y="203654"/>
                  </a:lnTo>
                  <a:lnTo>
                    <a:pt x="344645" y="125325"/>
                  </a:lnTo>
                  <a:lnTo>
                    <a:pt x="297648" y="62663"/>
                  </a:lnTo>
                  <a:close/>
                  <a:moveTo>
                    <a:pt x="78328" y="227152"/>
                  </a:moveTo>
                  <a:cubicBezTo>
                    <a:pt x="65326" y="227152"/>
                    <a:pt x="54830" y="216656"/>
                    <a:pt x="54830" y="203654"/>
                  </a:cubicBezTo>
                  <a:cubicBezTo>
                    <a:pt x="54830" y="190651"/>
                    <a:pt x="65326" y="180155"/>
                    <a:pt x="78328" y="180155"/>
                  </a:cubicBezTo>
                  <a:cubicBezTo>
                    <a:pt x="91331" y="180155"/>
                    <a:pt x="101827" y="190651"/>
                    <a:pt x="101827" y="203654"/>
                  </a:cubicBezTo>
                  <a:cubicBezTo>
                    <a:pt x="101827" y="216656"/>
                    <a:pt x="91331" y="227152"/>
                    <a:pt x="78328" y="227152"/>
                  </a:cubicBezTo>
                  <a:close/>
                  <a:moveTo>
                    <a:pt x="289815" y="86161"/>
                  </a:moveTo>
                  <a:lnTo>
                    <a:pt x="320520" y="125325"/>
                  </a:lnTo>
                  <a:lnTo>
                    <a:pt x="250651" y="125325"/>
                  </a:lnTo>
                  <a:lnTo>
                    <a:pt x="250651" y="86161"/>
                  </a:lnTo>
                  <a:lnTo>
                    <a:pt x="289815" y="86161"/>
                  </a:lnTo>
                  <a:close/>
                  <a:moveTo>
                    <a:pt x="266316" y="227152"/>
                  </a:moveTo>
                  <a:cubicBezTo>
                    <a:pt x="253314" y="227152"/>
                    <a:pt x="242818" y="216656"/>
                    <a:pt x="242818" y="203654"/>
                  </a:cubicBezTo>
                  <a:cubicBezTo>
                    <a:pt x="242818" y="190651"/>
                    <a:pt x="253314" y="180155"/>
                    <a:pt x="266316" y="180155"/>
                  </a:cubicBezTo>
                  <a:cubicBezTo>
                    <a:pt x="279319" y="180155"/>
                    <a:pt x="289815" y="190651"/>
                    <a:pt x="289815" y="203654"/>
                  </a:cubicBezTo>
                  <a:cubicBezTo>
                    <a:pt x="289815" y="216656"/>
                    <a:pt x="279319" y="227152"/>
                    <a:pt x="266316" y="227152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54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4AAB3183-DF6B-4E19-9ACE-8FFDC3CB5AE9}"/>
              </a:ext>
            </a:extLst>
          </p:cNvPr>
          <p:cNvCxnSpPr/>
          <p:nvPr/>
        </p:nvCxnSpPr>
        <p:spPr>
          <a:xfrm>
            <a:off x="7400127" y="3132951"/>
            <a:ext cx="2392884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2886AFC6-0C89-4069-A17F-488D64B3CE51}"/>
              </a:ext>
            </a:extLst>
          </p:cNvPr>
          <p:cNvSpPr txBox="1"/>
          <p:nvPr/>
        </p:nvSpPr>
        <p:spPr>
          <a:xfrm>
            <a:off x="7874768" y="3314575"/>
            <a:ext cx="164106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 History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93" name="Graphic 120">
            <a:extLst>
              <a:ext uri="{FF2B5EF4-FFF2-40B4-BE49-F238E27FC236}">
                <a16:creationId xmlns:a16="http://schemas.microsoft.com/office/drawing/2014/main" id="{3284B8EA-536A-426A-97B2-7E45DFDAD593}"/>
              </a:ext>
            </a:extLst>
          </p:cNvPr>
          <p:cNvGrpSpPr/>
          <p:nvPr/>
        </p:nvGrpSpPr>
        <p:grpSpPr>
          <a:xfrm>
            <a:off x="7513673" y="3298280"/>
            <a:ext cx="339582" cy="339582"/>
            <a:chOff x="7552822" y="2260856"/>
            <a:chExt cx="339582" cy="339582"/>
          </a:xfrm>
        </p:grpSpPr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D18E72FE-7C4D-4FC1-B8D8-455B962A3D73}"/>
                </a:ext>
              </a:extLst>
            </p:cNvPr>
            <p:cNvSpPr/>
            <p:nvPr/>
          </p:nvSpPr>
          <p:spPr>
            <a:xfrm>
              <a:off x="7552822" y="2260856"/>
              <a:ext cx="339582" cy="339582"/>
            </a:xfrm>
            <a:custGeom>
              <a:avLst/>
              <a:gdLst>
                <a:gd name="connsiteX0" fmla="*/ 0 w 339582"/>
                <a:gd name="connsiteY0" fmla="*/ 0 h 339582"/>
                <a:gd name="connsiteX1" fmla="*/ 339582 w 339582"/>
                <a:gd name="connsiteY1" fmla="*/ 0 h 339582"/>
                <a:gd name="connsiteX2" fmla="*/ 339582 w 339582"/>
                <a:gd name="connsiteY2" fmla="*/ 339582 h 339582"/>
                <a:gd name="connsiteX3" fmla="*/ 0 w 339582"/>
                <a:gd name="connsiteY3" fmla="*/ 339582 h 33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582" h="339582">
                  <a:moveTo>
                    <a:pt x="0" y="0"/>
                  </a:moveTo>
                  <a:lnTo>
                    <a:pt x="339582" y="0"/>
                  </a:lnTo>
                  <a:lnTo>
                    <a:pt x="339582" y="339582"/>
                  </a:lnTo>
                  <a:lnTo>
                    <a:pt x="0" y="339582"/>
                  </a:lnTo>
                  <a:close/>
                </a:path>
              </a:pathLst>
            </a:custGeom>
            <a:noFill/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90D0715D-664B-4BB6-8823-3998288E7733}"/>
                </a:ext>
              </a:extLst>
            </p:cNvPr>
            <p:cNvSpPr/>
            <p:nvPr/>
          </p:nvSpPr>
          <p:spPr>
            <a:xfrm>
              <a:off x="7581120" y="2289154"/>
              <a:ext cx="282985" cy="282985"/>
            </a:xfrm>
            <a:custGeom>
              <a:avLst/>
              <a:gdLst>
                <a:gd name="connsiteX0" fmla="*/ 141351 w 282985"/>
                <a:gd name="connsiteY0" fmla="*/ 0 h 282985"/>
                <a:gd name="connsiteX1" fmla="*/ 0 w 282985"/>
                <a:gd name="connsiteY1" fmla="*/ 141493 h 282985"/>
                <a:gd name="connsiteX2" fmla="*/ 141351 w 282985"/>
                <a:gd name="connsiteY2" fmla="*/ 282985 h 282985"/>
                <a:gd name="connsiteX3" fmla="*/ 282985 w 282985"/>
                <a:gd name="connsiteY3" fmla="*/ 141493 h 282985"/>
                <a:gd name="connsiteX4" fmla="*/ 141351 w 282985"/>
                <a:gd name="connsiteY4" fmla="*/ 0 h 282985"/>
                <a:gd name="connsiteX5" fmla="*/ 141493 w 282985"/>
                <a:gd name="connsiteY5" fmla="*/ 254687 h 282985"/>
                <a:gd name="connsiteX6" fmla="*/ 28299 w 282985"/>
                <a:gd name="connsiteY6" fmla="*/ 141493 h 282985"/>
                <a:gd name="connsiteX7" fmla="*/ 141493 w 282985"/>
                <a:gd name="connsiteY7" fmla="*/ 28299 h 282985"/>
                <a:gd name="connsiteX8" fmla="*/ 254687 w 282985"/>
                <a:gd name="connsiteY8" fmla="*/ 141493 h 282985"/>
                <a:gd name="connsiteX9" fmla="*/ 141493 w 282985"/>
                <a:gd name="connsiteY9" fmla="*/ 254687 h 282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2985" h="282985">
                  <a:moveTo>
                    <a:pt x="141351" y="0"/>
                  </a:moveTo>
                  <a:cubicBezTo>
                    <a:pt x="63247" y="0"/>
                    <a:pt x="0" y="63389"/>
                    <a:pt x="0" y="141493"/>
                  </a:cubicBezTo>
                  <a:cubicBezTo>
                    <a:pt x="0" y="219596"/>
                    <a:pt x="63247" y="282985"/>
                    <a:pt x="141351" y="282985"/>
                  </a:cubicBezTo>
                  <a:cubicBezTo>
                    <a:pt x="219596" y="282985"/>
                    <a:pt x="282985" y="219596"/>
                    <a:pt x="282985" y="141493"/>
                  </a:cubicBezTo>
                  <a:cubicBezTo>
                    <a:pt x="282985" y="63389"/>
                    <a:pt x="219596" y="0"/>
                    <a:pt x="141351" y="0"/>
                  </a:cubicBezTo>
                  <a:close/>
                  <a:moveTo>
                    <a:pt x="141493" y="254687"/>
                  </a:moveTo>
                  <a:cubicBezTo>
                    <a:pt x="78953" y="254687"/>
                    <a:pt x="28299" y="204032"/>
                    <a:pt x="28299" y="141493"/>
                  </a:cubicBezTo>
                  <a:cubicBezTo>
                    <a:pt x="28299" y="78953"/>
                    <a:pt x="78953" y="28299"/>
                    <a:pt x="141493" y="28299"/>
                  </a:cubicBezTo>
                  <a:cubicBezTo>
                    <a:pt x="204032" y="28299"/>
                    <a:pt x="254687" y="78953"/>
                    <a:pt x="254687" y="141493"/>
                  </a:cubicBezTo>
                  <a:cubicBezTo>
                    <a:pt x="254687" y="204032"/>
                    <a:pt x="204032" y="254687"/>
                    <a:pt x="141493" y="254687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84547357-5B86-48FE-A340-16963A48F1FE}"/>
                </a:ext>
              </a:extLst>
            </p:cNvPr>
            <p:cNvSpPr/>
            <p:nvPr/>
          </p:nvSpPr>
          <p:spPr>
            <a:xfrm>
              <a:off x="7708463" y="2359900"/>
              <a:ext cx="84895" cy="129465"/>
            </a:xfrm>
            <a:custGeom>
              <a:avLst/>
              <a:gdLst>
                <a:gd name="connsiteX0" fmla="*/ 21224 w 84895"/>
                <a:gd name="connsiteY0" fmla="*/ 0 h 129465"/>
                <a:gd name="connsiteX1" fmla="*/ 0 w 84895"/>
                <a:gd name="connsiteY1" fmla="*/ 0 h 129465"/>
                <a:gd name="connsiteX2" fmla="*/ 0 w 84895"/>
                <a:gd name="connsiteY2" fmla="*/ 84896 h 129465"/>
                <a:gd name="connsiteX3" fmla="*/ 74284 w 84895"/>
                <a:gd name="connsiteY3" fmla="*/ 129466 h 129465"/>
                <a:gd name="connsiteX4" fmla="*/ 84896 w 84895"/>
                <a:gd name="connsiteY4" fmla="*/ 112062 h 129465"/>
                <a:gd name="connsiteX5" fmla="*/ 21224 w 84895"/>
                <a:gd name="connsiteY5" fmla="*/ 74284 h 129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895" h="129465">
                  <a:moveTo>
                    <a:pt x="21224" y="0"/>
                  </a:moveTo>
                  <a:lnTo>
                    <a:pt x="0" y="0"/>
                  </a:lnTo>
                  <a:lnTo>
                    <a:pt x="0" y="84896"/>
                  </a:lnTo>
                  <a:lnTo>
                    <a:pt x="74284" y="129466"/>
                  </a:lnTo>
                  <a:lnTo>
                    <a:pt x="84896" y="112062"/>
                  </a:lnTo>
                  <a:lnTo>
                    <a:pt x="21224" y="74284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97" name="TextBox 96">
            <a:extLst>
              <a:ext uri="{FF2B5EF4-FFF2-40B4-BE49-F238E27FC236}">
                <a16:creationId xmlns:a16="http://schemas.microsoft.com/office/drawing/2014/main" id="{FC047D9D-3A83-435F-8AC7-CDBF53B96ECF}"/>
              </a:ext>
            </a:extLst>
          </p:cNvPr>
          <p:cNvSpPr txBox="1"/>
          <p:nvPr/>
        </p:nvSpPr>
        <p:spPr>
          <a:xfrm>
            <a:off x="7874768" y="3784956"/>
            <a:ext cx="164106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About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98" name="Graphic 127">
            <a:extLst>
              <a:ext uri="{FF2B5EF4-FFF2-40B4-BE49-F238E27FC236}">
                <a16:creationId xmlns:a16="http://schemas.microsoft.com/office/drawing/2014/main" id="{2094BE6E-00BF-45F6-BB0E-FD3DBC157985}"/>
              </a:ext>
            </a:extLst>
          </p:cNvPr>
          <p:cNvGrpSpPr/>
          <p:nvPr/>
        </p:nvGrpSpPr>
        <p:grpSpPr>
          <a:xfrm>
            <a:off x="7513591" y="3767838"/>
            <a:ext cx="345968" cy="345968"/>
            <a:chOff x="7534212" y="2724021"/>
            <a:chExt cx="345968" cy="345968"/>
          </a:xfrm>
        </p:grpSpPr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5C4B4A31-191D-42ED-A7D4-A6A43CDB1121}"/>
                </a:ext>
              </a:extLst>
            </p:cNvPr>
            <p:cNvSpPr/>
            <p:nvPr/>
          </p:nvSpPr>
          <p:spPr>
            <a:xfrm>
              <a:off x="7534212" y="2724021"/>
              <a:ext cx="345968" cy="345968"/>
            </a:xfrm>
            <a:custGeom>
              <a:avLst/>
              <a:gdLst>
                <a:gd name="connsiteX0" fmla="*/ 0 w 345968"/>
                <a:gd name="connsiteY0" fmla="*/ 0 h 345968"/>
                <a:gd name="connsiteX1" fmla="*/ 345968 w 345968"/>
                <a:gd name="connsiteY1" fmla="*/ 0 h 345968"/>
                <a:gd name="connsiteX2" fmla="*/ 345968 w 345968"/>
                <a:gd name="connsiteY2" fmla="*/ 345968 h 345968"/>
                <a:gd name="connsiteX3" fmla="*/ 0 w 345968"/>
                <a:gd name="connsiteY3" fmla="*/ 345968 h 345968"/>
                <a:gd name="connsiteX4" fmla="*/ 0 w 345968"/>
                <a:gd name="connsiteY4" fmla="*/ 0 h 345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5968" h="345968">
                  <a:moveTo>
                    <a:pt x="0" y="0"/>
                  </a:moveTo>
                  <a:lnTo>
                    <a:pt x="345968" y="0"/>
                  </a:lnTo>
                  <a:lnTo>
                    <a:pt x="345968" y="345968"/>
                  </a:lnTo>
                  <a:lnTo>
                    <a:pt x="0" y="34596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4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5E82B96F-A8A1-4D0C-A7C0-520C35DDEF69}"/>
                </a:ext>
              </a:extLst>
            </p:cNvPr>
            <p:cNvSpPr/>
            <p:nvPr/>
          </p:nvSpPr>
          <p:spPr>
            <a:xfrm>
              <a:off x="7563042" y="2752851"/>
              <a:ext cx="288306" cy="288306"/>
            </a:xfrm>
            <a:custGeom>
              <a:avLst/>
              <a:gdLst>
                <a:gd name="connsiteX0" fmla="*/ 129738 w 288306"/>
                <a:gd name="connsiteY0" fmla="*/ 72077 h 288306"/>
                <a:gd name="connsiteX1" fmla="*/ 158569 w 288306"/>
                <a:gd name="connsiteY1" fmla="*/ 72077 h 288306"/>
                <a:gd name="connsiteX2" fmla="*/ 158569 w 288306"/>
                <a:gd name="connsiteY2" fmla="*/ 100907 h 288306"/>
                <a:gd name="connsiteX3" fmla="*/ 129738 w 288306"/>
                <a:gd name="connsiteY3" fmla="*/ 100907 h 288306"/>
                <a:gd name="connsiteX4" fmla="*/ 129738 w 288306"/>
                <a:gd name="connsiteY4" fmla="*/ 129738 h 288306"/>
                <a:gd name="connsiteX5" fmla="*/ 158569 w 288306"/>
                <a:gd name="connsiteY5" fmla="*/ 129738 h 288306"/>
                <a:gd name="connsiteX6" fmla="*/ 158569 w 288306"/>
                <a:gd name="connsiteY6" fmla="*/ 216230 h 288306"/>
                <a:gd name="connsiteX7" fmla="*/ 129738 w 288306"/>
                <a:gd name="connsiteY7" fmla="*/ 216230 h 288306"/>
                <a:gd name="connsiteX8" fmla="*/ 144153 w 288306"/>
                <a:gd name="connsiteY8" fmla="*/ 0 h 288306"/>
                <a:gd name="connsiteX9" fmla="*/ 0 w 288306"/>
                <a:gd name="connsiteY9" fmla="*/ 144153 h 288306"/>
                <a:gd name="connsiteX10" fmla="*/ 144153 w 288306"/>
                <a:gd name="connsiteY10" fmla="*/ 288307 h 288306"/>
                <a:gd name="connsiteX11" fmla="*/ 288307 w 288306"/>
                <a:gd name="connsiteY11" fmla="*/ 144153 h 288306"/>
                <a:gd name="connsiteX12" fmla="*/ 144153 w 288306"/>
                <a:gd name="connsiteY12" fmla="*/ 0 h 288306"/>
                <a:gd name="connsiteX13" fmla="*/ 144153 w 288306"/>
                <a:gd name="connsiteY13" fmla="*/ 259476 h 288306"/>
                <a:gd name="connsiteX14" fmla="*/ 28831 w 288306"/>
                <a:gd name="connsiteY14" fmla="*/ 144153 h 288306"/>
                <a:gd name="connsiteX15" fmla="*/ 144153 w 288306"/>
                <a:gd name="connsiteY15" fmla="*/ 28831 h 288306"/>
                <a:gd name="connsiteX16" fmla="*/ 259476 w 288306"/>
                <a:gd name="connsiteY16" fmla="*/ 144153 h 288306"/>
                <a:gd name="connsiteX17" fmla="*/ 144153 w 288306"/>
                <a:gd name="connsiteY17" fmla="*/ 259476 h 288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8306" h="288306">
                  <a:moveTo>
                    <a:pt x="129738" y="72077"/>
                  </a:moveTo>
                  <a:lnTo>
                    <a:pt x="158569" y="72077"/>
                  </a:lnTo>
                  <a:lnTo>
                    <a:pt x="158569" y="100907"/>
                  </a:lnTo>
                  <a:lnTo>
                    <a:pt x="129738" y="100907"/>
                  </a:lnTo>
                  <a:close/>
                  <a:moveTo>
                    <a:pt x="129738" y="129738"/>
                  </a:moveTo>
                  <a:lnTo>
                    <a:pt x="158569" y="129738"/>
                  </a:lnTo>
                  <a:lnTo>
                    <a:pt x="158569" y="216230"/>
                  </a:lnTo>
                  <a:lnTo>
                    <a:pt x="129738" y="216230"/>
                  </a:lnTo>
                  <a:close/>
                  <a:moveTo>
                    <a:pt x="144153" y="0"/>
                  </a:moveTo>
                  <a:cubicBezTo>
                    <a:pt x="64581" y="0"/>
                    <a:pt x="0" y="64581"/>
                    <a:pt x="0" y="144153"/>
                  </a:cubicBezTo>
                  <a:cubicBezTo>
                    <a:pt x="0" y="223726"/>
                    <a:pt x="64581" y="288307"/>
                    <a:pt x="144153" y="288307"/>
                  </a:cubicBezTo>
                  <a:cubicBezTo>
                    <a:pt x="223726" y="288307"/>
                    <a:pt x="288307" y="223726"/>
                    <a:pt x="288307" y="144153"/>
                  </a:cubicBezTo>
                  <a:cubicBezTo>
                    <a:pt x="288307" y="64581"/>
                    <a:pt x="223726" y="0"/>
                    <a:pt x="144153" y="0"/>
                  </a:cubicBezTo>
                  <a:close/>
                  <a:moveTo>
                    <a:pt x="144153" y="259476"/>
                  </a:moveTo>
                  <a:cubicBezTo>
                    <a:pt x="80582" y="259476"/>
                    <a:pt x="28831" y="207725"/>
                    <a:pt x="28831" y="144153"/>
                  </a:cubicBezTo>
                  <a:cubicBezTo>
                    <a:pt x="28831" y="80582"/>
                    <a:pt x="80582" y="28831"/>
                    <a:pt x="144153" y="28831"/>
                  </a:cubicBezTo>
                  <a:cubicBezTo>
                    <a:pt x="207725" y="28831"/>
                    <a:pt x="259476" y="80582"/>
                    <a:pt x="259476" y="144153"/>
                  </a:cubicBezTo>
                  <a:cubicBezTo>
                    <a:pt x="259476" y="207725"/>
                    <a:pt x="207725" y="259476"/>
                    <a:pt x="144153" y="259476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4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B0FAEC72-CA0A-4199-83AA-0F7D6F29F19E}"/>
              </a:ext>
            </a:extLst>
          </p:cNvPr>
          <p:cNvSpPr/>
          <p:nvPr/>
        </p:nvSpPr>
        <p:spPr>
          <a:xfrm>
            <a:off x="7304972" y="364391"/>
            <a:ext cx="3051754" cy="54111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D233A2A-66A4-4570-8B21-94E116214228}"/>
              </a:ext>
            </a:extLst>
          </p:cNvPr>
          <p:cNvSpPr/>
          <p:nvPr/>
        </p:nvSpPr>
        <p:spPr>
          <a:xfrm>
            <a:off x="7239099" y="5775587"/>
            <a:ext cx="3112324" cy="7030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FFB1305-F52A-4928-B6A6-455BCE15FD9F}"/>
              </a:ext>
            </a:extLst>
          </p:cNvPr>
          <p:cNvSpPr txBox="1"/>
          <p:nvPr/>
        </p:nvSpPr>
        <p:spPr>
          <a:xfrm>
            <a:off x="7657021" y="702258"/>
            <a:ext cx="2617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Upload an image</a:t>
            </a: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0D069581-038A-48D4-9FCF-0E08A331AE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47491" y="774405"/>
            <a:ext cx="228600" cy="22860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FB5603F6-D3AE-4BA9-BC6C-0997EBCC55AB}"/>
              </a:ext>
            </a:extLst>
          </p:cNvPr>
          <p:cNvSpPr/>
          <p:nvPr/>
        </p:nvSpPr>
        <p:spPr>
          <a:xfrm>
            <a:off x="7304970" y="364494"/>
            <a:ext cx="3051754" cy="19724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00" name="Picture 4" descr="Avatar - Free people icons">
            <a:extLst>
              <a:ext uri="{FF2B5EF4-FFF2-40B4-BE49-F238E27FC236}">
                <a16:creationId xmlns:a16="http://schemas.microsoft.com/office/drawing/2014/main" id="{E7E2DDA5-BA91-4D1A-9434-1700886A0B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667" b="96889" l="889" r="96889">
                        <a14:foregroundMark x1="35111" y1="55556" x2="56000" y2="34222"/>
                        <a14:foregroundMark x1="56000" y1="34222" x2="58222" y2="59111"/>
                        <a14:foregroundMark x1="58222" y1="59111" x2="32444" y2="48000"/>
                        <a14:foregroundMark x1="32444" y1="48000" x2="54222" y2="36000"/>
                        <a14:foregroundMark x1="54222" y1="36000" x2="51556" y2="60889"/>
                        <a14:foregroundMark x1="51556" y1="60889" x2="28000" y2="53778"/>
                        <a14:foregroundMark x1="28000" y1="53778" x2="51111" y2="38667"/>
                        <a14:foregroundMark x1="51111" y1="38667" x2="53778" y2="71556"/>
                        <a14:foregroundMark x1="53778" y1="71556" x2="54667" y2="70667"/>
                        <a14:foregroundMark x1="29333" y1="73333" x2="54222" y2="84444"/>
                        <a14:foregroundMark x1="54222" y1="84444" x2="61778" y2="82222"/>
                        <a14:foregroundMark x1="29778" y1="80444" x2="55111" y2="88444"/>
                        <a14:foregroundMark x1="55111" y1="88444" x2="69778" y2="79556"/>
                        <a14:foregroundMark x1="42743" y1="92624" x2="46222" y2="94222"/>
                        <a14:foregroundMark x1="29778" y1="86667" x2="39760" y2="91253"/>
                        <a14:foregroundMark x1="41196" y1="94784" x2="61778" y2="91556"/>
                        <a14:foregroundMark x1="61778" y1="91556" x2="63111" y2="89778"/>
                        <a14:foregroundMark x1="39989" y1="96469" x2="62222" y2="96889"/>
                        <a14:foregroundMark x1="62222" y1="96889" x2="82222" y2="84444"/>
                        <a14:foregroundMark x1="82222" y1="84444" x2="91111" y2="60889"/>
                        <a14:foregroundMark x1="91111" y1="60889" x2="91111" y2="44889"/>
                        <a14:foregroundMark x1="39167" y1="97616" x2="57333" y2="96889"/>
                        <a14:foregroundMark x1="57333" y1="96889" x2="60889" y2="96889"/>
                        <a14:foregroundMark x1="32444" y1="69778" x2="30667" y2="79556"/>
                        <a14:foregroundMark x1="35111" y1="49333" x2="31556" y2="66667"/>
                        <a14:foregroundMark x1="25333" y1="34667" x2="25778" y2="63111"/>
                        <a14:foregroundMark x1="25778" y1="63111" x2="36444" y2="79556"/>
                        <a14:foregroundMark x1="24444" y1="40000" x2="36889" y2="78667"/>
                        <a14:foregroundMark x1="36889" y1="78667" x2="39111" y2="81333"/>
                        <a14:foregroundMark x1="30667" y1="7111" x2="27111" y2="8444"/>
                        <a14:foregroundMark x1="25333" y1="11556" x2="23111" y2="14222"/>
                        <a14:foregroundMark x1="16000" y1="19556" x2="16000" y2="19556"/>
                        <a14:foregroundMark x1="5778" y1="40000" x2="5778" y2="40000"/>
                        <a14:foregroundMark x1="1333" y1="52444" x2="1333" y2="52444"/>
                        <a14:foregroundMark x1="48444" y1="2667" x2="48444" y2="2667"/>
                        <a14:foregroundMark x1="96889" y1="49778" x2="96889" y2="49778"/>
                        <a14:foregroundMark x1="59111" y1="76444" x2="59111" y2="76444"/>
                        <a14:backgroundMark x1="30222" y1="98222" x2="37778" y2="995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0442" y="1222443"/>
            <a:ext cx="895396" cy="895396"/>
          </a:xfrm>
          <a:prstGeom prst="rect">
            <a:avLst/>
          </a:prstGeom>
          <a:solidFill>
            <a:srgbClr val="2E5871"/>
          </a:solidFill>
        </p:spPr>
      </p:pic>
      <p:pic>
        <p:nvPicPr>
          <p:cNvPr id="4102" name="Picture 6" descr="Avatar, business, face, people icon">
            <a:extLst>
              <a:ext uri="{FF2B5EF4-FFF2-40B4-BE49-F238E27FC236}">
                <a16:creationId xmlns:a16="http://schemas.microsoft.com/office/drawing/2014/main" id="{28741157-64D5-4981-825F-3DDBB2CDD8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5311" y="1221913"/>
            <a:ext cx="895396" cy="895396"/>
          </a:xfrm>
          <a:prstGeom prst="rect">
            <a:avLst/>
          </a:prstGeom>
          <a:solidFill>
            <a:srgbClr val="55969D"/>
          </a:solidFill>
        </p:spPr>
      </p:pic>
      <p:pic>
        <p:nvPicPr>
          <p:cNvPr id="4104" name="Picture 8" descr="Nature Wallpapers: Free HD Download [500+ HQ] | Unsplash">
            <a:extLst>
              <a:ext uri="{FF2B5EF4-FFF2-40B4-BE49-F238E27FC236}">
                <a16:creationId xmlns:a16="http://schemas.microsoft.com/office/drawing/2014/main" id="{0FAE7143-A854-4E9A-9B5E-12FC3B9F8F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775"/>
          <a:stretch/>
        </p:blipFill>
        <p:spPr bwMode="auto">
          <a:xfrm>
            <a:off x="9330972" y="1222804"/>
            <a:ext cx="893965" cy="894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HD wallpaper: Dogs, Siberian Husky, Baby Animal, Depth Of Field, Leaf, Pet  | Wallpaper Flare">
            <a:extLst>
              <a:ext uri="{FF2B5EF4-FFF2-40B4-BE49-F238E27FC236}">
                <a16:creationId xmlns:a16="http://schemas.microsoft.com/office/drawing/2014/main" id="{96CE069E-B5B0-4EAC-A783-557FC3B1BC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78" r="20224"/>
          <a:stretch/>
        </p:blipFill>
        <p:spPr bwMode="auto">
          <a:xfrm>
            <a:off x="7500161" y="2139342"/>
            <a:ext cx="893772" cy="891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6C66C6-14B8-4E0C-89DD-BBF9F1BC1E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</p:spTree>
    <p:extLst>
      <p:ext uri="{BB962C8B-B14F-4D97-AF65-F5344CB8AC3E}">
        <p14:creationId xmlns:p14="http://schemas.microsoft.com/office/powerpoint/2010/main" val="35313464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F5C11E-D46B-437C-B88B-93B0E530D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71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ADAF5-AA9E-4DD4-9CD6-10CDA84BD0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UI/UX Design &amp; Demo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590781-8118-48CB-84FD-E2E68419098C}"/>
              </a:ext>
            </a:extLst>
          </p:cNvPr>
          <p:cNvSpPr/>
          <p:nvPr/>
        </p:nvSpPr>
        <p:spPr>
          <a:xfrm>
            <a:off x="7325033" y="373020"/>
            <a:ext cx="3043798" cy="54111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01C0E92-6B5B-4A7D-A7BE-4D6DC0E773FF}"/>
              </a:ext>
            </a:extLst>
          </p:cNvPr>
          <p:cNvSpPr/>
          <p:nvPr/>
        </p:nvSpPr>
        <p:spPr>
          <a:xfrm>
            <a:off x="9677827" y="7071439"/>
            <a:ext cx="365126" cy="365126"/>
          </a:xfrm>
          <a:custGeom>
            <a:avLst/>
            <a:gdLst>
              <a:gd name="connsiteX0" fmla="*/ 0 w 578997"/>
              <a:gd name="connsiteY0" fmla="*/ 0 h 578997"/>
              <a:gd name="connsiteX1" fmla="*/ 578997 w 578997"/>
              <a:gd name="connsiteY1" fmla="*/ 0 h 578997"/>
              <a:gd name="connsiteX2" fmla="*/ 578997 w 578997"/>
              <a:gd name="connsiteY2" fmla="*/ 578997 h 578997"/>
              <a:gd name="connsiteX3" fmla="*/ 0 w 578997"/>
              <a:gd name="connsiteY3" fmla="*/ 578997 h 578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997" h="578997">
                <a:moveTo>
                  <a:pt x="0" y="0"/>
                </a:moveTo>
                <a:lnTo>
                  <a:pt x="578997" y="0"/>
                </a:lnTo>
                <a:lnTo>
                  <a:pt x="578997" y="578997"/>
                </a:lnTo>
                <a:lnTo>
                  <a:pt x="0" y="578997"/>
                </a:lnTo>
                <a:close/>
              </a:path>
            </a:pathLst>
          </a:custGeom>
          <a:noFill/>
          <a:ln w="2381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16ADAF-7F31-4824-AD90-5971164C1431}"/>
              </a:ext>
            </a:extLst>
          </p:cNvPr>
          <p:cNvSpPr txBox="1"/>
          <p:nvPr/>
        </p:nvSpPr>
        <p:spPr>
          <a:xfrm>
            <a:off x="307089" y="1553371"/>
            <a:ext cx="4559880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Login/Registration Form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for Rider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Successful/Rejected 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Edit Personal Information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Post Requests</a:t>
            </a:r>
            <a:endParaRPr lang="en-MY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Manage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Accepts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Manage Accepted Requests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51A2CE-331E-4B5E-BA93-EAA4AC0C28C3}"/>
              </a:ext>
            </a:extLst>
          </p:cNvPr>
          <p:cNvSpPr/>
          <p:nvPr/>
        </p:nvSpPr>
        <p:spPr>
          <a:xfrm>
            <a:off x="7325032" y="373019"/>
            <a:ext cx="3043797" cy="73802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508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aphic 12">
            <a:extLst>
              <a:ext uri="{FF2B5EF4-FFF2-40B4-BE49-F238E27FC236}">
                <a16:creationId xmlns:a16="http://schemas.microsoft.com/office/drawing/2014/main" id="{1D13F431-779D-4FEA-A098-486E6CFC722F}"/>
              </a:ext>
            </a:extLst>
          </p:cNvPr>
          <p:cNvGrpSpPr/>
          <p:nvPr/>
        </p:nvGrpSpPr>
        <p:grpSpPr>
          <a:xfrm>
            <a:off x="7514319" y="698137"/>
            <a:ext cx="246742" cy="246742"/>
            <a:chOff x="6010275" y="3343275"/>
            <a:chExt cx="171450" cy="171450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AE82AB2-835F-4107-AF82-5B22497F5F60}"/>
                </a:ext>
              </a:extLst>
            </p:cNvPr>
            <p:cNvSpPr/>
            <p:nvPr/>
          </p:nvSpPr>
          <p:spPr>
            <a:xfrm>
              <a:off x="6010275" y="3343275"/>
              <a:ext cx="171450" cy="171450"/>
            </a:xfrm>
            <a:custGeom>
              <a:avLst/>
              <a:gdLst>
                <a:gd name="connsiteX0" fmla="*/ 0 w 171450"/>
                <a:gd name="connsiteY0" fmla="*/ 0 h 171450"/>
                <a:gd name="connsiteX1" fmla="*/ 171450 w 171450"/>
                <a:gd name="connsiteY1" fmla="*/ 0 h 171450"/>
                <a:gd name="connsiteX2" fmla="*/ 171450 w 171450"/>
                <a:gd name="connsiteY2" fmla="*/ 171450 h 171450"/>
                <a:gd name="connsiteX3" fmla="*/ 0 w 171450"/>
                <a:gd name="connsiteY3" fmla="*/ 171450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" h="171450">
                  <a:moveTo>
                    <a:pt x="0" y="0"/>
                  </a:moveTo>
                  <a:lnTo>
                    <a:pt x="171450" y="0"/>
                  </a:lnTo>
                  <a:lnTo>
                    <a:pt x="171450" y="171450"/>
                  </a:lnTo>
                  <a:lnTo>
                    <a:pt x="0" y="171450"/>
                  </a:lnTo>
                  <a:close/>
                </a:path>
              </a:pathLst>
            </a:custGeom>
            <a:noFill/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205F5A1-6F3C-4029-A000-46F41536EEA1}"/>
                </a:ext>
              </a:extLst>
            </p:cNvPr>
            <p:cNvSpPr/>
            <p:nvPr/>
          </p:nvSpPr>
          <p:spPr>
            <a:xfrm>
              <a:off x="6031706" y="3386137"/>
              <a:ext cx="128587" cy="85725"/>
            </a:xfrm>
            <a:custGeom>
              <a:avLst/>
              <a:gdLst>
                <a:gd name="connsiteX0" fmla="*/ 0 w 128587"/>
                <a:gd name="connsiteY0" fmla="*/ 85725 h 85725"/>
                <a:gd name="connsiteX1" fmla="*/ 128588 w 128587"/>
                <a:gd name="connsiteY1" fmla="*/ 85725 h 85725"/>
                <a:gd name="connsiteX2" fmla="*/ 128588 w 128587"/>
                <a:gd name="connsiteY2" fmla="*/ 71438 h 85725"/>
                <a:gd name="connsiteX3" fmla="*/ 0 w 128587"/>
                <a:gd name="connsiteY3" fmla="*/ 71438 h 85725"/>
                <a:gd name="connsiteX4" fmla="*/ 0 w 128587"/>
                <a:gd name="connsiteY4" fmla="*/ 85725 h 85725"/>
                <a:gd name="connsiteX5" fmla="*/ 0 w 128587"/>
                <a:gd name="connsiteY5" fmla="*/ 50006 h 85725"/>
                <a:gd name="connsiteX6" fmla="*/ 128588 w 128587"/>
                <a:gd name="connsiteY6" fmla="*/ 50006 h 85725"/>
                <a:gd name="connsiteX7" fmla="*/ 128588 w 128587"/>
                <a:gd name="connsiteY7" fmla="*/ 35719 h 85725"/>
                <a:gd name="connsiteX8" fmla="*/ 0 w 128587"/>
                <a:gd name="connsiteY8" fmla="*/ 35719 h 85725"/>
                <a:gd name="connsiteX9" fmla="*/ 0 w 128587"/>
                <a:gd name="connsiteY9" fmla="*/ 50006 h 85725"/>
                <a:gd name="connsiteX10" fmla="*/ 0 w 128587"/>
                <a:gd name="connsiteY10" fmla="*/ 0 h 85725"/>
                <a:gd name="connsiteX11" fmla="*/ 0 w 128587"/>
                <a:gd name="connsiteY11" fmla="*/ 14288 h 85725"/>
                <a:gd name="connsiteX12" fmla="*/ 128588 w 128587"/>
                <a:gd name="connsiteY12" fmla="*/ 14288 h 85725"/>
                <a:gd name="connsiteX13" fmla="*/ 128588 w 128587"/>
                <a:gd name="connsiteY13" fmla="*/ 0 h 85725"/>
                <a:gd name="connsiteX14" fmla="*/ 0 w 128587"/>
                <a:gd name="connsiteY14" fmla="*/ 0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8587" h="85725">
                  <a:moveTo>
                    <a:pt x="0" y="85725"/>
                  </a:moveTo>
                  <a:lnTo>
                    <a:pt x="128588" y="85725"/>
                  </a:lnTo>
                  <a:lnTo>
                    <a:pt x="128588" y="71438"/>
                  </a:lnTo>
                  <a:lnTo>
                    <a:pt x="0" y="71438"/>
                  </a:lnTo>
                  <a:lnTo>
                    <a:pt x="0" y="85725"/>
                  </a:lnTo>
                  <a:close/>
                  <a:moveTo>
                    <a:pt x="0" y="50006"/>
                  </a:moveTo>
                  <a:lnTo>
                    <a:pt x="128588" y="50006"/>
                  </a:lnTo>
                  <a:lnTo>
                    <a:pt x="128588" y="35719"/>
                  </a:lnTo>
                  <a:lnTo>
                    <a:pt x="0" y="35719"/>
                  </a:lnTo>
                  <a:lnTo>
                    <a:pt x="0" y="50006"/>
                  </a:lnTo>
                  <a:close/>
                  <a:moveTo>
                    <a:pt x="0" y="0"/>
                  </a:moveTo>
                  <a:lnTo>
                    <a:pt x="0" y="14288"/>
                  </a:lnTo>
                  <a:lnTo>
                    <a:pt x="128588" y="14288"/>
                  </a:lnTo>
                  <a:lnTo>
                    <a:pt x="12858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611EB690-F14F-406F-B172-20E337BD9D8E}"/>
              </a:ext>
            </a:extLst>
          </p:cNvPr>
          <p:cNvSpPr/>
          <p:nvPr/>
        </p:nvSpPr>
        <p:spPr>
          <a:xfrm>
            <a:off x="7325033" y="370727"/>
            <a:ext cx="3026390" cy="19724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C3936A-20F8-4EE3-8F72-E1D3378BF2A4}"/>
              </a:ext>
            </a:extLst>
          </p:cNvPr>
          <p:cNvSpPr/>
          <p:nvPr/>
        </p:nvSpPr>
        <p:spPr>
          <a:xfrm>
            <a:off x="6568655" y="379356"/>
            <a:ext cx="753725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7212E9F-5D6C-4046-B74E-539989DC9CDC}"/>
              </a:ext>
            </a:extLst>
          </p:cNvPr>
          <p:cNvGrpSpPr/>
          <p:nvPr/>
        </p:nvGrpSpPr>
        <p:grpSpPr>
          <a:xfrm>
            <a:off x="7322379" y="1310121"/>
            <a:ext cx="3029043" cy="4345206"/>
            <a:chOff x="7322379" y="1310121"/>
            <a:chExt cx="3029043" cy="4345206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F87BD8F6-107C-4787-8F64-18899AEA8321}"/>
                </a:ext>
              </a:extLst>
            </p:cNvPr>
            <p:cNvGrpSpPr/>
            <p:nvPr/>
          </p:nvGrpSpPr>
          <p:grpSpPr>
            <a:xfrm>
              <a:off x="7446911" y="4674584"/>
              <a:ext cx="2791643" cy="980743"/>
              <a:chOff x="7446911" y="4059708"/>
              <a:chExt cx="2791643" cy="980743"/>
            </a:xfrm>
          </p:grpSpPr>
          <p:sp>
            <p:nvSpPr>
              <p:cNvPr id="69" name="Rectangle: Rounded Corners 68">
                <a:extLst>
                  <a:ext uri="{FF2B5EF4-FFF2-40B4-BE49-F238E27FC236}">
                    <a16:creationId xmlns:a16="http://schemas.microsoft.com/office/drawing/2014/main" id="{45C7EAC8-C105-4FA8-940A-C0DB99BA147F}"/>
                  </a:ext>
                </a:extLst>
              </p:cNvPr>
              <p:cNvSpPr/>
              <p:nvPr/>
            </p:nvSpPr>
            <p:spPr>
              <a:xfrm>
                <a:off x="7446911" y="4059708"/>
                <a:ext cx="2782477" cy="980743"/>
              </a:xfrm>
              <a:prstGeom prst="roundRect">
                <a:avLst>
                  <a:gd name="adj" fmla="val 9928"/>
                </a:avLst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8EEBBA45-D65B-4117-86D5-72B25E8CB902}"/>
                  </a:ext>
                </a:extLst>
              </p:cNvPr>
              <p:cNvSpPr txBox="1"/>
              <p:nvPr/>
            </p:nvSpPr>
            <p:spPr>
              <a:xfrm>
                <a:off x="8164760" y="4224573"/>
                <a:ext cx="2073794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MY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Manage Requests</a:t>
                </a:r>
                <a:endParaRPr lang="en-US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grpSp>
            <p:nvGrpSpPr>
              <p:cNvPr id="71" name="Graphic 44">
                <a:extLst>
                  <a:ext uri="{FF2B5EF4-FFF2-40B4-BE49-F238E27FC236}">
                    <a16:creationId xmlns:a16="http://schemas.microsoft.com/office/drawing/2014/main" id="{A32E5315-D5E2-4214-A1D9-1AFD71234061}"/>
                  </a:ext>
                </a:extLst>
              </p:cNvPr>
              <p:cNvGrpSpPr/>
              <p:nvPr/>
            </p:nvGrpSpPr>
            <p:grpSpPr>
              <a:xfrm>
                <a:off x="7543404" y="4228056"/>
                <a:ext cx="659405" cy="659405"/>
                <a:chOff x="5981699" y="3314699"/>
                <a:chExt cx="458429" cy="458429"/>
              </a:xfrm>
            </p:grpSpPr>
            <p:sp>
              <p:nvSpPr>
                <p:cNvPr id="73" name="Freeform: Shape 72">
                  <a:extLst>
                    <a:ext uri="{FF2B5EF4-FFF2-40B4-BE49-F238E27FC236}">
                      <a16:creationId xmlns:a16="http://schemas.microsoft.com/office/drawing/2014/main" id="{727B6C9D-B1D4-430E-9458-521EAB0111A9}"/>
                    </a:ext>
                  </a:extLst>
                </p:cNvPr>
                <p:cNvSpPr/>
                <p:nvPr/>
              </p:nvSpPr>
              <p:spPr>
                <a:xfrm>
                  <a:off x="5981699" y="3314699"/>
                  <a:ext cx="458429" cy="458429"/>
                </a:xfrm>
                <a:custGeom>
                  <a:avLst/>
                  <a:gdLst>
                    <a:gd name="connsiteX0" fmla="*/ 0 w 458429"/>
                    <a:gd name="connsiteY0" fmla="*/ 0 h 458429"/>
                    <a:gd name="connsiteX1" fmla="*/ 458429 w 458429"/>
                    <a:gd name="connsiteY1" fmla="*/ 0 h 458429"/>
                    <a:gd name="connsiteX2" fmla="*/ 458429 w 458429"/>
                    <a:gd name="connsiteY2" fmla="*/ 458429 h 458429"/>
                    <a:gd name="connsiteX3" fmla="*/ 0 w 458429"/>
                    <a:gd name="connsiteY3" fmla="*/ 458429 h 4584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58429" h="458429">
                      <a:moveTo>
                        <a:pt x="0" y="0"/>
                      </a:moveTo>
                      <a:lnTo>
                        <a:pt x="458429" y="0"/>
                      </a:lnTo>
                      <a:lnTo>
                        <a:pt x="458429" y="458429"/>
                      </a:lnTo>
                      <a:lnTo>
                        <a:pt x="0" y="458429"/>
                      </a:lnTo>
                      <a:close/>
                    </a:path>
                  </a:pathLst>
                </a:custGeom>
                <a:noFill/>
                <a:ln w="190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7" name="Freeform: Shape 76">
                  <a:extLst>
                    <a:ext uri="{FF2B5EF4-FFF2-40B4-BE49-F238E27FC236}">
                      <a16:creationId xmlns:a16="http://schemas.microsoft.com/office/drawing/2014/main" id="{1214123D-2CB3-4745-B1E1-741B10EF13BF}"/>
                    </a:ext>
                  </a:extLst>
                </p:cNvPr>
                <p:cNvSpPr/>
                <p:nvPr/>
              </p:nvSpPr>
              <p:spPr>
                <a:xfrm>
                  <a:off x="6019897" y="3352901"/>
                  <a:ext cx="382024" cy="382024"/>
                </a:xfrm>
                <a:custGeom>
                  <a:avLst/>
                  <a:gdLst>
                    <a:gd name="connsiteX0" fmla="*/ 190821 w 382024"/>
                    <a:gd name="connsiteY0" fmla="*/ 0 h 382024"/>
                    <a:gd name="connsiteX1" fmla="*/ 0 w 382024"/>
                    <a:gd name="connsiteY1" fmla="*/ 191012 h 382024"/>
                    <a:gd name="connsiteX2" fmla="*/ 190821 w 382024"/>
                    <a:gd name="connsiteY2" fmla="*/ 382024 h 382024"/>
                    <a:gd name="connsiteX3" fmla="*/ 382024 w 382024"/>
                    <a:gd name="connsiteY3" fmla="*/ 191012 h 382024"/>
                    <a:gd name="connsiteX4" fmla="*/ 190821 w 382024"/>
                    <a:gd name="connsiteY4" fmla="*/ 0 h 382024"/>
                    <a:gd name="connsiteX5" fmla="*/ 191012 w 382024"/>
                    <a:gd name="connsiteY5" fmla="*/ 343822 h 382024"/>
                    <a:gd name="connsiteX6" fmla="*/ 38202 w 382024"/>
                    <a:gd name="connsiteY6" fmla="*/ 191012 h 382024"/>
                    <a:gd name="connsiteX7" fmla="*/ 191012 w 382024"/>
                    <a:gd name="connsiteY7" fmla="*/ 38202 h 382024"/>
                    <a:gd name="connsiteX8" fmla="*/ 343822 w 382024"/>
                    <a:gd name="connsiteY8" fmla="*/ 191012 h 382024"/>
                    <a:gd name="connsiteX9" fmla="*/ 191012 w 382024"/>
                    <a:gd name="connsiteY9" fmla="*/ 343822 h 3820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82024" h="382024">
                      <a:moveTo>
                        <a:pt x="190821" y="0"/>
                      </a:moveTo>
                      <a:cubicBezTo>
                        <a:pt x="85382" y="0"/>
                        <a:pt x="0" y="85573"/>
                        <a:pt x="0" y="191012"/>
                      </a:cubicBezTo>
                      <a:cubicBezTo>
                        <a:pt x="0" y="296451"/>
                        <a:pt x="85382" y="382024"/>
                        <a:pt x="190821" y="382024"/>
                      </a:cubicBezTo>
                      <a:cubicBezTo>
                        <a:pt x="296451" y="382024"/>
                        <a:pt x="382024" y="296451"/>
                        <a:pt x="382024" y="191012"/>
                      </a:cubicBezTo>
                      <a:cubicBezTo>
                        <a:pt x="382024" y="85573"/>
                        <a:pt x="296451" y="0"/>
                        <a:pt x="190821" y="0"/>
                      </a:cubicBezTo>
                      <a:close/>
                      <a:moveTo>
                        <a:pt x="191012" y="343822"/>
                      </a:moveTo>
                      <a:cubicBezTo>
                        <a:pt x="106585" y="343822"/>
                        <a:pt x="38202" y="275439"/>
                        <a:pt x="38202" y="191012"/>
                      </a:cubicBezTo>
                      <a:cubicBezTo>
                        <a:pt x="38202" y="106585"/>
                        <a:pt x="106585" y="38202"/>
                        <a:pt x="191012" y="38202"/>
                      </a:cubicBezTo>
                      <a:cubicBezTo>
                        <a:pt x="275439" y="38202"/>
                        <a:pt x="343822" y="106585"/>
                        <a:pt x="343822" y="191012"/>
                      </a:cubicBezTo>
                      <a:cubicBezTo>
                        <a:pt x="343822" y="275439"/>
                        <a:pt x="275439" y="343822"/>
                        <a:pt x="191012" y="343822"/>
                      </a:cubicBez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190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78" name="Freeform: Shape 77">
                  <a:extLst>
                    <a:ext uri="{FF2B5EF4-FFF2-40B4-BE49-F238E27FC236}">
                      <a16:creationId xmlns:a16="http://schemas.microsoft.com/office/drawing/2014/main" id="{40BCEE98-F2DF-40E9-939D-7E2658B9AAF6}"/>
                    </a:ext>
                  </a:extLst>
                </p:cNvPr>
                <p:cNvSpPr/>
                <p:nvPr/>
              </p:nvSpPr>
              <p:spPr>
                <a:xfrm>
                  <a:off x="6191812" y="3448407"/>
                  <a:ext cx="114607" cy="174776"/>
                </a:xfrm>
                <a:custGeom>
                  <a:avLst/>
                  <a:gdLst>
                    <a:gd name="connsiteX0" fmla="*/ 28652 w 114607"/>
                    <a:gd name="connsiteY0" fmla="*/ 0 h 174776"/>
                    <a:gd name="connsiteX1" fmla="*/ 0 w 114607"/>
                    <a:gd name="connsiteY1" fmla="*/ 0 h 174776"/>
                    <a:gd name="connsiteX2" fmla="*/ 0 w 114607"/>
                    <a:gd name="connsiteY2" fmla="*/ 114607 h 174776"/>
                    <a:gd name="connsiteX3" fmla="*/ 100281 w 114607"/>
                    <a:gd name="connsiteY3" fmla="*/ 174776 h 174776"/>
                    <a:gd name="connsiteX4" fmla="*/ 114607 w 114607"/>
                    <a:gd name="connsiteY4" fmla="*/ 151282 h 174776"/>
                    <a:gd name="connsiteX5" fmla="*/ 28652 w 114607"/>
                    <a:gd name="connsiteY5" fmla="*/ 100281 h 1747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4607" h="174776">
                      <a:moveTo>
                        <a:pt x="28652" y="0"/>
                      </a:moveTo>
                      <a:lnTo>
                        <a:pt x="0" y="0"/>
                      </a:lnTo>
                      <a:lnTo>
                        <a:pt x="0" y="114607"/>
                      </a:lnTo>
                      <a:lnTo>
                        <a:pt x="100281" y="174776"/>
                      </a:lnTo>
                      <a:lnTo>
                        <a:pt x="114607" y="151282"/>
                      </a:lnTo>
                      <a:lnTo>
                        <a:pt x="28652" y="100281"/>
                      </a:ln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190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1D044B35-54C4-4539-BCB9-EBF8B5BB37EF}"/>
                  </a:ext>
                </a:extLst>
              </p:cNvPr>
              <p:cNvSpPr txBox="1"/>
              <p:nvPr/>
            </p:nvSpPr>
            <p:spPr>
              <a:xfrm>
                <a:off x="8164760" y="4560812"/>
                <a:ext cx="2073794" cy="307777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sz="1400" dirty="0">
                    <a:solidFill>
                      <a:schemeClr val="accent6">
                        <a:lumMod val="7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3 active requests</a:t>
                </a:r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1B3761F7-D0A9-464B-B65C-B988C6BA5683}"/>
                </a:ext>
              </a:extLst>
            </p:cNvPr>
            <p:cNvSpPr txBox="1"/>
            <p:nvPr/>
          </p:nvSpPr>
          <p:spPr>
            <a:xfrm>
              <a:off x="7446911" y="1310121"/>
              <a:ext cx="162832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MY" sz="16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Welcome Back</a:t>
              </a:r>
              <a:r>
                <a:rPr lang="en-MY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, </a:t>
              </a:r>
              <a:endParaRPr lang="en-MY" sz="20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  <a:p>
              <a:r>
                <a:rPr lang="en-MY" sz="2400" dirty="0">
                  <a:solidFill>
                    <a:schemeClr val="accent6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John1213</a:t>
              </a:r>
              <a:endParaRPr lang="en-US" sz="2400" dirty="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DF159139-5500-4229-B0D1-2C9F2F8AE3F7}"/>
                </a:ext>
              </a:extLst>
            </p:cNvPr>
            <p:cNvGrpSpPr/>
            <p:nvPr/>
          </p:nvGrpSpPr>
          <p:grpSpPr>
            <a:xfrm>
              <a:off x="8770564" y="4209270"/>
              <a:ext cx="1467989" cy="369331"/>
              <a:chOff x="8279219" y="5161556"/>
              <a:chExt cx="1959335" cy="492948"/>
            </a:xfrm>
          </p:grpSpPr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6E51B654-F55F-4742-81AA-137AAE5A7DAF}"/>
                  </a:ext>
                </a:extLst>
              </p:cNvPr>
              <p:cNvSpPr txBox="1"/>
              <p:nvPr/>
            </p:nvSpPr>
            <p:spPr>
              <a:xfrm>
                <a:off x="8693731" y="5216319"/>
                <a:ext cx="1544823" cy="36971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MY" sz="12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Post Request</a:t>
                </a:r>
                <a:endParaRPr lang="en-US" sz="12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grpSp>
            <p:nvGrpSpPr>
              <p:cNvPr id="66" name="Graphic 30">
                <a:extLst>
                  <a:ext uri="{FF2B5EF4-FFF2-40B4-BE49-F238E27FC236}">
                    <a16:creationId xmlns:a16="http://schemas.microsoft.com/office/drawing/2014/main" id="{3618D06D-BC48-4610-BC89-232FD41E265C}"/>
                  </a:ext>
                </a:extLst>
              </p:cNvPr>
              <p:cNvGrpSpPr/>
              <p:nvPr/>
            </p:nvGrpSpPr>
            <p:grpSpPr>
              <a:xfrm>
                <a:off x="8279219" y="5161556"/>
                <a:ext cx="492948" cy="492948"/>
                <a:chOff x="5981700" y="3314700"/>
                <a:chExt cx="601712" cy="601712"/>
              </a:xfrm>
            </p:grpSpPr>
            <p:sp>
              <p:nvSpPr>
                <p:cNvPr id="67" name="Freeform: Shape 66">
                  <a:extLst>
                    <a:ext uri="{FF2B5EF4-FFF2-40B4-BE49-F238E27FC236}">
                      <a16:creationId xmlns:a16="http://schemas.microsoft.com/office/drawing/2014/main" id="{FD84ABDE-2FEB-4311-9DD0-CF2CB52DE4E3}"/>
                    </a:ext>
                  </a:extLst>
                </p:cNvPr>
                <p:cNvSpPr/>
                <p:nvPr/>
              </p:nvSpPr>
              <p:spPr>
                <a:xfrm>
                  <a:off x="5981700" y="3314700"/>
                  <a:ext cx="601712" cy="601712"/>
                </a:xfrm>
                <a:custGeom>
                  <a:avLst/>
                  <a:gdLst>
                    <a:gd name="connsiteX0" fmla="*/ 0 w 601712"/>
                    <a:gd name="connsiteY0" fmla="*/ 0 h 601712"/>
                    <a:gd name="connsiteX1" fmla="*/ 601712 w 601712"/>
                    <a:gd name="connsiteY1" fmla="*/ 0 h 601712"/>
                    <a:gd name="connsiteX2" fmla="*/ 601712 w 601712"/>
                    <a:gd name="connsiteY2" fmla="*/ 601712 h 601712"/>
                    <a:gd name="connsiteX3" fmla="*/ 0 w 601712"/>
                    <a:gd name="connsiteY3" fmla="*/ 601712 h 6017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01712" h="601712">
                      <a:moveTo>
                        <a:pt x="0" y="0"/>
                      </a:moveTo>
                      <a:lnTo>
                        <a:pt x="601712" y="0"/>
                      </a:lnTo>
                      <a:lnTo>
                        <a:pt x="601712" y="601712"/>
                      </a:lnTo>
                      <a:lnTo>
                        <a:pt x="0" y="601712"/>
                      </a:lnTo>
                      <a:close/>
                    </a:path>
                  </a:pathLst>
                </a:custGeom>
                <a:noFill/>
                <a:ln w="2500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/>
                </a:p>
              </p:txBody>
            </p:sp>
            <p:sp>
              <p:nvSpPr>
                <p:cNvPr id="68" name="Freeform: Shape 67">
                  <a:extLst>
                    <a:ext uri="{FF2B5EF4-FFF2-40B4-BE49-F238E27FC236}">
                      <a16:creationId xmlns:a16="http://schemas.microsoft.com/office/drawing/2014/main" id="{3E4F59B4-C6FB-44AE-82FA-F61DDE26D5C5}"/>
                    </a:ext>
                  </a:extLst>
                </p:cNvPr>
                <p:cNvSpPr/>
                <p:nvPr/>
              </p:nvSpPr>
              <p:spPr>
                <a:xfrm>
                  <a:off x="6107056" y="3440056"/>
                  <a:ext cx="350998" cy="350998"/>
                </a:xfrm>
                <a:custGeom>
                  <a:avLst/>
                  <a:gdLst>
                    <a:gd name="connsiteX0" fmla="*/ 350999 w 350998"/>
                    <a:gd name="connsiteY0" fmla="*/ 200571 h 350998"/>
                    <a:gd name="connsiteX1" fmla="*/ 200571 w 350998"/>
                    <a:gd name="connsiteY1" fmla="*/ 200571 h 350998"/>
                    <a:gd name="connsiteX2" fmla="*/ 200571 w 350998"/>
                    <a:gd name="connsiteY2" fmla="*/ 350999 h 350998"/>
                    <a:gd name="connsiteX3" fmla="*/ 150428 w 350998"/>
                    <a:gd name="connsiteY3" fmla="*/ 350999 h 350998"/>
                    <a:gd name="connsiteX4" fmla="*/ 150428 w 350998"/>
                    <a:gd name="connsiteY4" fmla="*/ 200571 h 350998"/>
                    <a:gd name="connsiteX5" fmla="*/ 0 w 350998"/>
                    <a:gd name="connsiteY5" fmla="*/ 200571 h 350998"/>
                    <a:gd name="connsiteX6" fmla="*/ 0 w 350998"/>
                    <a:gd name="connsiteY6" fmla="*/ 150428 h 350998"/>
                    <a:gd name="connsiteX7" fmla="*/ 150428 w 350998"/>
                    <a:gd name="connsiteY7" fmla="*/ 150428 h 350998"/>
                    <a:gd name="connsiteX8" fmla="*/ 150428 w 350998"/>
                    <a:gd name="connsiteY8" fmla="*/ 0 h 350998"/>
                    <a:gd name="connsiteX9" fmla="*/ 200571 w 350998"/>
                    <a:gd name="connsiteY9" fmla="*/ 0 h 350998"/>
                    <a:gd name="connsiteX10" fmla="*/ 200571 w 350998"/>
                    <a:gd name="connsiteY10" fmla="*/ 150428 h 350998"/>
                    <a:gd name="connsiteX11" fmla="*/ 350999 w 350998"/>
                    <a:gd name="connsiteY11" fmla="*/ 150428 h 350998"/>
                    <a:gd name="connsiteX12" fmla="*/ 350999 w 350998"/>
                    <a:gd name="connsiteY12" fmla="*/ 200571 h 3509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0998" h="350998">
                      <a:moveTo>
                        <a:pt x="350999" y="200571"/>
                      </a:moveTo>
                      <a:lnTo>
                        <a:pt x="200571" y="200571"/>
                      </a:lnTo>
                      <a:lnTo>
                        <a:pt x="200571" y="350999"/>
                      </a:lnTo>
                      <a:lnTo>
                        <a:pt x="150428" y="350999"/>
                      </a:lnTo>
                      <a:lnTo>
                        <a:pt x="150428" y="200571"/>
                      </a:lnTo>
                      <a:lnTo>
                        <a:pt x="0" y="200571"/>
                      </a:lnTo>
                      <a:lnTo>
                        <a:pt x="0" y="150428"/>
                      </a:lnTo>
                      <a:lnTo>
                        <a:pt x="150428" y="150428"/>
                      </a:lnTo>
                      <a:lnTo>
                        <a:pt x="150428" y="0"/>
                      </a:lnTo>
                      <a:lnTo>
                        <a:pt x="200571" y="0"/>
                      </a:lnTo>
                      <a:lnTo>
                        <a:pt x="200571" y="150428"/>
                      </a:lnTo>
                      <a:lnTo>
                        <a:pt x="350999" y="150428"/>
                      </a:lnTo>
                      <a:lnTo>
                        <a:pt x="350999" y="200571"/>
                      </a:ln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2500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 dirty="0"/>
                </a:p>
              </p:txBody>
            </p:sp>
          </p:grp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A06D24F3-8EFF-4036-B1B8-3B06DF2C1F70}"/>
                </a:ext>
              </a:extLst>
            </p:cNvPr>
            <p:cNvGrpSpPr/>
            <p:nvPr/>
          </p:nvGrpSpPr>
          <p:grpSpPr>
            <a:xfrm>
              <a:off x="7322379" y="2249364"/>
              <a:ext cx="3029043" cy="1688959"/>
              <a:chOff x="7322379" y="2050187"/>
              <a:chExt cx="3029043" cy="1688959"/>
            </a:xfrm>
          </p:grpSpPr>
          <p:pic>
            <p:nvPicPr>
              <p:cNvPr id="57" name="Picture 4" descr="Cloudy &amp; Cooler Thursday">
                <a:extLst>
                  <a:ext uri="{FF2B5EF4-FFF2-40B4-BE49-F238E27FC236}">
                    <a16:creationId xmlns:a16="http://schemas.microsoft.com/office/drawing/2014/main" id="{587F1B5E-6513-4E31-9242-459813B0501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-3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964" r="7001" b="22646"/>
              <a:stretch/>
            </p:blipFill>
            <p:spPr bwMode="auto">
              <a:xfrm>
                <a:off x="7322379" y="2050187"/>
                <a:ext cx="3029043" cy="1688959"/>
              </a:xfrm>
              <a:prstGeom prst="rect">
                <a:avLst/>
              </a:prstGeom>
              <a:noFill/>
              <a:effectLst>
                <a:innerShdw blurRad="114300">
                  <a:prstClr val="black"/>
                </a:inn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22E2A508-CED0-4258-BCA9-825950FFE180}"/>
                  </a:ext>
                </a:extLst>
              </p:cNvPr>
              <p:cNvGrpSpPr/>
              <p:nvPr/>
            </p:nvGrpSpPr>
            <p:grpSpPr>
              <a:xfrm>
                <a:off x="7487919" y="2243117"/>
                <a:ext cx="2197609" cy="595259"/>
                <a:chOff x="7829437" y="3431111"/>
                <a:chExt cx="2197609" cy="595259"/>
              </a:xfrm>
            </p:grpSpPr>
            <p:grpSp>
              <p:nvGrpSpPr>
                <p:cNvPr id="60" name="Group 59">
                  <a:extLst>
                    <a:ext uri="{FF2B5EF4-FFF2-40B4-BE49-F238E27FC236}">
                      <a16:creationId xmlns:a16="http://schemas.microsoft.com/office/drawing/2014/main" id="{68F13CF9-547C-4790-BEB1-D88E68C8B8FC}"/>
                    </a:ext>
                  </a:extLst>
                </p:cNvPr>
                <p:cNvGrpSpPr/>
                <p:nvPr/>
              </p:nvGrpSpPr>
              <p:grpSpPr>
                <a:xfrm>
                  <a:off x="8473605" y="3431111"/>
                  <a:ext cx="1553441" cy="595259"/>
                  <a:chOff x="7942494" y="3193482"/>
                  <a:chExt cx="1553441" cy="595259"/>
                </a:xfrm>
              </p:grpSpPr>
              <p:sp>
                <p:nvSpPr>
                  <p:cNvPr id="62" name="TextBox 61">
                    <a:extLst>
                      <a:ext uri="{FF2B5EF4-FFF2-40B4-BE49-F238E27FC236}">
                        <a16:creationId xmlns:a16="http://schemas.microsoft.com/office/drawing/2014/main" id="{7D924DE1-EEF3-4680-A17B-1FC29E621E93}"/>
                      </a:ext>
                    </a:extLst>
                  </p:cNvPr>
                  <p:cNvSpPr txBox="1"/>
                  <p:nvPr/>
                </p:nvSpPr>
                <p:spPr>
                  <a:xfrm>
                    <a:off x="7942494" y="3193482"/>
                    <a:ext cx="1513379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MY" dirty="0">
                        <a:solidFill>
                          <a:schemeClr val="bg1">
                            <a:lumMod val="95000"/>
                          </a:schemeClr>
                        </a:solidFill>
                        <a:latin typeface="Roboto Light" panose="02000000000000000000" pitchFamily="2" charset="0"/>
                        <a:ea typeface="Roboto Light" panose="02000000000000000000" pitchFamily="2" charset="0"/>
                      </a:rPr>
                      <a:t>12:34 PM</a:t>
                    </a:r>
                    <a:endParaRPr lang="en-US" sz="3200" dirty="0">
                      <a:solidFill>
                        <a:schemeClr val="bg1">
                          <a:lumMod val="95000"/>
                        </a:schemeClr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</a:endParaRPr>
                  </a:p>
                </p:txBody>
              </p:sp>
              <p:sp>
                <p:nvSpPr>
                  <p:cNvPr id="63" name="TextBox 62">
                    <a:extLst>
                      <a:ext uri="{FF2B5EF4-FFF2-40B4-BE49-F238E27FC236}">
                        <a16:creationId xmlns:a16="http://schemas.microsoft.com/office/drawing/2014/main" id="{4FB0784C-CF34-4C3E-82AA-AFBA649457C8}"/>
                      </a:ext>
                    </a:extLst>
                  </p:cNvPr>
                  <p:cNvSpPr txBox="1"/>
                  <p:nvPr/>
                </p:nvSpPr>
                <p:spPr>
                  <a:xfrm>
                    <a:off x="7982556" y="3527131"/>
                    <a:ext cx="1513379" cy="2616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MY" sz="1100" dirty="0">
                        <a:solidFill>
                          <a:schemeClr val="bg1">
                            <a:lumMod val="95000"/>
                          </a:schemeClr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rPr>
                      <a:t>Cloudy</a:t>
                    </a:r>
                    <a:endParaRPr lang="en-US" dirty="0">
                      <a:solidFill>
                        <a:schemeClr val="bg1">
                          <a:lumMod val="95000"/>
                        </a:schemeClr>
                      </a:solidFill>
                      <a:latin typeface="Roboto" panose="02000000000000000000" pitchFamily="2" charset="0"/>
                      <a:ea typeface="Roboto" panose="02000000000000000000" pitchFamily="2" charset="0"/>
                    </a:endParaRPr>
                  </a:p>
                </p:txBody>
              </p:sp>
            </p:grpSp>
            <p:sp>
              <p:nvSpPr>
                <p:cNvPr id="61" name="Freeform: Shape 60">
                  <a:extLst>
                    <a:ext uri="{FF2B5EF4-FFF2-40B4-BE49-F238E27FC236}">
                      <a16:creationId xmlns:a16="http://schemas.microsoft.com/office/drawing/2014/main" id="{7D510108-B8DC-4632-8EF8-1C458313A7B3}"/>
                    </a:ext>
                  </a:extLst>
                </p:cNvPr>
                <p:cNvSpPr/>
                <p:nvPr/>
              </p:nvSpPr>
              <p:spPr>
                <a:xfrm>
                  <a:off x="7829437" y="3538878"/>
                  <a:ext cx="612706" cy="408470"/>
                </a:xfrm>
                <a:custGeom>
                  <a:avLst/>
                  <a:gdLst>
                    <a:gd name="connsiteX0" fmla="*/ 415646 w 515263"/>
                    <a:gd name="connsiteY0" fmla="*/ 129675 h 343508"/>
                    <a:gd name="connsiteX1" fmla="*/ 257632 w 515263"/>
                    <a:gd name="connsiteY1" fmla="*/ 0 h 343508"/>
                    <a:gd name="connsiteX2" fmla="*/ 114861 w 515263"/>
                    <a:gd name="connsiteY2" fmla="*/ 86736 h 343508"/>
                    <a:gd name="connsiteX3" fmla="*/ 0 w 515263"/>
                    <a:gd name="connsiteY3" fmla="*/ 214693 h 343508"/>
                    <a:gd name="connsiteX4" fmla="*/ 128816 w 515263"/>
                    <a:gd name="connsiteY4" fmla="*/ 343509 h 343508"/>
                    <a:gd name="connsiteX5" fmla="*/ 407917 w 515263"/>
                    <a:gd name="connsiteY5" fmla="*/ 343509 h 343508"/>
                    <a:gd name="connsiteX6" fmla="*/ 515263 w 515263"/>
                    <a:gd name="connsiteY6" fmla="*/ 236162 h 343508"/>
                    <a:gd name="connsiteX7" fmla="*/ 415646 w 515263"/>
                    <a:gd name="connsiteY7" fmla="*/ 129675 h 3435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15263" h="343508">
                      <a:moveTo>
                        <a:pt x="415646" y="129675"/>
                      </a:moveTo>
                      <a:cubicBezTo>
                        <a:pt x="400832" y="55605"/>
                        <a:pt x="335780" y="0"/>
                        <a:pt x="257632" y="0"/>
                      </a:cubicBezTo>
                      <a:cubicBezTo>
                        <a:pt x="195585" y="0"/>
                        <a:pt x="141697" y="35210"/>
                        <a:pt x="114861" y="86736"/>
                      </a:cubicBezTo>
                      <a:cubicBezTo>
                        <a:pt x="50238" y="93606"/>
                        <a:pt x="0" y="148353"/>
                        <a:pt x="0" y="214693"/>
                      </a:cubicBezTo>
                      <a:cubicBezTo>
                        <a:pt x="0" y="285756"/>
                        <a:pt x="57752" y="343509"/>
                        <a:pt x="128816" y="343509"/>
                      </a:cubicBezTo>
                      <a:lnTo>
                        <a:pt x="407917" y="343509"/>
                      </a:lnTo>
                      <a:cubicBezTo>
                        <a:pt x="467172" y="343509"/>
                        <a:pt x="515263" y="295417"/>
                        <a:pt x="515263" y="236162"/>
                      </a:cubicBezTo>
                      <a:cubicBezTo>
                        <a:pt x="515263" y="179483"/>
                        <a:pt x="471251" y="133539"/>
                        <a:pt x="415646" y="129675"/>
                      </a:cubicBez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 w="214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400" dirty="0">
                    <a:solidFill>
                      <a:schemeClr val="bg1">
                        <a:lumMod val="95000"/>
                      </a:schemeClr>
                    </a:solidFill>
                  </a:endParaRPr>
                </a:p>
              </p:txBody>
            </p:sp>
          </p:grpSp>
        </p:grp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AB66DC02-8392-4038-9EC4-3B06555B4850}"/>
              </a:ext>
            </a:extLst>
          </p:cNvPr>
          <p:cNvSpPr/>
          <p:nvPr/>
        </p:nvSpPr>
        <p:spPr>
          <a:xfrm>
            <a:off x="10356727" y="373020"/>
            <a:ext cx="753725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2C0FA5B-DA47-4995-946F-242651DD57E1}"/>
              </a:ext>
            </a:extLst>
          </p:cNvPr>
          <p:cNvSpPr txBox="1"/>
          <p:nvPr/>
        </p:nvSpPr>
        <p:spPr>
          <a:xfrm>
            <a:off x="7791903" y="652230"/>
            <a:ext cx="13004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Home</a:t>
            </a:r>
            <a:endParaRPr lang="en-US" sz="1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5F7130C7-985F-4489-B5F8-B5715BDB10D2}"/>
              </a:ext>
            </a:extLst>
          </p:cNvPr>
          <p:cNvSpPr/>
          <p:nvPr/>
        </p:nvSpPr>
        <p:spPr>
          <a:xfrm>
            <a:off x="7323137" y="364391"/>
            <a:ext cx="2549463" cy="541119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9D3670E-0C8E-4C88-B7C4-368DBE7C0BF4}"/>
              </a:ext>
            </a:extLst>
          </p:cNvPr>
          <p:cNvSpPr/>
          <p:nvPr/>
        </p:nvSpPr>
        <p:spPr>
          <a:xfrm>
            <a:off x="7239099" y="-328016"/>
            <a:ext cx="3112324" cy="7030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Picture 2" descr="Google material product icons">
            <a:extLst>
              <a:ext uri="{FF2B5EF4-FFF2-40B4-BE49-F238E27FC236}">
                <a16:creationId xmlns:a16="http://schemas.microsoft.com/office/drawing/2014/main" id="{FCA7E58C-DF27-432D-8C9B-E5E48FE9AF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1666" y="676473"/>
            <a:ext cx="682044" cy="682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7" name="TextBox 86">
            <a:extLst>
              <a:ext uri="{FF2B5EF4-FFF2-40B4-BE49-F238E27FC236}">
                <a16:creationId xmlns:a16="http://schemas.microsoft.com/office/drawing/2014/main" id="{CDCAE1F7-8A81-4145-8368-7389254A9A94}"/>
              </a:ext>
            </a:extLst>
          </p:cNvPr>
          <p:cNvSpPr txBox="1"/>
          <p:nvPr/>
        </p:nvSpPr>
        <p:spPr>
          <a:xfrm>
            <a:off x="8253994" y="793723"/>
            <a:ext cx="1468874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John1213</a:t>
            </a:r>
            <a:endParaRPr lang="en-US" sz="12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FEEFD804-6EC5-470F-93AA-A16C40BD5F94}"/>
              </a:ext>
            </a:extLst>
          </p:cNvPr>
          <p:cNvSpPr txBox="1"/>
          <p:nvPr/>
        </p:nvSpPr>
        <p:spPr>
          <a:xfrm>
            <a:off x="8253994" y="1038872"/>
            <a:ext cx="1362781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1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Rider</a:t>
            </a:r>
            <a:endParaRPr lang="en-US" sz="11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132" name="Graphic 25">
            <a:extLst>
              <a:ext uri="{FF2B5EF4-FFF2-40B4-BE49-F238E27FC236}">
                <a16:creationId xmlns:a16="http://schemas.microsoft.com/office/drawing/2014/main" id="{BEFC71C0-5A4E-40BF-9161-FEDA42EB5F95}"/>
              </a:ext>
            </a:extLst>
          </p:cNvPr>
          <p:cNvGrpSpPr/>
          <p:nvPr/>
        </p:nvGrpSpPr>
        <p:grpSpPr>
          <a:xfrm>
            <a:off x="9468718" y="1195400"/>
            <a:ext cx="275969" cy="275969"/>
            <a:chOff x="5784624" y="3117624"/>
            <a:chExt cx="622752" cy="622752"/>
          </a:xfrm>
        </p:grpSpPr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67EDABE1-A3FF-4F62-B0F7-9DE8E9BBB510}"/>
                </a:ext>
              </a:extLst>
            </p:cNvPr>
            <p:cNvSpPr/>
            <p:nvPr/>
          </p:nvSpPr>
          <p:spPr>
            <a:xfrm>
              <a:off x="5784624" y="3117624"/>
              <a:ext cx="622752" cy="622752"/>
            </a:xfrm>
            <a:custGeom>
              <a:avLst/>
              <a:gdLst>
                <a:gd name="connsiteX0" fmla="*/ 0 w 622752"/>
                <a:gd name="connsiteY0" fmla="*/ 0 h 622752"/>
                <a:gd name="connsiteX1" fmla="*/ 622752 w 622752"/>
                <a:gd name="connsiteY1" fmla="*/ 0 h 622752"/>
                <a:gd name="connsiteX2" fmla="*/ 622752 w 622752"/>
                <a:gd name="connsiteY2" fmla="*/ 622752 h 622752"/>
                <a:gd name="connsiteX3" fmla="*/ 0 w 622752"/>
                <a:gd name="connsiteY3" fmla="*/ 622752 h 622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2752" h="622752">
                  <a:moveTo>
                    <a:pt x="0" y="0"/>
                  </a:moveTo>
                  <a:lnTo>
                    <a:pt x="622752" y="0"/>
                  </a:lnTo>
                  <a:lnTo>
                    <a:pt x="622752" y="622752"/>
                  </a:lnTo>
                  <a:lnTo>
                    <a:pt x="0" y="622752"/>
                  </a:lnTo>
                  <a:close/>
                </a:path>
              </a:pathLst>
            </a:custGeom>
            <a:noFill/>
            <a:ln w="257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66BF4CF4-E1F6-4AC9-8376-71678FC380AE}"/>
                </a:ext>
              </a:extLst>
            </p:cNvPr>
            <p:cNvSpPr/>
            <p:nvPr/>
          </p:nvSpPr>
          <p:spPr>
            <a:xfrm>
              <a:off x="5872847" y="3262932"/>
              <a:ext cx="456684" cy="347703"/>
            </a:xfrm>
            <a:custGeom>
              <a:avLst/>
              <a:gdLst>
                <a:gd name="connsiteX0" fmla="*/ 145309 w 456684"/>
                <a:gd name="connsiteY0" fmla="*/ 275049 h 347703"/>
                <a:gd name="connsiteX1" fmla="*/ 36327 w 456684"/>
                <a:gd name="connsiteY1" fmla="*/ 166067 h 347703"/>
                <a:gd name="connsiteX2" fmla="*/ 0 w 456684"/>
                <a:gd name="connsiteY2" fmla="*/ 202394 h 347703"/>
                <a:gd name="connsiteX3" fmla="*/ 145309 w 456684"/>
                <a:gd name="connsiteY3" fmla="*/ 347703 h 347703"/>
                <a:gd name="connsiteX4" fmla="*/ 456685 w 456684"/>
                <a:gd name="connsiteY4" fmla="*/ 36327 h 347703"/>
                <a:gd name="connsiteX5" fmla="*/ 420358 w 456684"/>
                <a:gd name="connsiteY5" fmla="*/ 0 h 347703"/>
                <a:gd name="connsiteX6" fmla="*/ 145309 w 456684"/>
                <a:gd name="connsiteY6" fmla="*/ 275049 h 347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6684" h="347703">
                  <a:moveTo>
                    <a:pt x="145309" y="275049"/>
                  </a:moveTo>
                  <a:lnTo>
                    <a:pt x="36327" y="166067"/>
                  </a:lnTo>
                  <a:lnTo>
                    <a:pt x="0" y="202394"/>
                  </a:lnTo>
                  <a:lnTo>
                    <a:pt x="145309" y="347703"/>
                  </a:lnTo>
                  <a:lnTo>
                    <a:pt x="456685" y="36327"/>
                  </a:lnTo>
                  <a:lnTo>
                    <a:pt x="420358" y="0"/>
                  </a:lnTo>
                  <a:lnTo>
                    <a:pt x="145309" y="275049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257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35" name="Rectangle: Rounded Corners 134">
            <a:extLst>
              <a:ext uri="{FF2B5EF4-FFF2-40B4-BE49-F238E27FC236}">
                <a16:creationId xmlns:a16="http://schemas.microsoft.com/office/drawing/2014/main" id="{FDF5EF90-9405-4ADF-AFA8-BCC3B8D0D308}"/>
              </a:ext>
            </a:extLst>
          </p:cNvPr>
          <p:cNvSpPr/>
          <p:nvPr/>
        </p:nvSpPr>
        <p:spPr>
          <a:xfrm>
            <a:off x="8279560" y="793736"/>
            <a:ext cx="1503592" cy="261440"/>
          </a:xfrm>
          <a:prstGeom prst="roundRect">
            <a:avLst>
              <a:gd name="adj" fmla="val 9724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aphic 8">
            <a:extLst>
              <a:ext uri="{FF2B5EF4-FFF2-40B4-BE49-F238E27FC236}">
                <a16:creationId xmlns:a16="http://schemas.microsoft.com/office/drawing/2014/main" id="{D3DF1D05-AB3A-44E3-A7FB-D3115E684D37}"/>
              </a:ext>
            </a:extLst>
          </p:cNvPr>
          <p:cNvGrpSpPr/>
          <p:nvPr/>
        </p:nvGrpSpPr>
        <p:grpSpPr>
          <a:xfrm>
            <a:off x="7478332" y="1760269"/>
            <a:ext cx="306943" cy="306943"/>
            <a:chOff x="5981700" y="3314700"/>
            <a:chExt cx="365124" cy="365124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FC601AB-E6B6-486A-97A6-4127ED2EBC7E}"/>
                </a:ext>
              </a:extLst>
            </p:cNvPr>
            <p:cNvSpPr/>
            <p:nvPr/>
          </p:nvSpPr>
          <p:spPr>
            <a:xfrm>
              <a:off x="5981700" y="3314700"/>
              <a:ext cx="365124" cy="365124"/>
            </a:xfrm>
            <a:custGeom>
              <a:avLst/>
              <a:gdLst>
                <a:gd name="connsiteX0" fmla="*/ 0 w 365124"/>
                <a:gd name="connsiteY0" fmla="*/ 0 h 365124"/>
                <a:gd name="connsiteX1" fmla="*/ 365124 w 365124"/>
                <a:gd name="connsiteY1" fmla="*/ 0 h 365124"/>
                <a:gd name="connsiteX2" fmla="*/ 365124 w 365124"/>
                <a:gd name="connsiteY2" fmla="*/ 365124 h 365124"/>
                <a:gd name="connsiteX3" fmla="*/ 0 w 365124"/>
                <a:gd name="connsiteY3" fmla="*/ 365124 h 365124"/>
                <a:gd name="connsiteX4" fmla="*/ 0 w 365124"/>
                <a:gd name="connsiteY4" fmla="*/ 0 h 365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124" h="365124">
                  <a:moveTo>
                    <a:pt x="0" y="0"/>
                  </a:moveTo>
                  <a:lnTo>
                    <a:pt x="365124" y="0"/>
                  </a:lnTo>
                  <a:lnTo>
                    <a:pt x="365124" y="365124"/>
                  </a:lnTo>
                  <a:lnTo>
                    <a:pt x="0" y="36512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50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51C349C-84C9-44AB-8B72-AB270BA16B9D}"/>
                </a:ext>
              </a:extLst>
            </p:cNvPr>
            <p:cNvSpPr/>
            <p:nvPr/>
          </p:nvSpPr>
          <p:spPr>
            <a:xfrm>
              <a:off x="6042554" y="3329913"/>
              <a:ext cx="243416" cy="319483"/>
            </a:xfrm>
            <a:custGeom>
              <a:avLst/>
              <a:gdLst>
                <a:gd name="connsiteX0" fmla="*/ 212989 w 243416"/>
                <a:gd name="connsiteY0" fmla="*/ 106495 h 319483"/>
                <a:gd name="connsiteX1" fmla="*/ 197776 w 243416"/>
                <a:gd name="connsiteY1" fmla="*/ 106495 h 319483"/>
                <a:gd name="connsiteX2" fmla="*/ 197776 w 243416"/>
                <a:gd name="connsiteY2" fmla="*/ 76068 h 319483"/>
                <a:gd name="connsiteX3" fmla="*/ 121708 w 243416"/>
                <a:gd name="connsiteY3" fmla="*/ 0 h 319483"/>
                <a:gd name="connsiteX4" fmla="*/ 45641 w 243416"/>
                <a:gd name="connsiteY4" fmla="*/ 76068 h 319483"/>
                <a:gd name="connsiteX5" fmla="*/ 45641 w 243416"/>
                <a:gd name="connsiteY5" fmla="*/ 106495 h 319483"/>
                <a:gd name="connsiteX6" fmla="*/ 30427 w 243416"/>
                <a:gd name="connsiteY6" fmla="*/ 106495 h 319483"/>
                <a:gd name="connsiteX7" fmla="*/ 0 w 243416"/>
                <a:gd name="connsiteY7" fmla="*/ 136922 h 319483"/>
                <a:gd name="connsiteX8" fmla="*/ 0 w 243416"/>
                <a:gd name="connsiteY8" fmla="*/ 289057 h 319483"/>
                <a:gd name="connsiteX9" fmla="*/ 30427 w 243416"/>
                <a:gd name="connsiteY9" fmla="*/ 319484 h 319483"/>
                <a:gd name="connsiteX10" fmla="*/ 212989 w 243416"/>
                <a:gd name="connsiteY10" fmla="*/ 319484 h 319483"/>
                <a:gd name="connsiteX11" fmla="*/ 243416 w 243416"/>
                <a:gd name="connsiteY11" fmla="*/ 289057 h 319483"/>
                <a:gd name="connsiteX12" fmla="*/ 243416 w 243416"/>
                <a:gd name="connsiteY12" fmla="*/ 136922 h 319483"/>
                <a:gd name="connsiteX13" fmla="*/ 212989 w 243416"/>
                <a:gd name="connsiteY13" fmla="*/ 106495 h 319483"/>
                <a:gd name="connsiteX14" fmla="*/ 76068 w 243416"/>
                <a:gd name="connsiteY14" fmla="*/ 76068 h 319483"/>
                <a:gd name="connsiteX15" fmla="*/ 121708 w 243416"/>
                <a:gd name="connsiteY15" fmla="*/ 30427 h 319483"/>
                <a:gd name="connsiteX16" fmla="*/ 167349 w 243416"/>
                <a:gd name="connsiteY16" fmla="*/ 76068 h 319483"/>
                <a:gd name="connsiteX17" fmla="*/ 167349 w 243416"/>
                <a:gd name="connsiteY17" fmla="*/ 106495 h 319483"/>
                <a:gd name="connsiteX18" fmla="*/ 76068 w 243416"/>
                <a:gd name="connsiteY18" fmla="*/ 106495 h 319483"/>
                <a:gd name="connsiteX19" fmla="*/ 76068 w 243416"/>
                <a:gd name="connsiteY19" fmla="*/ 76068 h 319483"/>
                <a:gd name="connsiteX20" fmla="*/ 212989 w 243416"/>
                <a:gd name="connsiteY20" fmla="*/ 289057 h 319483"/>
                <a:gd name="connsiteX21" fmla="*/ 30427 w 243416"/>
                <a:gd name="connsiteY21" fmla="*/ 289057 h 319483"/>
                <a:gd name="connsiteX22" fmla="*/ 30427 w 243416"/>
                <a:gd name="connsiteY22" fmla="*/ 136922 h 319483"/>
                <a:gd name="connsiteX23" fmla="*/ 212989 w 243416"/>
                <a:gd name="connsiteY23" fmla="*/ 136922 h 319483"/>
                <a:gd name="connsiteX24" fmla="*/ 212989 w 243416"/>
                <a:gd name="connsiteY24" fmla="*/ 289057 h 319483"/>
                <a:gd name="connsiteX25" fmla="*/ 121708 w 243416"/>
                <a:gd name="connsiteY25" fmla="*/ 243416 h 319483"/>
                <a:gd name="connsiteX26" fmla="*/ 152135 w 243416"/>
                <a:gd name="connsiteY26" fmla="*/ 212989 h 319483"/>
                <a:gd name="connsiteX27" fmla="*/ 121708 w 243416"/>
                <a:gd name="connsiteY27" fmla="*/ 182562 h 319483"/>
                <a:gd name="connsiteX28" fmla="*/ 91281 w 243416"/>
                <a:gd name="connsiteY28" fmla="*/ 212989 h 319483"/>
                <a:gd name="connsiteX29" fmla="*/ 121708 w 243416"/>
                <a:gd name="connsiteY29" fmla="*/ 243416 h 319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43416" h="319483">
                  <a:moveTo>
                    <a:pt x="212989" y="106495"/>
                  </a:moveTo>
                  <a:lnTo>
                    <a:pt x="197776" y="106495"/>
                  </a:lnTo>
                  <a:lnTo>
                    <a:pt x="197776" y="76068"/>
                  </a:lnTo>
                  <a:cubicBezTo>
                    <a:pt x="197776" y="34078"/>
                    <a:pt x="163697" y="0"/>
                    <a:pt x="121708" y="0"/>
                  </a:cubicBezTo>
                  <a:cubicBezTo>
                    <a:pt x="79719" y="0"/>
                    <a:pt x="45641" y="34078"/>
                    <a:pt x="45641" y="76068"/>
                  </a:cubicBezTo>
                  <a:lnTo>
                    <a:pt x="45641" y="106495"/>
                  </a:lnTo>
                  <a:lnTo>
                    <a:pt x="30427" y="106495"/>
                  </a:lnTo>
                  <a:cubicBezTo>
                    <a:pt x="13692" y="106495"/>
                    <a:pt x="0" y="120187"/>
                    <a:pt x="0" y="136922"/>
                  </a:cubicBezTo>
                  <a:lnTo>
                    <a:pt x="0" y="289057"/>
                  </a:lnTo>
                  <a:cubicBezTo>
                    <a:pt x="0" y="305791"/>
                    <a:pt x="13692" y="319484"/>
                    <a:pt x="30427" y="319484"/>
                  </a:cubicBezTo>
                  <a:lnTo>
                    <a:pt x="212989" y="319484"/>
                  </a:lnTo>
                  <a:cubicBezTo>
                    <a:pt x="229724" y="319484"/>
                    <a:pt x="243416" y="305791"/>
                    <a:pt x="243416" y="289057"/>
                  </a:cubicBezTo>
                  <a:lnTo>
                    <a:pt x="243416" y="136922"/>
                  </a:lnTo>
                  <a:cubicBezTo>
                    <a:pt x="243416" y="120187"/>
                    <a:pt x="229724" y="106495"/>
                    <a:pt x="212989" y="106495"/>
                  </a:cubicBezTo>
                  <a:close/>
                  <a:moveTo>
                    <a:pt x="76068" y="76068"/>
                  </a:moveTo>
                  <a:cubicBezTo>
                    <a:pt x="76068" y="50813"/>
                    <a:pt x="96454" y="30427"/>
                    <a:pt x="121708" y="30427"/>
                  </a:cubicBezTo>
                  <a:cubicBezTo>
                    <a:pt x="146962" y="30427"/>
                    <a:pt x="167349" y="50813"/>
                    <a:pt x="167349" y="76068"/>
                  </a:cubicBezTo>
                  <a:lnTo>
                    <a:pt x="167349" y="106495"/>
                  </a:lnTo>
                  <a:lnTo>
                    <a:pt x="76068" y="106495"/>
                  </a:lnTo>
                  <a:lnTo>
                    <a:pt x="76068" y="76068"/>
                  </a:lnTo>
                  <a:close/>
                  <a:moveTo>
                    <a:pt x="212989" y="289057"/>
                  </a:moveTo>
                  <a:lnTo>
                    <a:pt x="30427" y="289057"/>
                  </a:lnTo>
                  <a:lnTo>
                    <a:pt x="30427" y="136922"/>
                  </a:lnTo>
                  <a:lnTo>
                    <a:pt x="212989" y="136922"/>
                  </a:lnTo>
                  <a:lnTo>
                    <a:pt x="212989" y="289057"/>
                  </a:lnTo>
                  <a:close/>
                  <a:moveTo>
                    <a:pt x="121708" y="243416"/>
                  </a:moveTo>
                  <a:cubicBezTo>
                    <a:pt x="138443" y="243416"/>
                    <a:pt x="152135" y="229724"/>
                    <a:pt x="152135" y="212989"/>
                  </a:cubicBezTo>
                  <a:cubicBezTo>
                    <a:pt x="152135" y="196254"/>
                    <a:pt x="138443" y="182562"/>
                    <a:pt x="121708" y="182562"/>
                  </a:cubicBezTo>
                  <a:cubicBezTo>
                    <a:pt x="104973" y="182562"/>
                    <a:pt x="91281" y="196254"/>
                    <a:pt x="91281" y="212989"/>
                  </a:cubicBezTo>
                  <a:cubicBezTo>
                    <a:pt x="91281" y="229724"/>
                    <a:pt x="104973" y="243416"/>
                    <a:pt x="121708" y="243416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50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3B61172F-A4B9-4A74-84C9-07E4E7A01097}"/>
              </a:ext>
            </a:extLst>
          </p:cNvPr>
          <p:cNvSpPr txBox="1"/>
          <p:nvPr/>
        </p:nvSpPr>
        <p:spPr>
          <a:xfrm>
            <a:off x="7774830" y="1776008"/>
            <a:ext cx="1468874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Change password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DEE5E19D-1645-4084-A001-A23EB1D2C153}"/>
              </a:ext>
            </a:extLst>
          </p:cNvPr>
          <p:cNvSpPr txBox="1"/>
          <p:nvPr/>
        </p:nvSpPr>
        <p:spPr>
          <a:xfrm>
            <a:off x="7774829" y="2170184"/>
            <a:ext cx="2060327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Change Email</a:t>
            </a:r>
          </a:p>
        </p:txBody>
      </p:sp>
      <p:grpSp>
        <p:nvGrpSpPr>
          <p:cNvPr id="25" name="Graphic 23">
            <a:extLst>
              <a:ext uri="{FF2B5EF4-FFF2-40B4-BE49-F238E27FC236}">
                <a16:creationId xmlns:a16="http://schemas.microsoft.com/office/drawing/2014/main" id="{EC95DDC8-278D-408A-AD75-00D6741641E0}"/>
              </a:ext>
            </a:extLst>
          </p:cNvPr>
          <p:cNvGrpSpPr/>
          <p:nvPr/>
        </p:nvGrpSpPr>
        <p:grpSpPr>
          <a:xfrm>
            <a:off x="7475684" y="2143446"/>
            <a:ext cx="329116" cy="329116"/>
            <a:chOff x="5981700" y="3314700"/>
            <a:chExt cx="228600" cy="228600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C4484DB-8A3B-4CF1-A264-14023D2CA3EC}"/>
                </a:ext>
              </a:extLst>
            </p:cNvPr>
            <p:cNvSpPr/>
            <p:nvPr/>
          </p:nvSpPr>
          <p:spPr>
            <a:xfrm>
              <a:off x="5981700" y="3314700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AD4D486C-6742-4E0D-A957-06E3BA996F1D}"/>
                </a:ext>
              </a:extLst>
            </p:cNvPr>
            <p:cNvSpPr/>
            <p:nvPr/>
          </p:nvSpPr>
          <p:spPr>
            <a:xfrm>
              <a:off x="6000750" y="3352800"/>
              <a:ext cx="190500" cy="152400"/>
            </a:xfrm>
            <a:custGeom>
              <a:avLst/>
              <a:gdLst>
                <a:gd name="connsiteX0" fmla="*/ 171450 w 190500"/>
                <a:gd name="connsiteY0" fmla="*/ 0 h 152400"/>
                <a:gd name="connsiteX1" fmla="*/ 19050 w 190500"/>
                <a:gd name="connsiteY1" fmla="*/ 0 h 152400"/>
                <a:gd name="connsiteX2" fmla="*/ 95 w 190500"/>
                <a:gd name="connsiteY2" fmla="*/ 19050 h 152400"/>
                <a:gd name="connsiteX3" fmla="*/ 0 w 190500"/>
                <a:gd name="connsiteY3" fmla="*/ 133350 h 152400"/>
                <a:gd name="connsiteX4" fmla="*/ 19050 w 190500"/>
                <a:gd name="connsiteY4" fmla="*/ 152400 h 152400"/>
                <a:gd name="connsiteX5" fmla="*/ 171450 w 190500"/>
                <a:gd name="connsiteY5" fmla="*/ 152400 h 152400"/>
                <a:gd name="connsiteX6" fmla="*/ 190500 w 190500"/>
                <a:gd name="connsiteY6" fmla="*/ 133350 h 152400"/>
                <a:gd name="connsiteX7" fmla="*/ 190500 w 190500"/>
                <a:gd name="connsiteY7" fmla="*/ 19050 h 152400"/>
                <a:gd name="connsiteX8" fmla="*/ 171450 w 190500"/>
                <a:gd name="connsiteY8" fmla="*/ 0 h 152400"/>
                <a:gd name="connsiteX9" fmla="*/ 171450 w 190500"/>
                <a:gd name="connsiteY9" fmla="*/ 38100 h 152400"/>
                <a:gd name="connsiteX10" fmla="*/ 95250 w 190500"/>
                <a:gd name="connsiteY10" fmla="*/ 85725 h 152400"/>
                <a:gd name="connsiteX11" fmla="*/ 19050 w 190500"/>
                <a:gd name="connsiteY11" fmla="*/ 38100 h 152400"/>
                <a:gd name="connsiteX12" fmla="*/ 19050 w 190500"/>
                <a:gd name="connsiteY12" fmla="*/ 19050 h 152400"/>
                <a:gd name="connsiteX13" fmla="*/ 95250 w 190500"/>
                <a:gd name="connsiteY13" fmla="*/ 66675 h 152400"/>
                <a:gd name="connsiteX14" fmla="*/ 171450 w 190500"/>
                <a:gd name="connsiteY14" fmla="*/ 19050 h 152400"/>
                <a:gd name="connsiteX15" fmla="*/ 171450 w 190500"/>
                <a:gd name="connsiteY15" fmla="*/ 381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0500" h="152400">
                  <a:moveTo>
                    <a:pt x="171450" y="0"/>
                  </a:moveTo>
                  <a:lnTo>
                    <a:pt x="19050" y="0"/>
                  </a:lnTo>
                  <a:cubicBezTo>
                    <a:pt x="8573" y="0"/>
                    <a:pt x="95" y="8573"/>
                    <a:pt x="95" y="19050"/>
                  </a:cubicBezTo>
                  <a:lnTo>
                    <a:pt x="0" y="133350"/>
                  </a:lnTo>
                  <a:cubicBezTo>
                    <a:pt x="0" y="143828"/>
                    <a:pt x="8573" y="152400"/>
                    <a:pt x="19050" y="152400"/>
                  </a:cubicBezTo>
                  <a:lnTo>
                    <a:pt x="171450" y="152400"/>
                  </a:lnTo>
                  <a:cubicBezTo>
                    <a:pt x="181928" y="152400"/>
                    <a:pt x="190500" y="143828"/>
                    <a:pt x="190500" y="133350"/>
                  </a:cubicBezTo>
                  <a:lnTo>
                    <a:pt x="190500" y="19050"/>
                  </a:lnTo>
                  <a:cubicBezTo>
                    <a:pt x="190500" y="8573"/>
                    <a:pt x="181928" y="0"/>
                    <a:pt x="171450" y="0"/>
                  </a:cubicBezTo>
                  <a:close/>
                  <a:moveTo>
                    <a:pt x="171450" y="38100"/>
                  </a:moveTo>
                  <a:lnTo>
                    <a:pt x="95250" y="85725"/>
                  </a:lnTo>
                  <a:lnTo>
                    <a:pt x="19050" y="38100"/>
                  </a:lnTo>
                  <a:lnTo>
                    <a:pt x="19050" y="19050"/>
                  </a:lnTo>
                  <a:lnTo>
                    <a:pt x="95250" y="66675"/>
                  </a:lnTo>
                  <a:lnTo>
                    <a:pt x="171450" y="19050"/>
                  </a:lnTo>
                  <a:lnTo>
                    <a:pt x="171450" y="38100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5" name="Picture 2" descr="Avatar - Free people icons">
            <a:extLst>
              <a:ext uri="{FF2B5EF4-FFF2-40B4-BE49-F238E27FC236}">
                <a16:creationId xmlns:a16="http://schemas.microsoft.com/office/drawing/2014/main" id="{2EA2E033-0EBE-40BE-9BE7-B319B2ADA6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2371" y="671858"/>
            <a:ext cx="682044" cy="682044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B02D2B34-6CD1-435A-A4E5-7D329D5B867F}"/>
              </a:ext>
            </a:extLst>
          </p:cNvPr>
          <p:cNvSpPr txBox="1"/>
          <p:nvPr/>
        </p:nvSpPr>
        <p:spPr>
          <a:xfrm>
            <a:off x="7774829" y="2579675"/>
            <a:ext cx="2060327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Change Vehicle Information</a:t>
            </a:r>
          </a:p>
        </p:txBody>
      </p:sp>
      <p:grpSp>
        <p:nvGrpSpPr>
          <p:cNvPr id="75" name="Graphic 18">
            <a:extLst>
              <a:ext uri="{FF2B5EF4-FFF2-40B4-BE49-F238E27FC236}">
                <a16:creationId xmlns:a16="http://schemas.microsoft.com/office/drawing/2014/main" id="{04CFDC13-59D0-486A-BC80-D026F9FD167D}"/>
              </a:ext>
            </a:extLst>
          </p:cNvPr>
          <p:cNvGrpSpPr/>
          <p:nvPr/>
        </p:nvGrpSpPr>
        <p:grpSpPr>
          <a:xfrm>
            <a:off x="7492235" y="2557579"/>
            <a:ext cx="329573" cy="329573"/>
            <a:chOff x="5981700" y="3314700"/>
            <a:chExt cx="375976" cy="375976"/>
          </a:xfrm>
        </p:grpSpPr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0054EAA2-4B0E-4A64-A33B-0F1F25F2FFC6}"/>
                </a:ext>
              </a:extLst>
            </p:cNvPr>
            <p:cNvSpPr/>
            <p:nvPr/>
          </p:nvSpPr>
          <p:spPr>
            <a:xfrm>
              <a:off x="5981700" y="3314700"/>
              <a:ext cx="375976" cy="375976"/>
            </a:xfrm>
            <a:custGeom>
              <a:avLst/>
              <a:gdLst>
                <a:gd name="connsiteX0" fmla="*/ 0 w 375976"/>
                <a:gd name="connsiteY0" fmla="*/ 0 h 375976"/>
                <a:gd name="connsiteX1" fmla="*/ 375976 w 375976"/>
                <a:gd name="connsiteY1" fmla="*/ 0 h 375976"/>
                <a:gd name="connsiteX2" fmla="*/ 375976 w 375976"/>
                <a:gd name="connsiteY2" fmla="*/ 375976 h 375976"/>
                <a:gd name="connsiteX3" fmla="*/ 0 w 375976"/>
                <a:gd name="connsiteY3" fmla="*/ 375976 h 375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5976" h="375976">
                  <a:moveTo>
                    <a:pt x="0" y="0"/>
                  </a:moveTo>
                  <a:lnTo>
                    <a:pt x="375976" y="0"/>
                  </a:lnTo>
                  <a:lnTo>
                    <a:pt x="375976" y="375976"/>
                  </a:lnTo>
                  <a:lnTo>
                    <a:pt x="0" y="375976"/>
                  </a:lnTo>
                  <a:close/>
                </a:path>
              </a:pathLst>
            </a:custGeom>
            <a:noFill/>
            <a:ln w="154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74BCB888-6436-4314-8B07-51F46172F967}"/>
                </a:ext>
              </a:extLst>
            </p:cNvPr>
            <p:cNvSpPr/>
            <p:nvPr/>
          </p:nvSpPr>
          <p:spPr>
            <a:xfrm>
              <a:off x="5997365" y="3377362"/>
              <a:ext cx="344644" cy="250650"/>
            </a:xfrm>
            <a:custGeom>
              <a:avLst/>
              <a:gdLst>
                <a:gd name="connsiteX0" fmla="*/ 297648 w 344644"/>
                <a:gd name="connsiteY0" fmla="*/ 62663 h 250650"/>
                <a:gd name="connsiteX1" fmla="*/ 250651 w 344644"/>
                <a:gd name="connsiteY1" fmla="*/ 62663 h 250650"/>
                <a:gd name="connsiteX2" fmla="*/ 250651 w 344644"/>
                <a:gd name="connsiteY2" fmla="*/ 0 h 250650"/>
                <a:gd name="connsiteX3" fmla="*/ 31331 w 344644"/>
                <a:gd name="connsiteY3" fmla="*/ 0 h 250650"/>
                <a:gd name="connsiteX4" fmla="*/ 0 w 344644"/>
                <a:gd name="connsiteY4" fmla="*/ 31331 h 250650"/>
                <a:gd name="connsiteX5" fmla="*/ 0 w 344644"/>
                <a:gd name="connsiteY5" fmla="*/ 203654 h 250650"/>
                <a:gd name="connsiteX6" fmla="*/ 31331 w 344644"/>
                <a:gd name="connsiteY6" fmla="*/ 203654 h 250650"/>
                <a:gd name="connsiteX7" fmla="*/ 78328 w 344644"/>
                <a:gd name="connsiteY7" fmla="*/ 250651 h 250650"/>
                <a:gd name="connsiteX8" fmla="*/ 125325 w 344644"/>
                <a:gd name="connsiteY8" fmla="*/ 203654 h 250650"/>
                <a:gd name="connsiteX9" fmla="*/ 219319 w 344644"/>
                <a:gd name="connsiteY9" fmla="*/ 203654 h 250650"/>
                <a:gd name="connsiteX10" fmla="*/ 266316 w 344644"/>
                <a:gd name="connsiteY10" fmla="*/ 250651 h 250650"/>
                <a:gd name="connsiteX11" fmla="*/ 313313 w 344644"/>
                <a:gd name="connsiteY11" fmla="*/ 203654 h 250650"/>
                <a:gd name="connsiteX12" fmla="*/ 344645 w 344644"/>
                <a:gd name="connsiteY12" fmla="*/ 203654 h 250650"/>
                <a:gd name="connsiteX13" fmla="*/ 344645 w 344644"/>
                <a:gd name="connsiteY13" fmla="*/ 125325 h 250650"/>
                <a:gd name="connsiteX14" fmla="*/ 297648 w 344644"/>
                <a:gd name="connsiteY14" fmla="*/ 62663 h 250650"/>
                <a:gd name="connsiteX15" fmla="*/ 78328 w 344644"/>
                <a:gd name="connsiteY15" fmla="*/ 227152 h 250650"/>
                <a:gd name="connsiteX16" fmla="*/ 54830 w 344644"/>
                <a:gd name="connsiteY16" fmla="*/ 203654 h 250650"/>
                <a:gd name="connsiteX17" fmla="*/ 78328 w 344644"/>
                <a:gd name="connsiteY17" fmla="*/ 180155 h 250650"/>
                <a:gd name="connsiteX18" fmla="*/ 101827 w 344644"/>
                <a:gd name="connsiteY18" fmla="*/ 203654 h 250650"/>
                <a:gd name="connsiteX19" fmla="*/ 78328 w 344644"/>
                <a:gd name="connsiteY19" fmla="*/ 227152 h 250650"/>
                <a:gd name="connsiteX20" fmla="*/ 289815 w 344644"/>
                <a:gd name="connsiteY20" fmla="*/ 86161 h 250650"/>
                <a:gd name="connsiteX21" fmla="*/ 320520 w 344644"/>
                <a:gd name="connsiteY21" fmla="*/ 125325 h 250650"/>
                <a:gd name="connsiteX22" fmla="*/ 250651 w 344644"/>
                <a:gd name="connsiteY22" fmla="*/ 125325 h 250650"/>
                <a:gd name="connsiteX23" fmla="*/ 250651 w 344644"/>
                <a:gd name="connsiteY23" fmla="*/ 86161 h 250650"/>
                <a:gd name="connsiteX24" fmla="*/ 289815 w 344644"/>
                <a:gd name="connsiteY24" fmla="*/ 86161 h 250650"/>
                <a:gd name="connsiteX25" fmla="*/ 266316 w 344644"/>
                <a:gd name="connsiteY25" fmla="*/ 227152 h 250650"/>
                <a:gd name="connsiteX26" fmla="*/ 242818 w 344644"/>
                <a:gd name="connsiteY26" fmla="*/ 203654 h 250650"/>
                <a:gd name="connsiteX27" fmla="*/ 266316 w 344644"/>
                <a:gd name="connsiteY27" fmla="*/ 180155 h 250650"/>
                <a:gd name="connsiteX28" fmla="*/ 289815 w 344644"/>
                <a:gd name="connsiteY28" fmla="*/ 203654 h 250650"/>
                <a:gd name="connsiteX29" fmla="*/ 266316 w 344644"/>
                <a:gd name="connsiteY29" fmla="*/ 227152 h 25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44644" h="250650">
                  <a:moveTo>
                    <a:pt x="297648" y="62663"/>
                  </a:moveTo>
                  <a:lnTo>
                    <a:pt x="250651" y="62663"/>
                  </a:lnTo>
                  <a:lnTo>
                    <a:pt x="250651" y="0"/>
                  </a:lnTo>
                  <a:lnTo>
                    <a:pt x="31331" y="0"/>
                  </a:lnTo>
                  <a:cubicBezTo>
                    <a:pt x="14099" y="0"/>
                    <a:pt x="0" y="14099"/>
                    <a:pt x="0" y="31331"/>
                  </a:cubicBezTo>
                  <a:lnTo>
                    <a:pt x="0" y="203654"/>
                  </a:lnTo>
                  <a:lnTo>
                    <a:pt x="31331" y="203654"/>
                  </a:lnTo>
                  <a:cubicBezTo>
                    <a:pt x="31331" y="229659"/>
                    <a:pt x="52323" y="250651"/>
                    <a:pt x="78328" y="250651"/>
                  </a:cubicBezTo>
                  <a:cubicBezTo>
                    <a:pt x="104333" y="250651"/>
                    <a:pt x="125325" y="229659"/>
                    <a:pt x="125325" y="203654"/>
                  </a:cubicBezTo>
                  <a:lnTo>
                    <a:pt x="219319" y="203654"/>
                  </a:lnTo>
                  <a:cubicBezTo>
                    <a:pt x="219319" y="229659"/>
                    <a:pt x="240311" y="250651"/>
                    <a:pt x="266316" y="250651"/>
                  </a:cubicBezTo>
                  <a:cubicBezTo>
                    <a:pt x="292321" y="250651"/>
                    <a:pt x="313313" y="229659"/>
                    <a:pt x="313313" y="203654"/>
                  </a:cubicBezTo>
                  <a:lnTo>
                    <a:pt x="344645" y="203654"/>
                  </a:lnTo>
                  <a:lnTo>
                    <a:pt x="344645" y="125325"/>
                  </a:lnTo>
                  <a:lnTo>
                    <a:pt x="297648" y="62663"/>
                  </a:lnTo>
                  <a:close/>
                  <a:moveTo>
                    <a:pt x="78328" y="227152"/>
                  </a:moveTo>
                  <a:cubicBezTo>
                    <a:pt x="65326" y="227152"/>
                    <a:pt x="54830" y="216656"/>
                    <a:pt x="54830" y="203654"/>
                  </a:cubicBezTo>
                  <a:cubicBezTo>
                    <a:pt x="54830" y="190651"/>
                    <a:pt x="65326" y="180155"/>
                    <a:pt x="78328" y="180155"/>
                  </a:cubicBezTo>
                  <a:cubicBezTo>
                    <a:pt x="91331" y="180155"/>
                    <a:pt x="101827" y="190651"/>
                    <a:pt x="101827" y="203654"/>
                  </a:cubicBezTo>
                  <a:cubicBezTo>
                    <a:pt x="101827" y="216656"/>
                    <a:pt x="91331" y="227152"/>
                    <a:pt x="78328" y="227152"/>
                  </a:cubicBezTo>
                  <a:close/>
                  <a:moveTo>
                    <a:pt x="289815" y="86161"/>
                  </a:moveTo>
                  <a:lnTo>
                    <a:pt x="320520" y="125325"/>
                  </a:lnTo>
                  <a:lnTo>
                    <a:pt x="250651" y="125325"/>
                  </a:lnTo>
                  <a:lnTo>
                    <a:pt x="250651" y="86161"/>
                  </a:lnTo>
                  <a:lnTo>
                    <a:pt x="289815" y="86161"/>
                  </a:lnTo>
                  <a:close/>
                  <a:moveTo>
                    <a:pt x="266316" y="227152"/>
                  </a:moveTo>
                  <a:cubicBezTo>
                    <a:pt x="253314" y="227152"/>
                    <a:pt x="242818" y="216656"/>
                    <a:pt x="242818" y="203654"/>
                  </a:cubicBezTo>
                  <a:cubicBezTo>
                    <a:pt x="242818" y="190651"/>
                    <a:pt x="253314" y="180155"/>
                    <a:pt x="266316" y="180155"/>
                  </a:cubicBezTo>
                  <a:cubicBezTo>
                    <a:pt x="279319" y="180155"/>
                    <a:pt x="289815" y="190651"/>
                    <a:pt x="289815" y="203654"/>
                  </a:cubicBezTo>
                  <a:cubicBezTo>
                    <a:pt x="289815" y="216656"/>
                    <a:pt x="279319" y="227152"/>
                    <a:pt x="266316" y="227152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54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4AAB3183-DF6B-4E19-9ACE-8FFDC3CB5AE9}"/>
              </a:ext>
            </a:extLst>
          </p:cNvPr>
          <p:cNvCxnSpPr/>
          <p:nvPr/>
        </p:nvCxnSpPr>
        <p:spPr>
          <a:xfrm>
            <a:off x="7400127" y="3132951"/>
            <a:ext cx="2392884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2886AFC6-0C89-4069-A17F-488D64B3CE51}"/>
              </a:ext>
            </a:extLst>
          </p:cNvPr>
          <p:cNvSpPr txBox="1"/>
          <p:nvPr/>
        </p:nvSpPr>
        <p:spPr>
          <a:xfrm>
            <a:off x="7874768" y="3314575"/>
            <a:ext cx="164106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 History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93" name="Graphic 120">
            <a:extLst>
              <a:ext uri="{FF2B5EF4-FFF2-40B4-BE49-F238E27FC236}">
                <a16:creationId xmlns:a16="http://schemas.microsoft.com/office/drawing/2014/main" id="{3284B8EA-536A-426A-97B2-7E45DFDAD593}"/>
              </a:ext>
            </a:extLst>
          </p:cNvPr>
          <p:cNvGrpSpPr/>
          <p:nvPr/>
        </p:nvGrpSpPr>
        <p:grpSpPr>
          <a:xfrm>
            <a:off x="7513673" y="3298280"/>
            <a:ext cx="339582" cy="339582"/>
            <a:chOff x="7552822" y="2260856"/>
            <a:chExt cx="339582" cy="339582"/>
          </a:xfrm>
        </p:grpSpPr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D18E72FE-7C4D-4FC1-B8D8-455B962A3D73}"/>
                </a:ext>
              </a:extLst>
            </p:cNvPr>
            <p:cNvSpPr/>
            <p:nvPr/>
          </p:nvSpPr>
          <p:spPr>
            <a:xfrm>
              <a:off x="7552822" y="2260856"/>
              <a:ext cx="339582" cy="339582"/>
            </a:xfrm>
            <a:custGeom>
              <a:avLst/>
              <a:gdLst>
                <a:gd name="connsiteX0" fmla="*/ 0 w 339582"/>
                <a:gd name="connsiteY0" fmla="*/ 0 h 339582"/>
                <a:gd name="connsiteX1" fmla="*/ 339582 w 339582"/>
                <a:gd name="connsiteY1" fmla="*/ 0 h 339582"/>
                <a:gd name="connsiteX2" fmla="*/ 339582 w 339582"/>
                <a:gd name="connsiteY2" fmla="*/ 339582 h 339582"/>
                <a:gd name="connsiteX3" fmla="*/ 0 w 339582"/>
                <a:gd name="connsiteY3" fmla="*/ 339582 h 33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582" h="339582">
                  <a:moveTo>
                    <a:pt x="0" y="0"/>
                  </a:moveTo>
                  <a:lnTo>
                    <a:pt x="339582" y="0"/>
                  </a:lnTo>
                  <a:lnTo>
                    <a:pt x="339582" y="339582"/>
                  </a:lnTo>
                  <a:lnTo>
                    <a:pt x="0" y="339582"/>
                  </a:lnTo>
                  <a:close/>
                </a:path>
              </a:pathLst>
            </a:custGeom>
            <a:noFill/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90D0715D-664B-4BB6-8823-3998288E7733}"/>
                </a:ext>
              </a:extLst>
            </p:cNvPr>
            <p:cNvSpPr/>
            <p:nvPr/>
          </p:nvSpPr>
          <p:spPr>
            <a:xfrm>
              <a:off x="7581120" y="2289154"/>
              <a:ext cx="282985" cy="282985"/>
            </a:xfrm>
            <a:custGeom>
              <a:avLst/>
              <a:gdLst>
                <a:gd name="connsiteX0" fmla="*/ 141351 w 282985"/>
                <a:gd name="connsiteY0" fmla="*/ 0 h 282985"/>
                <a:gd name="connsiteX1" fmla="*/ 0 w 282985"/>
                <a:gd name="connsiteY1" fmla="*/ 141493 h 282985"/>
                <a:gd name="connsiteX2" fmla="*/ 141351 w 282985"/>
                <a:gd name="connsiteY2" fmla="*/ 282985 h 282985"/>
                <a:gd name="connsiteX3" fmla="*/ 282985 w 282985"/>
                <a:gd name="connsiteY3" fmla="*/ 141493 h 282985"/>
                <a:gd name="connsiteX4" fmla="*/ 141351 w 282985"/>
                <a:gd name="connsiteY4" fmla="*/ 0 h 282985"/>
                <a:gd name="connsiteX5" fmla="*/ 141493 w 282985"/>
                <a:gd name="connsiteY5" fmla="*/ 254687 h 282985"/>
                <a:gd name="connsiteX6" fmla="*/ 28299 w 282985"/>
                <a:gd name="connsiteY6" fmla="*/ 141493 h 282985"/>
                <a:gd name="connsiteX7" fmla="*/ 141493 w 282985"/>
                <a:gd name="connsiteY7" fmla="*/ 28299 h 282985"/>
                <a:gd name="connsiteX8" fmla="*/ 254687 w 282985"/>
                <a:gd name="connsiteY8" fmla="*/ 141493 h 282985"/>
                <a:gd name="connsiteX9" fmla="*/ 141493 w 282985"/>
                <a:gd name="connsiteY9" fmla="*/ 254687 h 282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2985" h="282985">
                  <a:moveTo>
                    <a:pt x="141351" y="0"/>
                  </a:moveTo>
                  <a:cubicBezTo>
                    <a:pt x="63247" y="0"/>
                    <a:pt x="0" y="63389"/>
                    <a:pt x="0" y="141493"/>
                  </a:cubicBezTo>
                  <a:cubicBezTo>
                    <a:pt x="0" y="219596"/>
                    <a:pt x="63247" y="282985"/>
                    <a:pt x="141351" y="282985"/>
                  </a:cubicBezTo>
                  <a:cubicBezTo>
                    <a:pt x="219596" y="282985"/>
                    <a:pt x="282985" y="219596"/>
                    <a:pt x="282985" y="141493"/>
                  </a:cubicBezTo>
                  <a:cubicBezTo>
                    <a:pt x="282985" y="63389"/>
                    <a:pt x="219596" y="0"/>
                    <a:pt x="141351" y="0"/>
                  </a:cubicBezTo>
                  <a:close/>
                  <a:moveTo>
                    <a:pt x="141493" y="254687"/>
                  </a:moveTo>
                  <a:cubicBezTo>
                    <a:pt x="78953" y="254687"/>
                    <a:pt x="28299" y="204032"/>
                    <a:pt x="28299" y="141493"/>
                  </a:cubicBezTo>
                  <a:cubicBezTo>
                    <a:pt x="28299" y="78953"/>
                    <a:pt x="78953" y="28299"/>
                    <a:pt x="141493" y="28299"/>
                  </a:cubicBezTo>
                  <a:cubicBezTo>
                    <a:pt x="204032" y="28299"/>
                    <a:pt x="254687" y="78953"/>
                    <a:pt x="254687" y="141493"/>
                  </a:cubicBezTo>
                  <a:cubicBezTo>
                    <a:pt x="254687" y="204032"/>
                    <a:pt x="204032" y="254687"/>
                    <a:pt x="141493" y="254687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84547357-5B86-48FE-A340-16963A48F1FE}"/>
                </a:ext>
              </a:extLst>
            </p:cNvPr>
            <p:cNvSpPr/>
            <p:nvPr/>
          </p:nvSpPr>
          <p:spPr>
            <a:xfrm>
              <a:off x="7708463" y="2359900"/>
              <a:ext cx="84895" cy="129465"/>
            </a:xfrm>
            <a:custGeom>
              <a:avLst/>
              <a:gdLst>
                <a:gd name="connsiteX0" fmla="*/ 21224 w 84895"/>
                <a:gd name="connsiteY0" fmla="*/ 0 h 129465"/>
                <a:gd name="connsiteX1" fmla="*/ 0 w 84895"/>
                <a:gd name="connsiteY1" fmla="*/ 0 h 129465"/>
                <a:gd name="connsiteX2" fmla="*/ 0 w 84895"/>
                <a:gd name="connsiteY2" fmla="*/ 84896 h 129465"/>
                <a:gd name="connsiteX3" fmla="*/ 74284 w 84895"/>
                <a:gd name="connsiteY3" fmla="*/ 129466 h 129465"/>
                <a:gd name="connsiteX4" fmla="*/ 84896 w 84895"/>
                <a:gd name="connsiteY4" fmla="*/ 112062 h 129465"/>
                <a:gd name="connsiteX5" fmla="*/ 21224 w 84895"/>
                <a:gd name="connsiteY5" fmla="*/ 74284 h 129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895" h="129465">
                  <a:moveTo>
                    <a:pt x="21224" y="0"/>
                  </a:moveTo>
                  <a:lnTo>
                    <a:pt x="0" y="0"/>
                  </a:lnTo>
                  <a:lnTo>
                    <a:pt x="0" y="84896"/>
                  </a:lnTo>
                  <a:lnTo>
                    <a:pt x="74284" y="129466"/>
                  </a:lnTo>
                  <a:lnTo>
                    <a:pt x="84896" y="112062"/>
                  </a:lnTo>
                  <a:lnTo>
                    <a:pt x="21224" y="74284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97" name="TextBox 96">
            <a:extLst>
              <a:ext uri="{FF2B5EF4-FFF2-40B4-BE49-F238E27FC236}">
                <a16:creationId xmlns:a16="http://schemas.microsoft.com/office/drawing/2014/main" id="{FC047D9D-3A83-435F-8AC7-CDBF53B96ECF}"/>
              </a:ext>
            </a:extLst>
          </p:cNvPr>
          <p:cNvSpPr txBox="1"/>
          <p:nvPr/>
        </p:nvSpPr>
        <p:spPr>
          <a:xfrm>
            <a:off x="7874768" y="3784956"/>
            <a:ext cx="164106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About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98" name="Graphic 127">
            <a:extLst>
              <a:ext uri="{FF2B5EF4-FFF2-40B4-BE49-F238E27FC236}">
                <a16:creationId xmlns:a16="http://schemas.microsoft.com/office/drawing/2014/main" id="{2094BE6E-00BF-45F6-BB0E-FD3DBC157985}"/>
              </a:ext>
            </a:extLst>
          </p:cNvPr>
          <p:cNvGrpSpPr/>
          <p:nvPr/>
        </p:nvGrpSpPr>
        <p:grpSpPr>
          <a:xfrm>
            <a:off x="7513591" y="3767838"/>
            <a:ext cx="345968" cy="345968"/>
            <a:chOff x="7534212" y="2724021"/>
            <a:chExt cx="345968" cy="345968"/>
          </a:xfrm>
        </p:grpSpPr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5C4B4A31-191D-42ED-A7D4-A6A43CDB1121}"/>
                </a:ext>
              </a:extLst>
            </p:cNvPr>
            <p:cNvSpPr/>
            <p:nvPr/>
          </p:nvSpPr>
          <p:spPr>
            <a:xfrm>
              <a:off x="7534212" y="2724021"/>
              <a:ext cx="345968" cy="345968"/>
            </a:xfrm>
            <a:custGeom>
              <a:avLst/>
              <a:gdLst>
                <a:gd name="connsiteX0" fmla="*/ 0 w 345968"/>
                <a:gd name="connsiteY0" fmla="*/ 0 h 345968"/>
                <a:gd name="connsiteX1" fmla="*/ 345968 w 345968"/>
                <a:gd name="connsiteY1" fmla="*/ 0 h 345968"/>
                <a:gd name="connsiteX2" fmla="*/ 345968 w 345968"/>
                <a:gd name="connsiteY2" fmla="*/ 345968 h 345968"/>
                <a:gd name="connsiteX3" fmla="*/ 0 w 345968"/>
                <a:gd name="connsiteY3" fmla="*/ 345968 h 345968"/>
                <a:gd name="connsiteX4" fmla="*/ 0 w 345968"/>
                <a:gd name="connsiteY4" fmla="*/ 0 h 345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5968" h="345968">
                  <a:moveTo>
                    <a:pt x="0" y="0"/>
                  </a:moveTo>
                  <a:lnTo>
                    <a:pt x="345968" y="0"/>
                  </a:lnTo>
                  <a:lnTo>
                    <a:pt x="345968" y="345968"/>
                  </a:lnTo>
                  <a:lnTo>
                    <a:pt x="0" y="34596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4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5E82B96F-A8A1-4D0C-A7C0-520C35DDEF69}"/>
                </a:ext>
              </a:extLst>
            </p:cNvPr>
            <p:cNvSpPr/>
            <p:nvPr/>
          </p:nvSpPr>
          <p:spPr>
            <a:xfrm>
              <a:off x="7563042" y="2752851"/>
              <a:ext cx="288306" cy="288306"/>
            </a:xfrm>
            <a:custGeom>
              <a:avLst/>
              <a:gdLst>
                <a:gd name="connsiteX0" fmla="*/ 129738 w 288306"/>
                <a:gd name="connsiteY0" fmla="*/ 72077 h 288306"/>
                <a:gd name="connsiteX1" fmla="*/ 158569 w 288306"/>
                <a:gd name="connsiteY1" fmla="*/ 72077 h 288306"/>
                <a:gd name="connsiteX2" fmla="*/ 158569 w 288306"/>
                <a:gd name="connsiteY2" fmla="*/ 100907 h 288306"/>
                <a:gd name="connsiteX3" fmla="*/ 129738 w 288306"/>
                <a:gd name="connsiteY3" fmla="*/ 100907 h 288306"/>
                <a:gd name="connsiteX4" fmla="*/ 129738 w 288306"/>
                <a:gd name="connsiteY4" fmla="*/ 129738 h 288306"/>
                <a:gd name="connsiteX5" fmla="*/ 158569 w 288306"/>
                <a:gd name="connsiteY5" fmla="*/ 129738 h 288306"/>
                <a:gd name="connsiteX6" fmla="*/ 158569 w 288306"/>
                <a:gd name="connsiteY6" fmla="*/ 216230 h 288306"/>
                <a:gd name="connsiteX7" fmla="*/ 129738 w 288306"/>
                <a:gd name="connsiteY7" fmla="*/ 216230 h 288306"/>
                <a:gd name="connsiteX8" fmla="*/ 144153 w 288306"/>
                <a:gd name="connsiteY8" fmla="*/ 0 h 288306"/>
                <a:gd name="connsiteX9" fmla="*/ 0 w 288306"/>
                <a:gd name="connsiteY9" fmla="*/ 144153 h 288306"/>
                <a:gd name="connsiteX10" fmla="*/ 144153 w 288306"/>
                <a:gd name="connsiteY10" fmla="*/ 288307 h 288306"/>
                <a:gd name="connsiteX11" fmla="*/ 288307 w 288306"/>
                <a:gd name="connsiteY11" fmla="*/ 144153 h 288306"/>
                <a:gd name="connsiteX12" fmla="*/ 144153 w 288306"/>
                <a:gd name="connsiteY12" fmla="*/ 0 h 288306"/>
                <a:gd name="connsiteX13" fmla="*/ 144153 w 288306"/>
                <a:gd name="connsiteY13" fmla="*/ 259476 h 288306"/>
                <a:gd name="connsiteX14" fmla="*/ 28831 w 288306"/>
                <a:gd name="connsiteY14" fmla="*/ 144153 h 288306"/>
                <a:gd name="connsiteX15" fmla="*/ 144153 w 288306"/>
                <a:gd name="connsiteY15" fmla="*/ 28831 h 288306"/>
                <a:gd name="connsiteX16" fmla="*/ 259476 w 288306"/>
                <a:gd name="connsiteY16" fmla="*/ 144153 h 288306"/>
                <a:gd name="connsiteX17" fmla="*/ 144153 w 288306"/>
                <a:gd name="connsiteY17" fmla="*/ 259476 h 288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8306" h="288306">
                  <a:moveTo>
                    <a:pt x="129738" y="72077"/>
                  </a:moveTo>
                  <a:lnTo>
                    <a:pt x="158569" y="72077"/>
                  </a:lnTo>
                  <a:lnTo>
                    <a:pt x="158569" y="100907"/>
                  </a:lnTo>
                  <a:lnTo>
                    <a:pt x="129738" y="100907"/>
                  </a:lnTo>
                  <a:close/>
                  <a:moveTo>
                    <a:pt x="129738" y="129738"/>
                  </a:moveTo>
                  <a:lnTo>
                    <a:pt x="158569" y="129738"/>
                  </a:lnTo>
                  <a:lnTo>
                    <a:pt x="158569" y="216230"/>
                  </a:lnTo>
                  <a:lnTo>
                    <a:pt x="129738" y="216230"/>
                  </a:lnTo>
                  <a:close/>
                  <a:moveTo>
                    <a:pt x="144153" y="0"/>
                  </a:moveTo>
                  <a:cubicBezTo>
                    <a:pt x="64581" y="0"/>
                    <a:pt x="0" y="64581"/>
                    <a:pt x="0" y="144153"/>
                  </a:cubicBezTo>
                  <a:cubicBezTo>
                    <a:pt x="0" y="223726"/>
                    <a:pt x="64581" y="288307"/>
                    <a:pt x="144153" y="288307"/>
                  </a:cubicBezTo>
                  <a:cubicBezTo>
                    <a:pt x="223726" y="288307"/>
                    <a:pt x="288307" y="223726"/>
                    <a:pt x="288307" y="144153"/>
                  </a:cubicBezTo>
                  <a:cubicBezTo>
                    <a:pt x="288307" y="64581"/>
                    <a:pt x="223726" y="0"/>
                    <a:pt x="144153" y="0"/>
                  </a:cubicBezTo>
                  <a:close/>
                  <a:moveTo>
                    <a:pt x="144153" y="259476"/>
                  </a:moveTo>
                  <a:cubicBezTo>
                    <a:pt x="80582" y="259476"/>
                    <a:pt x="28831" y="207725"/>
                    <a:pt x="28831" y="144153"/>
                  </a:cubicBezTo>
                  <a:cubicBezTo>
                    <a:pt x="28831" y="80582"/>
                    <a:pt x="80582" y="28831"/>
                    <a:pt x="144153" y="28831"/>
                  </a:cubicBezTo>
                  <a:cubicBezTo>
                    <a:pt x="207725" y="28831"/>
                    <a:pt x="259476" y="80582"/>
                    <a:pt x="259476" y="144153"/>
                  </a:cubicBezTo>
                  <a:cubicBezTo>
                    <a:pt x="259476" y="207725"/>
                    <a:pt x="207725" y="259476"/>
                    <a:pt x="144153" y="259476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4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8BE90BC6-87EB-4C08-9322-CCD1FF953C40}"/>
              </a:ext>
            </a:extLst>
          </p:cNvPr>
          <p:cNvSpPr/>
          <p:nvPr/>
        </p:nvSpPr>
        <p:spPr>
          <a:xfrm>
            <a:off x="7239099" y="5775587"/>
            <a:ext cx="3112324" cy="7030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6C66C6-14B8-4E0C-89DD-BBF9F1BC1E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</p:spTree>
    <p:extLst>
      <p:ext uri="{BB962C8B-B14F-4D97-AF65-F5344CB8AC3E}">
        <p14:creationId xmlns:p14="http://schemas.microsoft.com/office/powerpoint/2010/main" val="4614204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F5C11E-D46B-437C-B88B-93B0E530D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72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ADAF5-AA9E-4DD4-9CD6-10CDA84BD0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UI/UX Design &amp; Demo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590781-8118-48CB-84FD-E2E68419098C}"/>
              </a:ext>
            </a:extLst>
          </p:cNvPr>
          <p:cNvSpPr/>
          <p:nvPr/>
        </p:nvSpPr>
        <p:spPr>
          <a:xfrm>
            <a:off x="7325033" y="373020"/>
            <a:ext cx="3043798" cy="54111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01C0E92-6B5B-4A7D-A7BE-4D6DC0E773FF}"/>
              </a:ext>
            </a:extLst>
          </p:cNvPr>
          <p:cNvSpPr/>
          <p:nvPr/>
        </p:nvSpPr>
        <p:spPr>
          <a:xfrm>
            <a:off x="9677827" y="7071439"/>
            <a:ext cx="365126" cy="365126"/>
          </a:xfrm>
          <a:custGeom>
            <a:avLst/>
            <a:gdLst>
              <a:gd name="connsiteX0" fmla="*/ 0 w 578997"/>
              <a:gd name="connsiteY0" fmla="*/ 0 h 578997"/>
              <a:gd name="connsiteX1" fmla="*/ 578997 w 578997"/>
              <a:gd name="connsiteY1" fmla="*/ 0 h 578997"/>
              <a:gd name="connsiteX2" fmla="*/ 578997 w 578997"/>
              <a:gd name="connsiteY2" fmla="*/ 578997 h 578997"/>
              <a:gd name="connsiteX3" fmla="*/ 0 w 578997"/>
              <a:gd name="connsiteY3" fmla="*/ 578997 h 578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997" h="578997">
                <a:moveTo>
                  <a:pt x="0" y="0"/>
                </a:moveTo>
                <a:lnTo>
                  <a:pt x="578997" y="0"/>
                </a:lnTo>
                <a:lnTo>
                  <a:pt x="578997" y="578997"/>
                </a:lnTo>
                <a:lnTo>
                  <a:pt x="0" y="578997"/>
                </a:lnTo>
                <a:close/>
              </a:path>
            </a:pathLst>
          </a:custGeom>
          <a:noFill/>
          <a:ln w="2381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16ADAF-7F31-4824-AD90-5971164C1431}"/>
              </a:ext>
            </a:extLst>
          </p:cNvPr>
          <p:cNvSpPr txBox="1"/>
          <p:nvPr/>
        </p:nvSpPr>
        <p:spPr>
          <a:xfrm>
            <a:off x="307089" y="1553371"/>
            <a:ext cx="4559880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Login/Registration Form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for Rider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Successful/Rejected 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Edit Personal Information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Post Requests</a:t>
            </a:r>
            <a:endParaRPr lang="en-MY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Manage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Accepts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Manage Accepted Requests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51A2CE-331E-4B5E-BA93-EAA4AC0C28C3}"/>
              </a:ext>
            </a:extLst>
          </p:cNvPr>
          <p:cNvSpPr/>
          <p:nvPr/>
        </p:nvSpPr>
        <p:spPr>
          <a:xfrm>
            <a:off x="7325032" y="373019"/>
            <a:ext cx="3043797" cy="73802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508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aphic 12">
            <a:extLst>
              <a:ext uri="{FF2B5EF4-FFF2-40B4-BE49-F238E27FC236}">
                <a16:creationId xmlns:a16="http://schemas.microsoft.com/office/drawing/2014/main" id="{1D13F431-779D-4FEA-A098-486E6CFC722F}"/>
              </a:ext>
            </a:extLst>
          </p:cNvPr>
          <p:cNvGrpSpPr/>
          <p:nvPr/>
        </p:nvGrpSpPr>
        <p:grpSpPr>
          <a:xfrm>
            <a:off x="7514319" y="698137"/>
            <a:ext cx="246742" cy="246742"/>
            <a:chOff x="6010275" y="3343275"/>
            <a:chExt cx="171450" cy="171450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AE82AB2-835F-4107-AF82-5B22497F5F60}"/>
                </a:ext>
              </a:extLst>
            </p:cNvPr>
            <p:cNvSpPr/>
            <p:nvPr/>
          </p:nvSpPr>
          <p:spPr>
            <a:xfrm>
              <a:off x="6010275" y="3343275"/>
              <a:ext cx="171450" cy="171450"/>
            </a:xfrm>
            <a:custGeom>
              <a:avLst/>
              <a:gdLst>
                <a:gd name="connsiteX0" fmla="*/ 0 w 171450"/>
                <a:gd name="connsiteY0" fmla="*/ 0 h 171450"/>
                <a:gd name="connsiteX1" fmla="*/ 171450 w 171450"/>
                <a:gd name="connsiteY1" fmla="*/ 0 h 171450"/>
                <a:gd name="connsiteX2" fmla="*/ 171450 w 171450"/>
                <a:gd name="connsiteY2" fmla="*/ 171450 h 171450"/>
                <a:gd name="connsiteX3" fmla="*/ 0 w 171450"/>
                <a:gd name="connsiteY3" fmla="*/ 171450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" h="171450">
                  <a:moveTo>
                    <a:pt x="0" y="0"/>
                  </a:moveTo>
                  <a:lnTo>
                    <a:pt x="171450" y="0"/>
                  </a:lnTo>
                  <a:lnTo>
                    <a:pt x="171450" y="171450"/>
                  </a:lnTo>
                  <a:lnTo>
                    <a:pt x="0" y="171450"/>
                  </a:lnTo>
                  <a:close/>
                </a:path>
              </a:pathLst>
            </a:custGeom>
            <a:noFill/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205F5A1-6F3C-4029-A000-46F41536EEA1}"/>
                </a:ext>
              </a:extLst>
            </p:cNvPr>
            <p:cNvSpPr/>
            <p:nvPr/>
          </p:nvSpPr>
          <p:spPr>
            <a:xfrm>
              <a:off x="6031706" y="3386137"/>
              <a:ext cx="128587" cy="85725"/>
            </a:xfrm>
            <a:custGeom>
              <a:avLst/>
              <a:gdLst>
                <a:gd name="connsiteX0" fmla="*/ 0 w 128587"/>
                <a:gd name="connsiteY0" fmla="*/ 85725 h 85725"/>
                <a:gd name="connsiteX1" fmla="*/ 128588 w 128587"/>
                <a:gd name="connsiteY1" fmla="*/ 85725 h 85725"/>
                <a:gd name="connsiteX2" fmla="*/ 128588 w 128587"/>
                <a:gd name="connsiteY2" fmla="*/ 71438 h 85725"/>
                <a:gd name="connsiteX3" fmla="*/ 0 w 128587"/>
                <a:gd name="connsiteY3" fmla="*/ 71438 h 85725"/>
                <a:gd name="connsiteX4" fmla="*/ 0 w 128587"/>
                <a:gd name="connsiteY4" fmla="*/ 85725 h 85725"/>
                <a:gd name="connsiteX5" fmla="*/ 0 w 128587"/>
                <a:gd name="connsiteY5" fmla="*/ 50006 h 85725"/>
                <a:gd name="connsiteX6" fmla="*/ 128588 w 128587"/>
                <a:gd name="connsiteY6" fmla="*/ 50006 h 85725"/>
                <a:gd name="connsiteX7" fmla="*/ 128588 w 128587"/>
                <a:gd name="connsiteY7" fmla="*/ 35719 h 85725"/>
                <a:gd name="connsiteX8" fmla="*/ 0 w 128587"/>
                <a:gd name="connsiteY8" fmla="*/ 35719 h 85725"/>
                <a:gd name="connsiteX9" fmla="*/ 0 w 128587"/>
                <a:gd name="connsiteY9" fmla="*/ 50006 h 85725"/>
                <a:gd name="connsiteX10" fmla="*/ 0 w 128587"/>
                <a:gd name="connsiteY10" fmla="*/ 0 h 85725"/>
                <a:gd name="connsiteX11" fmla="*/ 0 w 128587"/>
                <a:gd name="connsiteY11" fmla="*/ 14288 h 85725"/>
                <a:gd name="connsiteX12" fmla="*/ 128588 w 128587"/>
                <a:gd name="connsiteY12" fmla="*/ 14288 h 85725"/>
                <a:gd name="connsiteX13" fmla="*/ 128588 w 128587"/>
                <a:gd name="connsiteY13" fmla="*/ 0 h 85725"/>
                <a:gd name="connsiteX14" fmla="*/ 0 w 128587"/>
                <a:gd name="connsiteY14" fmla="*/ 0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8587" h="85725">
                  <a:moveTo>
                    <a:pt x="0" y="85725"/>
                  </a:moveTo>
                  <a:lnTo>
                    <a:pt x="128588" y="85725"/>
                  </a:lnTo>
                  <a:lnTo>
                    <a:pt x="128588" y="71438"/>
                  </a:lnTo>
                  <a:lnTo>
                    <a:pt x="0" y="71438"/>
                  </a:lnTo>
                  <a:lnTo>
                    <a:pt x="0" y="85725"/>
                  </a:lnTo>
                  <a:close/>
                  <a:moveTo>
                    <a:pt x="0" y="50006"/>
                  </a:moveTo>
                  <a:lnTo>
                    <a:pt x="128588" y="50006"/>
                  </a:lnTo>
                  <a:lnTo>
                    <a:pt x="128588" y="35719"/>
                  </a:lnTo>
                  <a:lnTo>
                    <a:pt x="0" y="35719"/>
                  </a:lnTo>
                  <a:lnTo>
                    <a:pt x="0" y="50006"/>
                  </a:lnTo>
                  <a:close/>
                  <a:moveTo>
                    <a:pt x="0" y="0"/>
                  </a:moveTo>
                  <a:lnTo>
                    <a:pt x="0" y="14288"/>
                  </a:lnTo>
                  <a:lnTo>
                    <a:pt x="128588" y="14288"/>
                  </a:lnTo>
                  <a:lnTo>
                    <a:pt x="12858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611EB690-F14F-406F-B172-20E337BD9D8E}"/>
              </a:ext>
            </a:extLst>
          </p:cNvPr>
          <p:cNvSpPr/>
          <p:nvPr/>
        </p:nvSpPr>
        <p:spPr>
          <a:xfrm>
            <a:off x="7325033" y="370727"/>
            <a:ext cx="3026390" cy="19724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C3936A-20F8-4EE3-8F72-E1D3378BF2A4}"/>
              </a:ext>
            </a:extLst>
          </p:cNvPr>
          <p:cNvSpPr/>
          <p:nvPr/>
        </p:nvSpPr>
        <p:spPr>
          <a:xfrm>
            <a:off x="6568655" y="379356"/>
            <a:ext cx="753725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B2D9A46A-374D-41F8-B368-C8077ACF81E9}"/>
              </a:ext>
            </a:extLst>
          </p:cNvPr>
          <p:cNvGrpSpPr/>
          <p:nvPr/>
        </p:nvGrpSpPr>
        <p:grpSpPr>
          <a:xfrm>
            <a:off x="7322379" y="1310121"/>
            <a:ext cx="3029043" cy="4345206"/>
            <a:chOff x="7322379" y="1310121"/>
            <a:chExt cx="3029043" cy="4345206"/>
          </a:xfrm>
        </p:grpSpPr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DE59C88C-32E1-4141-99E7-7F7A457EE2B2}"/>
                </a:ext>
              </a:extLst>
            </p:cNvPr>
            <p:cNvGrpSpPr/>
            <p:nvPr/>
          </p:nvGrpSpPr>
          <p:grpSpPr>
            <a:xfrm>
              <a:off x="7446911" y="4674584"/>
              <a:ext cx="2791643" cy="980743"/>
              <a:chOff x="7446911" y="4059708"/>
              <a:chExt cx="2791643" cy="980743"/>
            </a:xfrm>
          </p:grpSpPr>
          <p:sp>
            <p:nvSpPr>
              <p:cNvPr id="99" name="Rectangle: Rounded Corners 98">
                <a:extLst>
                  <a:ext uri="{FF2B5EF4-FFF2-40B4-BE49-F238E27FC236}">
                    <a16:creationId xmlns:a16="http://schemas.microsoft.com/office/drawing/2014/main" id="{26E7BDDE-FE7F-452D-80D2-20C09A885C0D}"/>
                  </a:ext>
                </a:extLst>
              </p:cNvPr>
              <p:cNvSpPr/>
              <p:nvPr/>
            </p:nvSpPr>
            <p:spPr>
              <a:xfrm>
                <a:off x="7446911" y="4059708"/>
                <a:ext cx="2782477" cy="980743"/>
              </a:xfrm>
              <a:prstGeom prst="roundRect">
                <a:avLst>
                  <a:gd name="adj" fmla="val 9928"/>
                </a:avLst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E6CD4FF9-2A99-4D04-938E-0375594B9025}"/>
                  </a:ext>
                </a:extLst>
              </p:cNvPr>
              <p:cNvSpPr txBox="1"/>
              <p:nvPr/>
            </p:nvSpPr>
            <p:spPr>
              <a:xfrm>
                <a:off x="8164760" y="4224573"/>
                <a:ext cx="2073794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MY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Manage Requests</a:t>
                </a:r>
                <a:endParaRPr lang="en-US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grpSp>
            <p:nvGrpSpPr>
              <p:cNvPr id="101" name="Graphic 44">
                <a:extLst>
                  <a:ext uri="{FF2B5EF4-FFF2-40B4-BE49-F238E27FC236}">
                    <a16:creationId xmlns:a16="http://schemas.microsoft.com/office/drawing/2014/main" id="{9DB4E7F1-E0E0-4C4B-BE6F-7D9A33DCDBE9}"/>
                  </a:ext>
                </a:extLst>
              </p:cNvPr>
              <p:cNvGrpSpPr/>
              <p:nvPr/>
            </p:nvGrpSpPr>
            <p:grpSpPr>
              <a:xfrm>
                <a:off x="7543404" y="4228056"/>
                <a:ext cx="659405" cy="659405"/>
                <a:chOff x="5981699" y="3314699"/>
                <a:chExt cx="458429" cy="458429"/>
              </a:xfrm>
            </p:grpSpPr>
            <p:sp>
              <p:nvSpPr>
                <p:cNvPr id="103" name="Freeform: Shape 102">
                  <a:extLst>
                    <a:ext uri="{FF2B5EF4-FFF2-40B4-BE49-F238E27FC236}">
                      <a16:creationId xmlns:a16="http://schemas.microsoft.com/office/drawing/2014/main" id="{8FBC35EC-CC04-4E59-A185-F03C9DC9A478}"/>
                    </a:ext>
                  </a:extLst>
                </p:cNvPr>
                <p:cNvSpPr/>
                <p:nvPr/>
              </p:nvSpPr>
              <p:spPr>
                <a:xfrm>
                  <a:off x="5981699" y="3314699"/>
                  <a:ext cx="458429" cy="458429"/>
                </a:xfrm>
                <a:custGeom>
                  <a:avLst/>
                  <a:gdLst>
                    <a:gd name="connsiteX0" fmla="*/ 0 w 458429"/>
                    <a:gd name="connsiteY0" fmla="*/ 0 h 458429"/>
                    <a:gd name="connsiteX1" fmla="*/ 458429 w 458429"/>
                    <a:gd name="connsiteY1" fmla="*/ 0 h 458429"/>
                    <a:gd name="connsiteX2" fmla="*/ 458429 w 458429"/>
                    <a:gd name="connsiteY2" fmla="*/ 458429 h 458429"/>
                    <a:gd name="connsiteX3" fmla="*/ 0 w 458429"/>
                    <a:gd name="connsiteY3" fmla="*/ 458429 h 4584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58429" h="458429">
                      <a:moveTo>
                        <a:pt x="0" y="0"/>
                      </a:moveTo>
                      <a:lnTo>
                        <a:pt x="458429" y="0"/>
                      </a:lnTo>
                      <a:lnTo>
                        <a:pt x="458429" y="458429"/>
                      </a:lnTo>
                      <a:lnTo>
                        <a:pt x="0" y="458429"/>
                      </a:lnTo>
                      <a:close/>
                    </a:path>
                  </a:pathLst>
                </a:custGeom>
                <a:noFill/>
                <a:ln w="190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4" name="Freeform: Shape 103">
                  <a:extLst>
                    <a:ext uri="{FF2B5EF4-FFF2-40B4-BE49-F238E27FC236}">
                      <a16:creationId xmlns:a16="http://schemas.microsoft.com/office/drawing/2014/main" id="{5EE8AE5A-D9FB-49D1-9BB6-56B6B7F64B7B}"/>
                    </a:ext>
                  </a:extLst>
                </p:cNvPr>
                <p:cNvSpPr/>
                <p:nvPr/>
              </p:nvSpPr>
              <p:spPr>
                <a:xfrm>
                  <a:off x="6019897" y="3352901"/>
                  <a:ext cx="382024" cy="382024"/>
                </a:xfrm>
                <a:custGeom>
                  <a:avLst/>
                  <a:gdLst>
                    <a:gd name="connsiteX0" fmla="*/ 190821 w 382024"/>
                    <a:gd name="connsiteY0" fmla="*/ 0 h 382024"/>
                    <a:gd name="connsiteX1" fmla="*/ 0 w 382024"/>
                    <a:gd name="connsiteY1" fmla="*/ 191012 h 382024"/>
                    <a:gd name="connsiteX2" fmla="*/ 190821 w 382024"/>
                    <a:gd name="connsiteY2" fmla="*/ 382024 h 382024"/>
                    <a:gd name="connsiteX3" fmla="*/ 382024 w 382024"/>
                    <a:gd name="connsiteY3" fmla="*/ 191012 h 382024"/>
                    <a:gd name="connsiteX4" fmla="*/ 190821 w 382024"/>
                    <a:gd name="connsiteY4" fmla="*/ 0 h 382024"/>
                    <a:gd name="connsiteX5" fmla="*/ 191012 w 382024"/>
                    <a:gd name="connsiteY5" fmla="*/ 343822 h 382024"/>
                    <a:gd name="connsiteX6" fmla="*/ 38202 w 382024"/>
                    <a:gd name="connsiteY6" fmla="*/ 191012 h 382024"/>
                    <a:gd name="connsiteX7" fmla="*/ 191012 w 382024"/>
                    <a:gd name="connsiteY7" fmla="*/ 38202 h 382024"/>
                    <a:gd name="connsiteX8" fmla="*/ 343822 w 382024"/>
                    <a:gd name="connsiteY8" fmla="*/ 191012 h 382024"/>
                    <a:gd name="connsiteX9" fmla="*/ 191012 w 382024"/>
                    <a:gd name="connsiteY9" fmla="*/ 343822 h 3820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82024" h="382024">
                      <a:moveTo>
                        <a:pt x="190821" y="0"/>
                      </a:moveTo>
                      <a:cubicBezTo>
                        <a:pt x="85382" y="0"/>
                        <a:pt x="0" y="85573"/>
                        <a:pt x="0" y="191012"/>
                      </a:cubicBezTo>
                      <a:cubicBezTo>
                        <a:pt x="0" y="296451"/>
                        <a:pt x="85382" y="382024"/>
                        <a:pt x="190821" y="382024"/>
                      </a:cubicBezTo>
                      <a:cubicBezTo>
                        <a:pt x="296451" y="382024"/>
                        <a:pt x="382024" y="296451"/>
                        <a:pt x="382024" y="191012"/>
                      </a:cubicBezTo>
                      <a:cubicBezTo>
                        <a:pt x="382024" y="85573"/>
                        <a:pt x="296451" y="0"/>
                        <a:pt x="190821" y="0"/>
                      </a:cubicBezTo>
                      <a:close/>
                      <a:moveTo>
                        <a:pt x="191012" y="343822"/>
                      </a:moveTo>
                      <a:cubicBezTo>
                        <a:pt x="106585" y="343822"/>
                        <a:pt x="38202" y="275439"/>
                        <a:pt x="38202" y="191012"/>
                      </a:cubicBezTo>
                      <a:cubicBezTo>
                        <a:pt x="38202" y="106585"/>
                        <a:pt x="106585" y="38202"/>
                        <a:pt x="191012" y="38202"/>
                      </a:cubicBezTo>
                      <a:cubicBezTo>
                        <a:pt x="275439" y="38202"/>
                        <a:pt x="343822" y="106585"/>
                        <a:pt x="343822" y="191012"/>
                      </a:cubicBezTo>
                      <a:cubicBezTo>
                        <a:pt x="343822" y="275439"/>
                        <a:pt x="275439" y="343822"/>
                        <a:pt x="191012" y="343822"/>
                      </a:cubicBez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190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105" name="Freeform: Shape 104">
                  <a:extLst>
                    <a:ext uri="{FF2B5EF4-FFF2-40B4-BE49-F238E27FC236}">
                      <a16:creationId xmlns:a16="http://schemas.microsoft.com/office/drawing/2014/main" id="{A14F69FF-9615-48F6-833D-C65EA55E8749}"/>
                    </a:ext>
                  </a:extLst>
                </p:cNvPr>
                <p:cNvSpPr/>
                <p:nvPr/>
              </p:nvSpPr>
              <p:spPr>
                <a:xfrm>
                  <a:off x="6191812" y="3448407"/>
                  <a:ext cx="114607" cy="174776"/>
                </a:xfrm>
                <a:custGeom>
                  <a:avLst/>
                  <a:gdLst>
                    <a:gd name="connsiteX0" fmla="*/ 28652 w 114607"/>
                    <a:gd name="connsiteY0" fmla="*/ 0 h 174776"/>
                    <a:gd name="connsiteX1" fmla="*/ 0 w 114607"/>
                    <a:gd name="connsiteY1" fmla="*/ 0 h 174776"/>
                    <a:gd name="connsiteX2" fmla="*/ 0 w 114607"/>
                    <a:gd name="connsiteY2" fmla="*/ 114607 h 174776"/>
                    <a:gd name="connsiteX3" fmla="*/ 100281 w 114607"/>
                    <a:gd name="connsiteY3" fmla="*/ 174776 h 174776"/>
                    <a:gd name="connsiteX4" fmla="*/ 114607 w 114607"/>
                    <a:gd name="connsiteY4" fmla="*/ 151282 h 174776"/>
                    <a:gd name="connsiteX5" fmla="*/ 28652 w 114607"/>
                    <a:gd name="connsiteY5" fmla="*/ 100281 h 1747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4607" h="174776">
                      <a:moveTo>
                        <a:pt x="28652" y="0"/>
                      </a:moveTo>
                      <a:lnTo>
                        <a:pt x="0" y="0"/>
                      </a:lnTo>
                      <a:lnTo>
                        <a:pt x="0" y="114607"/>
                      </a:lnTo>
                      <a:lnTo>
                        <a:pt x="100281" y="174776"/>
                      </a:lnTo>
                      <a:lnTo>
                        <a:pt x="114607" y="151282"/>
                      </a:lnTo>
                      <a:lnTo>
                        <a:pt x="28652" y="100281"/>
                      </a:ln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190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17B26005-053C-4209-BD8A-18597F22AA5F}"/>
                  </a:ext>
                </a:extLst>
              </p:cNvPr>
              <p:cNvSpPr txBox="1"/>
              <p:nvPr/>
            </p:nvSpPr>
            <p:spPr>
              <a:xfrm>
                <a:off x="8164760" y="4560812"/>
                <a:ext cx="2073794" cy="307777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sz="1400" dirty="0">
                    <a:solidFill>
                      <a:schemeClr val="accent6">
                        <a:lumMod val="7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3 active requests</a:t>
                </a:r>
              </a:p>
            </p:txBody>
          </p:sp>
        </p:grp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5209D8AA-BD27-4508-B556-13B1EE4FA6DC}"/>
                </a:ext>
              </a:extLst>
            </p:cNvPr>
            <p:cNvSpPr txBox="1"/>
            <p:nvPr/>
          </p:nvSpPr>
          <p:spPr>
            <a:xfrm>
              <a:off x="7446911" y="1310121"/>
              <a:ext cx="162832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MY" sz="16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Welcome Back</a:t>
              </a:r>
              <a:r>
                <a:rPr lang="en-MY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, </a:t>
              </a:r>
              <a:endParaRPr lang="en-MY" sz="20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  <a:p>
              <a:r>
                <a:rPr lang="en-MY" sz="2400" dirty="0">
                  <a:solidFill>
                    <a:schemeClr val="accent6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John1213</a:t>
              </a:r>
              <a:endParaRPr lang="en-US" sz="2400" dirty="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BCCF0567-AA10-40BF-954B-72B2A62C7FE1}"/>
                </a:ext>
              </a:extLst>
            </p:cNvPr>
            <p:cNvGrpSpPr/>
            <p:nvPr/>
          </p:nvGrpSpPr>
          <p:grpSpPr>
            <a:xfrm>
              <a:off x="8770564" y="4209270"/>
              <a:ext cx="1467989" cy="369331"/>
              <a:chOff x="8279219" y="5161556"/>
              <a:chExt cx="1959335" cy="492948"/>
            </a:xfrm>
          </p:grpSpPr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7255238B-C06C-481D-93E6-AF7904F2726C}"/>
                  </a:ext>
                </a:extLst>
              </p:cNvPr>
              <p:cNvSpPr txBox="1"/>
              <p:nvPr/>
            </p:nvSpPr>
            <p:spPr>
              <a:xfrm>
                <a:off x="8693731" y="5216319"/>
                <a:ext cx="1544823" cy="36971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MY" sz="12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Post Request</a:t>
                </a:r>
                <a:endParaRPr lang="en-US" sz="12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grpSp>
            <p:nvGrpSpPr>
              <p:cNvPr id="96" name="Graphic 30">
                <a:extLst>
                  <a:ext uri="{FF2B5EF4-FFF2-40B4-BE49-F238E27FC236}">
                    <a16:creationId xmlns:a16="http://schemas.microsoft.com/office/drawing/2014/main" id="{4B01D24C-1C8C-4221-94FE-979785335710}"/>
                  </a:ext>
                </a:extLst>
              </p:cNvPr>
              <p:cNvGrpSpPr/>
              <p:nvPr/>
            </p:nvGrpSpPr>
            <p:grpSpPr>
              <a:xfrm>
                <a:off x="8279219" y="5161556"/>
                <a:ext cx="492948" cy="492948"/>
                <a:chOff x="5981700" y="3314700"/>
                <a:chExt cx="601712" cy="601712"/>
              </a:xfrm>
            </p:grpSpPr>
            <p:sp>
              <p:nvSpPr>
                <p:cNvPr id="97" name="Freeform: Shape 96">
                  <a:extLst>
                    <a:ext uri="{FF2B5EF4-FFF2-40B4-BE49-F238E27FC236}">
                      <a16:creationId xmlns:a16="http://schemas.microsoft.com/office/drawing/2014/main" id="{F5C189EE-14D1-4951-9772-64A1C3C32833}"/>
                    </a:ext>
                  </a:extLst>
                </p:cNvPr>
                <p:cNvSpPr/>
                <p:nvPr/>
              </p:nvSpPr>
              <p:spPr>
                <a:xfrm>
                  <a:off x="5981700" y="3314700"/>
                  <a:ext cx="601712" cy="601712"/>
                </a:xfrm>
                <a:custGeom>
                  <a:avLst/>
                  <a:gdLst>
                    <a:gd name="connsiteX0" fmla="*/ 0 w 601712"/>
                    <a:gd name="connsiteY0" fmla="*/ 0 h 601712"/>
                    <a:gd name="connsiteX1" fmla="*/ 601712 w 601712"/>
                    <a:gd name="connsiteY1" fmla="*/ 0 h 601712"/>
                    <a:gd name="connsiteX2" fmla="*/ 601712 w 601712"/>
                    <a:gd name="connsiteY2" fmla="*/ 601712 h 601712"/>
                    <a:gd name="connsiteX3" fmla="*/ 0 w 601712"/>
                    <a:gd name="connsiteY3" fmla="*/ 601712 h 6017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01712" h="601712">
                      <a:moveTo>
                        <a:pt x="0" y="0"/>
                      </a:moveTo>
                      <a:lnTo>
                        <a:pt x="601712" y="0"/>
                      </a:lnTo>
                      <a:lnTo>
                        <a:pt x="601712" y="601712"/>
                      </a:lnTo>
                      <a:lnTo>
                        <a:pt x="0" y="601712"/>
                      </a:lnTo>
                      <a:close/>
                    </a:path>
                  </a:pathLst>
                </a:custGeom>
                <a:noFill/>
                <a:ln w="2500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/>
                </a:p>
              </p:txBody>
            </p:sp>
            <p:sp>
              <p:nvSpPr>
                <p:cNvPr id="98" name="Freeform: Shape 97">
                  <a:extLst>
                    <a:ext uri="{FF2B5EF4-FFF2-40B4-BE49-F238E27FC236}">
                      <a16:creationId xmlns:a16="http://schemas.microsoft.com/office/drawing/2014/main" id="{0C3849C9-F29C-4DE4-8693-D65A105D879F}"/>
                    </a:ext>
                  </a:extLst>
                </p:cNvPr>
                <p:cNvSpPr/>
                <p:nvPr/>
              </p:nvSpPr>
              <p:spPr>
                <a:xfrm>
                  <a:off x="6107056" y="3440056"/>
                  <a:ext cx="350998" cy="350998"/>
                </a:xfrm>
                <a:custGeom>
                  <a:avLst/>
                  <a:gdLst>
                    <a:gd name="connsiteX0" fmla="*/ 350999 w 350998"/>
                    <a:gd name="connsiteY0" fmla="*/ 200571 h 350998"/>
                    <a:gd name="connsiteX1" fmla="*/ 200571 w 350998"/>
                    <a:gd name="connsiteY1" fmla="*/ 200571 h 350998"/>
                    <a:gd name="connsiteX2" fmla="*/ 200571 w 350998"/>
                    <a:gd name="connsiteY2" fmla="*/ 350999 h 350998"/>
                    <a:gd name="connsiteX3" fmla="*/ 150428 w 350998"/>
                    <a:gd name="connsiteY3" fmla="*/ 350999 h 350998"/>
                    <a:gd name="connsiteX4" fmla="*/ 150428 w 350998"/>
                    <a:gd name="connsiteY4" fmla="*/ 200571 h 350998"/>
                    <a:gd name="connsiteX5" fmla="*/ 0 w 350998"/>
                    <a:gd name="connsiteY5" fmla="*/ 200571 h 350998"/>
                    <a:gd name="connsiteX6" fmla="*/ 0 w 350998"/>
                    <a:gd name="connsiteY6" fmla="*/ 150428 h 350998"/>
                    <a:gd name="connsiteX7" fmla="*/ 150428 w 350998"/>
                    <a:gd name="connsiteY7" fmla="*/ 150428 h 350998"/>
                    <a:gd name="connsiteX8" fmla="*/ 150428 w 350998"/>
                    <a:gd name="connsiteY8" fmla="*/ 0 h 350998"/>
                    <a:gd name="connsiteX9" fmla="*/ 200571 w 350998"/>
                    <a:gd name="connsiteY9" fmla="*/ 0 h 350998"/>
                    <a:gd name="connsiteX10" fmla="*/ 200571 w 350998"/>
                    <a:gd name="connsiteY10" fmla="*/ 150428 h 350998"/>
                    <a:gd name="connsiteX11" fmla="*/ 350999 w 350998"/>
                    <a:gd name="connsiteY11" fmla="*/ 150428 h 350998"/>
                    <a:gd name="connsiteX12" fmla="*/ 350999 w 350998"/>
                    <a:gd name="connsiteY12" fmla="*/ 200571 h 3509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0998" h="350998">
                      <a:moveTo>
                        <a:pt x="350999" y="200571"/>
                      </a:moveTo>
                      <a:lnTo>
                        <a:pt x="200571" y="200571"/>
                      </a:lnTo>
                      <a:lnTo>
                        <a:pt x="200571" y="350999"/>
                      </a:lnTo>
                      <a:lnTo>
                        <a:pt x="150428" y="350999"/>
                      </a:lnTo>
                      <a:lnTo>
                        <a:pt x="150428" y="200571"/>
                      </a:lnTo>
                      <a:lnTo>
                        <a:pt x="0" y="200571"/>
                      </a:lnTo>
                      <a:lnTo>
                        <a:pt x="0" y="150428"/>
                      </a:lnTo>
                      <a:lnTo>
                        <a:pt x="150428" y="150428"/>
                      </a:lnTo>
                      <a:lnTo>
                        <a:pt x="150428" y="0"/>
                      </a:lnTo>
                      <a:lnTo>
                        <a:pt x="200571" y="0"/>
                      </a:lnTo>
                      <a:lnTo>
                        <a:pt x="200571" y="150428"/>
                      </a:lnTo>
                      <a:lnTo>
                        <a:pt x="350999" y="150428"/>
                      </a:lnTo>
                      <a:lnTo>
                        <a:pt x="350999" y="200571"/>
                      </a:ln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2500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 dirty="0"/>
                </a:p>
              </p:txBody>
            </p:sp>
          </p:grpSp>
        </p:grp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62E7DEEA-54DB-48DD-A7FE-03CD877A959E}"/>
                </a:ext>
              </a:extLst>
            </p:cNvPr>
            <p:cNvGrpSpPr/>
            <p:nvPr/>
          </p:nvGrpSpPr>
          <p:grpSpPr>
            <a:xfrm>
              <a:off x="7322379" y="2249364"/>
              <a:ext cx="3029043" cy="1688959"/>
              <a:chOff x="7322379" y="2050187"/>
              <a:chExt cx="3029043" cy="1688959"/>
            </a:xfrm>
          </p:grpSpPr>
          <p:pic>
            <p:nvPicPr>
              <p:cNvPr id="76" name="Picture 4" descr="Cloudy &amp; Cooler Thursday">
                <a:extLst>
                  <a:ext uri="{FF2B5EF4-FFF2-40B4-BE49-F238E27FC236}">
                    <a16:creationId xmlns:a16="http://schemas.microsoft.com/office/drawing/2014/main" id="{3D18D5F8-F3F9-4FB1-B2A7-834A9F8DB61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-3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964" r="7001" b="22646"/>
              <a:stretch/>
            </p:blipFill>
            <p:spPr bwMode="auto">
              <a:xfrm>
                <a:off x="7322379" y="2050187"/>
                <a:ext cx="3029043" cy="1688959"/>
              </a:xfrm>
              <a:prstGeom prst="rect">
                <a:avLst/>
              </a:prstGeom>
              <a:noFill/>
              <a:effectLst>
                <a:innerShdw blurRad="114300">
                  <a:prstClr val="black"/>
                </a:inn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90" name="Group 89">
                <a:extLst>
                  <a:ext uri="{FF2B5EF4-FFF2-40B4-BE49-F238E27FC236}">
                    <a16:creationId xmlns:a16="http://schemas.microsoft.com/office/drawing/2014/main" id="{274FEB81-1767-46C8-93CC-4B5D3F379C60}"/>
                  </a:ext>
                </a:extLst>
              </p:cNvPr>
              <p:cNvGrpSpPr/>
              <p:nvPr/>
            </p:nvGrpSpPr>
            <p:grpSpPr>
              <a:xfrm>
                <a:off x="7487919" y="2243117"/>
                <a:ext cx="2197609" cy="595259"/>
                <a:chOff x="7829437" y="3431111"/>
                <a:chExt cx="2197609" cy="595259"/>
              </a:xfrm>
            </p:grpSpPr>
            <p:grpSp>
              <p:nvGrpSpPr>
                <p:cNvPr id="91" name="Group 90">
                  <a:extLst>
                    <a:ext uri="{FF2B5EF4-FFF2-40B4-BE49-F238E27FC236}">
                      <a16:creationId xmlns:a16="http://schemas.microsoft.com/office/drawing/2014/main" id="{C4A6AB85-C0FC-4480-843F-EE11D59D546B}"/>
                    </a:ext>
                  </a:extLst>
                </p:cNvPr>
                <p:cNvGrpSpPr/>
                <p:nvPr/>
              </p:nvGrpSpPr>
              <p:grpSpPr>
                <a:xfrm>
                  <a:off x="8473605" y="3431111"/>
                  <a:ext cx="1553441" cy="595259"/>
                  <a:chOff x="7942494" y="3193482"/>
                  <a:chExt cx="1553441" cy="595259"/>
                </a:xfrm>
              </p:grpSpPr>
              <p:sp>
                <p:nvSpPr>
                  <p:cNvPr id="93" name="TextBox 92">
                    <a:extLst>
                      <a:ext uri="{FF2B5EF4-FFF2-40B4-BE49-F238E27FC236}">
                        <a16:creationId xmlns:a16="http://schemas.microsoft.com/office/drawing/2014/main" id="{26943F47-ED28-4C7D-82EC-6408434F2E3B}"/>
                      </a:ext>
                    </a:extLst>
                  </p:cNvPr>
                  <p:cNvSpPr txBox="1"/>
                  <p:nvPr/>
                </p:nvSpPr>
                <p:spPr>
                  <a:xfrm>
                    <a:off x="7942494" y="3193482"/>
                    <a:ext cx="1513379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MY" dirty="0">
                        <a:solidFill>
                          <a:schemeClr val="bg1">
                            <a:lumMod val="95000"/>
                          </a:schemeClr>
                        </a:solidFill>
                        <a:latin typeface="Roboto Light" panose="02000000000000000000" pitchFamily="2" charset="0"/>
                        <a:ea typeface="Roboto Light" panose="02000000000000000000" pitchFamily="2" charset="0"/>
                      </a:rPr>
                      <a:t>12:34 PM</a:t>
                    </a:r>
                    <a:endParaRPr lang="en-US" sz="3200" dirty="0">
                      <a:solidFill>
                        <a:schemeClr val="bg1">
                          <a:lumMod val="95000"/>
                        </a:schemeClr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</a:endParaRPr>
                  </a:p>
                </p:txBody>
              </p:sp>
              <p:sp>
                <p:nvSpPr>
                  <p:cNvPr id="94" name="TextBox 93">
                    <a:extLst>
                      <a:ext uri="{FF2B5EF4-FFF2-40B4-BE49-F238E27FC236}">
                        <a16:creationId xmlns:a16="http://schemas.microsoft.com/office/drawing/2014/main" id="{9A086CEA-ACEA-429F-A68F-AE022F524D8F}"/>
                      </a:ext>
                    </a:extLst>
                  </p:cNvPr>
                  <p:cNvSpPr txBox="1"/>
                  <p:nvPr/>
                </p:nvSpPr>
                <p:spPr>
                  <a:xfrm>
                    <a:off x="7982556" y="3527131"/>
                    <a:ext cx="1513379" cy="2616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MY" sz="1100" dirty="0">
                        <a:solidFill>
                          <a:schemeClr val="bg1">
                            <a:lumMod val="95000"/>
                          </a:schemeClr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rPr>
                      <a:t>Cloudy</a:t>
                    </a:r>
                    <a:endParaRPr lang="en-US" dirty="0">
                      <a:solidFill>
                        <a:schemeClr val="bg1">
                          <a:lumMod val="95000"/>
                        </a:schemeClr>
                      </a:solidFill>
                      <a:latin typeface="Roboto" panose="02000000000000000000" pitchFamily="2" charset="0"/>
                      <a:ea typeface="Roboto" panose="02000000000000000000" pitchFamily="2" charset="0"/>
                    </a:endParaRPr>
                  </a:p>
                </p:txBody>
              </p:sp>
            </p:grpSp>
            <p:sp>
              <p:nvSpPr>
                <p:cNvPr id="92" name="Freeform: Shape 91">
                  <a:extLst>
                    <a:ext uri="{FF2B5EF4-FFF2-40B4-BE49-F238E27FC236}">
                      <a16:creationId xmlns:a16="http://schemas.microsoft.com/office/drawing/2014/main" id="{94EE52A6-F5E1-4464-AB62-1647A2C20F18}"/>
                    </a:ext>
                  </a:extLst>
                </p:cNvPr>
                <p:cNvSpPr/>
                <p:nvPr/>
              </p:nvSpPr>
              <p:spPr>
                <a:xfrm>
                  <a:off x="7829437" y="3538878"/>
                  <a:ext cx="612706" cy="408470"/>
                </a:xfrm>
                <a:custGeom>
                  <a:avLst/>
                  <a:gdLst>
                    <a:gd name="connsiteX0" fmla="*/ 415646 w 515263"/>
                    <a:gd name="connsiteY0" fmla="*/ 129675 h 343508"/>
                    <a:gd name="connsiteX1" fmla="*/ 257632 w 515263"/>
                    <a:gd name="connsiteY1" fmla="*/ 0 h 343508"/>
                    <a:gd name="connsiteX2" fmla="*/ 114861 w 515263"/>
                    <a:gd name="connsiteY2" fmla="*/ 86736 h 343508"/>
                    <a:gd name="connsiteX3" fmla="*/ 0 w 515263"/>
                    <a:gd name="connsiteY3" fmla="*/ 214693 h 343508"/>
                    <a:gd name="connsiteX4" fmla="*/ 128816 w 515263"/>
                    <a:gd name="connsiteY4" fmla="*/ 343509 h 343508"/>
                    <a:gd name="connsiteX5" fmla="*/ 407917 w 515263"/>
                    <a:gd name="connsiteY5" fmla="*/ 343509 h 343508"/>
                    <a:gd name="connsiteX6" fmla="*/ 515263 w 515263"/>
                    <a:gd name="connsiteY6" fmla="*/ 236162 h 343508"/>
                    <a:gd name="connsiteX7" fmla="*/ 415646 w 515263"/>
                    <a:gd name="connsiteY7" fmla="*/ 129675 h 3435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15263" h="343508">
                      <a:moveTo>
                        <a:pt x="415646" y="129675"/>
                      </a:moveTo>
                      <a:cubicBezTo>
                        <a:pt x="400832" y="55605"/>
                        <a:pt x="335780" y="0"/>
                        <a:pt x="257632" y="0"/>
                      </a:cubicBezTo>
                      <a:cubicBezTo>
                        <a:pt x="195585" y="0"/>
                        <a:pt x="141697" y="35210"/>
                        <a:pt x="114861" y="86736"/>
                      </a:cubicBezTo>
                      <a:cubicBezTo>
                        <a:pt x="50238" y="93606"/>
                        <a:pt x="0" y="148353"/>
                        <a:pt x="0" y="214693"/>
                      </a:cubicBezTo>
                      <a:cubicBezTo>
                        <a:pt x="0" y="285756"/>
                        <a:pt x="57752" y="343509"/>
                        <a:pt x="128816" y="343509"/>
                      </a:cubicBezTo>
                      <a:lnTo>
                        <a:pt x="407917" y="343509"/>
                      </a:lnTo>
                      <a:cubicBezTo>
                        <a:pt x="467172" y="343509"/>
                        <a:pt x="515263" y="295417"/>
                        <a:pt x="515263" y="236162"/>
                      </a:cubicBezTo>
                      <a:cubicBezTo>
                        <a:pt x="515263" y="179483"/>
                        <a:pt x="471251" y="133539"/>
                        <a:pt x="415646" y="129675"/>
                      </a:cubicBez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 w="214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400" dirty="0">
                    <a:solidFill>
                      <a:schemeClr val="bg1">
                        <a:lumMod val="95000"/>
                      </a:schemeClr>
                    </a:solidFill>
                  </a:endParaRPr>
                </a:p>
              </p:txBody>
            </p:sp>
          </p:grpSp>
        </p:grp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AB66DC02-8392-4038-9EC4-3B06555B4850}"/>
              </a:ext>
            </a:extLst>
          </p:cNvPr>
          <p:cNvSpPr/>
          <p:nvPr/>
        </p:nvSpPr>
        <p:spPr>
          <a:xfrm>
            <a:off x="10356727" y="373020"/>
            <a:ext cx="753725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2C0FA5B-DA47-4995-946F-242651DD57E1}"/>
              </a:ext>
            </a:extLst>
          </p:cNvPr>
          <p:cNvSpPr txBox="1"/>
          <p:nvPr/>
        </p:nvSpPr>
        <p:spPr>
          <a:xfrm>
            <a:off x="7791903" y="652230"/>
            <a:ext cx="13004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Home</a:t>
            </a:r>
            <a:endParaRPr lang="en-US" sz="1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690C2580-D14A-4D27-A565-8C907F473A1C}"/>
              </a:ext>
            </a:extLst>
          </p:cNvPr>
          <p:cNvGrpSpPr/>
          <p:nvPr/>
        </p:nvGrpSpPr>
        <p:grpSpPr>
          <a:xfrm>
            <a:off x="7495157" y="2058948"/>
            <a:ext cx="2683488" cy="510199"/>
            <a:chOff x="7495157" y="2058948"/>
            <a:chExt cx="2683488" cy="510199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C19B0C5E-2FF5-455D-8C63-C10720664B63}"/>
                </a:ext>
              </a:extLst>
            </p:cNvPr>
            <p:cNvSpPr txBox="1"/>
            <p:nvPr/>
          </p:nvSpPr>
          <p:spPr>
            <a:xfrm>
              <a:off x="7915330" y="2058948"/>
              <a:ext cx="1300480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MY" sz="14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Post Request</a:t>
              </a:r>
              <a:endParaRPr lang="en-US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EC1E5C45-3123-48E3-B8BE-05B258C31AB7}"/>
                </a:ext>
              </a:extLst>
            </p:cNvPr>
            <p:cNvSpPr txBox="1"/>
            <p:nvPr/>
          </p:nvSpPr>
          <p:spPr>
            <a:xfrm>
              <a:off x="7927522" y="2292148"/>
              <a:ext cx="2251123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MY" sz="1200" dirty="0">
                  <a:solidFill>
                    <a:schemeClr val="accent6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View currently active history</a:t>
              </a:r>
              <a:endParaRPr lang="en-US" sz="1200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B96E1BB5-5770-477B-9F98-76E1D0934AC5}"/>
                </a:ext>
              </a:extLst>
            </p:cNvPr>
            <p:cNvGrpSpPr/>
            <p:nvPr/>
          </p:nvGrpSpPr>
          <p:grpSpPr>
            <a:xfrm>
              <a:off x="7495157" y="2097414"/>
              <a:ext cx="458429" cy="458429"/>
              <a:chOff x="1339952" y="3584002"/>
              <a:chExt cx="766608" cy="766608"/>
            </a:xfrm>
          </p:grpSpPr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500778D9-820E-4EAA-A70A-5C0FFEDEBCB7}"/>
                  </a:ext>
                </a:extLst>
              </p:cNvPr>
              <p:cNvSpPr/>
              <p:nvPr/>
            </p:nvSpPr>
            <p:spPr>
              <a:xfrm>
                <a:off x="1339952" y="3584002"/>
                <a:ext cx="766608" cy="766608"/>
              </a:xfrm>
              <a:custGeom>
                <a:avLst/>
                <a:gdLst>
                  <a:gd name="connsiteX0" fmla="*/ 0 w 1844826"/>
                  <a:gd name="connsiteY0" fmla="*/ 0 h 1844826"/>
                  <a:gd name="connsiteX1" fmla="*/ 1844826 w 1844826"/>
                  <a:gd name="connsiteY1" fmla="*/ 0 h 1844826"/>
                  <a:gd name="connsiteX2" fmla="*/ 1844826 w 1844826"/>
                  <a:gd name="connsiteY2" fmla="*/ 1844826 h 1844826"/>
                  <a:gd name="connsiteX3" fmla="*/ 0 w 1844826"/>
                  <a:gd name="connsiteY3" fmla="*/ 1844826 h 1844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44826" h="1844826">
                    <a:moveTo>
                      <a:pt x="0" y="0"/>
                    </a:moveTo>
                    <a:lnTo>
                      <a:pt x="1844826" y="0"/>
                    </a:lnTo>
                    <a:lnTo>
                      <a:pt x="1844826" y="1844826"/>
                    </a:lnTo>
                    <a:lnTo>
                      <a:pt x="0" y="1844826"/>
                    </a:lnTo>
                    <a:close/>
                  </a:path>
                </a:pathLst>
              </a:custGeom>
              <a:noFill/>
              <a:ln w="3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58E44675-CA22-4EB0-A36B-7B2D6DB1C2F8}"/>
                  </a:ext>
                </a:extLst>
              </p:cNvPr>
              <p:cNvSpPr/>
              <p:nvPr/>
            </p:nvSpPr>
            <p:spPr>
              <a:xfrm>
                <a:off x="1750192" y="3985024"/>
                <a:ext cx="324426" cy="324426"/>
              </a:xfrm>
              <a:custGeom>
                <a:avLst/>
                <a:gdLst>
                  <a:gd name="connsiteX0" fmla="*/ 133350 w 133350"/>
                  <a:gd name="connsiteY0" fmla="*/ 76200 h 133350"/>
                  <a:gd name="connsiteX1" fmla="*/ 76200 w 133350"/>
                  <a:gd name="connsiteY1" fmla="*/ 76200 h 133350"/>
                  <a:gd name="connsiteX2" fmla="*/ 76200 w 133350"/>
                  <a:gd name="connsiteY2" fmla="*/ 133350 h 133350"/>
                  <a:gd name="connsiteX3" fmla="*/ 57150 w 133350"/>
                  <a:gd name="connsiteY3" fmla="*/ 133350 h 133350"/>
                  <a:gd name="connsiteX4" fmla="*/ 57150 w 133350"/>
                  <a:gd name="connsiteY4" fmla="*/ 76200 h 133350"/>
                  <a:gd name="connsiteX5" fmla="*/ 0 w 133350"/>
                  <a:gd name="connsiteY5" fmla="*/ 76200 h 133350"/>
                  <a:gd name="connsiteX6" fmla="*/ 0 w 133350"/>
                  <a:gd name="connsiteY6" fmla="*/ 57150 h 133350"/>
                  <a:gd name="connsiteX7" fmla="*/ 57150 w 133350"/>
                  <a:gd name="connsiteY7" fmla="*/ 57150 h 133350"/>
                  <a:gd name="connsiteX8" fmla="*/ 57150 w 133350"/>
                  <a:gd name="connsiteY8" fmla="*/ 0 h 133350"/>
                  <a:gd name="connsiteX9" fmla="*/ 76200 w 133350"/>
                  <a:gd name="connsiteY9" fmla="*/ 0 h 133350"/>
                  <a:gd name="connsiteX10" fmla="*/ 76200 w 133350"/>
                  <a:gd name="connsiteY10" fmla="*/ 57150 h 133350"/>
                  <a:gd name="connsiteX11" fmla="*/ 133350 w 133350"/>
                  <a:gd name="connsiteY11" fmla="*/ 57150 h 133350"/>
                  <a:gd name="connsiteX12" fmla="*/ 133350 w 133350"/>
                  <a:gd name="connsiteY12" fmla="*/ 7620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33350" h="133350">
                    <a:moveTo>
                      <a:pt x="133350" y="76200"/>
                    </a:moveTo>
                    <a:lnTo>
                      <a:pt x="76200" y="76200"/>
                    </a:lnTo>
                    <a:lnTo>
                      <a:pt x="76200" y="133350"/>
                    </a:lnTo>
                    <a:lnTo>
                      <a:pt x="57150" y="133350"/>
                    </a:lnTo>
                    <a:lnTo>
                      <a:pt x="57150" y="76200"/>
                    </a:lnTo>
                    <a:lnTo>
                      <a:pt x="0" y="76200"/>
                    </a:lnTo>
                    <a:lnTo>
                      <a:pt x="0" y="57150"/>
                    </a:lnTo>
                    <a:lnTo>
                      <a:pt x="57150" y="57150"/>
                    </a:lnTo>
                    <a:lnTo>
                      <a:pt x="57150" y="0"/>
                    </a:lnTo>
                    <a:lnTo>
                      <a:pt x="76200" y="0"/>
                    </a:lnTo>
                    <a:lnTo>
                      <a:pt x="76200" y="57150"/>
                    </a:lnTo>
                    <a:lnTo>
                      <a:pt x="133350" y="57150"/>
                    </a:lnTo>
                    <a:lnTo>
                      <a:pt x="133350" y="76200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3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08FBBD95-B1C2-49E4-BC43-3C81089F753C}"/>
                  </a:ext>
                </a:extLst>
              </p:cNvPr>
              <p:cNvSpPr/>
              <p:nvPr/>
            </p:nvSpPr>
            <p:spPr>
              <a:xfrm rot="5400000">
                <a:off x="1403836" y="3647886"/>
                <a:ext cx="638840" cy="638840"/>
              </a:xfrm>
              <a:custGeom>
                <a:avLst/>
                <a:gdLst>
                  <a:gd name="connsiteX0" fmla="*/ 0 w 638840"/>
                  <a:gd name="connsiteY0" fmla="*/ 319739 h 638840"/>
                  <a:gd name="connsiteX1" fmla="*/ 319420 w 638840"/>
                  <a:gd name="connsiteY1" fmla="*/ 0 h 638840"/>
                  <a:gd name="connsiteX2" fmla="*/ 443714 w 638840"/>
                  <a:gd name="connsiteY2" fmla="*/ 25119 h 638840"/>
                  <a:gd name="connsiteX3" fmla="*/ 446978 w 638840"/>
                  <a:gd name="connsiteY3" fmla="*/ 26892 h 638840"/>
                  <a:gd name="connsiteX4" fmla="*/ 446978 w 638840"/>
                  <a:gd name="connsiteY4" fmla="*/ 93826 h 638840"/>
                  <a:gd name="connsiteX5" fmla="*/ 437097 w 638840"/>
                  <a:gd name="connsiteY5" fmla="*/ 93826 h 638840"/>
                  <a:gd name="connsiteX6" fmla="*/ 418910 w 638840"/>
                  <a:gd name="connsiteY6" fmla="*/ 83957 h 638840"/>
                  <a:gd name="connsiteX7" fmla="*/ 319420 w 638840"/>
                  <a:gd name="connsiteY7" fmla="*/ 63884 h 638840"/>
                  <a:gd name="connsiteX8" fmla="*/ 63884 w 638840"/>
                  <a:gd name="connsiteY8" fmla="*/ 319420 h 638840"/>
                  <a:gd name="connsiteX9" fmla="*/ 319420 w 638840"/>
                  <a:gd name="connsiteY9" fmla="*/ 574956 h 638840"/>
                  <a:gd name="connsiteX10" fmla="*/ 574956 w 638840"/>
                  <a:gd name="connsiteY10" fmla="*/ 319420 h 638840"/>
                  <a:gd name="connsiteX11" fmla="*/ 554883 w 638840"/>
                  <a:gd name="connsiteY11" fmla="*/ 219930 h 638840"/>
                  <a:gd name="connsiteX12" fmla="*/ 534032 w 638840"/>
                  <a:gd name="connsiteY12" fmla="*/ 181504 h 638840"/>
                  <a:gd name="connsiteX13" fmla="*/ 534032 w 638840"/>
                  <a:gd name="connsiteY13" fmla="*/ 180880 h 638840"/>
                  <a:gd name="connsiteX14" fmla="*/ 605926 w 638840"/>
                  <a:gd name="connsiteY14" fmla="*/ 180880 h 638840"/>
                  <a:gd name="connsiteX15" fmla="*/ 613726 w 638840"/>
                  <a:gd name="connsiteY15" fmla="*/ 195260 h 638840"/>
                  <a:gd name="connsiteX16" fmla="*/ 638840 w 638840"/>
                  <a:gd name="connsiteY16" fmla="*/ 319739 h 638840"/>
                  <a:gd name="connsiteX17" fmla="*/ 319420 w 638840"/>
                  <a:gd name="connsiteY17" fmla="*/ 638840 h 638840"/>
                  <a:gd name="connsiteX18" fmla="*/ 0 w 638840"/>
                  <a:gd name="connsiteY18" fmla="*/ 319739 h 638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638840" h="638840">
                    <a:moveTo>
                      <a:pt x="0" y="319739"/>
                    </a:moveTo>
                    <a:cubicBezTo>
                      <a:pt x="0" y="143100"/>
                      <a:pt x="143100" y="0"/>
                      <a:pt x="319420" y="0"/>
                    </a:cubicBezTo>
                    <a:cubicBezTo>
                      <a:pt x="363500" y="0"/>
                      <a:pt x="405504" y="8944"/>
                      <a:pt x="443714" y="25119"/>
                    </a:cubicBezTo>
                    <a:lnTo>
                      <a:pt x="446978" y="26892"/>
                    </a:lnTo>
                    <a:lnTo>
                      <a:pt x="446978" y="93826"/>
                    </a:lnTo>
                    <a:lnTo>
                      <a:pt x="437097" y="93826"/>
                    </a:lnTo>
                    <a:lnTo>
                      <a:pt x="418910" y="83957"/>
                    </a:lnTo>
                    <a:cubicBezTo>
                      <a:pt x="388335" y="71031"/>
                      <a:pt x="354716" y="63884"/>
                      <a:pt x="319420" y="63884"/>
                    </a:cubicBezTo>
                    <a:cubicBezTo>
                      <a:pt x="178236" y="63884"/>
                      <a:pt x="63884" y="178236"/>
                      <a:pt x="63884" y="319420"/>
                    </a:cubicBezTo>
                    <a:cubicBezTo>
                      <a:pt x="63884" y="460604"/>
                      <a:pt x="178236" y="574956"/>
                      <a:pt x="319420" y="574956"/>
                    </a:cubicBezTo>
                    <a:cubicBezTo>
                      <a:pt x="460604" y="574956"/>
                      <a:pt x="574956" y="460604"/>
                      <a:pt x="574956" y="319420"/>
                    </a:cubicBezTo>
                    <a:cubicBezTo>
                      <a:pt x="574956" y="284124"/>
                      <a:pt x="567809" y="250505"/>
                      <a:pt x="554883" y="219930"/>
                    </a:cubicBezTo>
                    <a:lnTo>
                      <a:pt x="534032" y="181504"/>
                    </a:lnTo>
                    <a:lnTo>
                      <a:pt x="534032" y="180880"/>
                    </a:lnTo>
                    <a:lnTo>
                      <a:pt x="605926" y="180880"/>
                    </a:lnTo>
                    <a:lnTo>
                      <a:pt x="613726" y="195260"/>
                    </a:lnTo>
                    <a:cubicBezTo>
                      <a:pt x="629896" y="233516"/>
                      <a:pt x="638840" y="275579"/>
                      <a:pt x="638840" y="319739"/>
                    </a:cubicBezTo>
                    <a:cubicBezTo>
                      <a:pt x="638840" y="496059"/>
                      <a:pt x="495740" y="638840"/>
                      <a:pt x="319420" y="638840"/>
                    </a:cubicBezTo>
                    <a:cubicBezTo>
                      <a:pt x="143100" y="638840"/>
                      <a:pt x="0" y="496059"/>
                      <a:pt x="0" y="319739"/>
                    </a:cubicBez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317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560E2246-1D2A-40EB-8EA7-2B71E98D2D77}"/>
                  </a:ext>
                </a:extLst>
              </p:cNvPr>
              <p:cNvSpPr/>
              <p:nvPr/>
            </p:nvSpPr>
            <p:spPr>
              <a:xfrm rot="5400000">
                <a:off x="1632921" y="3865989"/>
                <a:ext cx="287268" cy="170482"/>
              </a:xfrm>
              <a:custGeom>
                <a:avLst/>
                <a:gdLst>
                  <a:gd name="connsiteX0" fmla="*/ 0 w 287268"/>
                  <a:gd name="connsiteY0" fmla="*/ 170482 h 170482"/>
                  <a:gd name="connsiteX1" fmla="*/ 0 w 287268"/>
                  <a:gd name="connsiteY1" fmla="*/ 122569 h 170482"/>
                  <a:gd name="connsiteX2" fmla="*/ 167696 w 287268"/>
                  <a:gd name="connsiteY2" fmla="*/ 122569 h 170482"/>
                  <a:gd name="connsiteX3" fmla="*/ 240420 w 287268"/>
                  <a:gd name="connsiteY3" fmla="*/ 0 h 170482"/>
                  <a:gd name="connsiteX4" fmla="*/ 287268 w 287268"/>
                  <a:gd name="connsiteY4" fmla="*/ 0 h 170482"/>
                  <a:gd name="connsiteX5" fmla="*/ 287268 w 287268"/>
                  <a:gd name="connsiteY5" fmla="*/ 11123 h 170482"/>
                  <a:gd name="connsiteX6" fmla="*/ 191652 w 287268"/>
                  <a:gd name="connsiteY6" fmla="*/ 170482 h 170482"/>
                  <a:gd name="connsiteX7" fmla="*/ 0 w 287268"/>
                  <a:gd name="connsiteY7" fmla="*/ 170482 h 1704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87268" h="170482">
                    <a:moveTo>
                      <a:pt x="0" y="170482"/>
                    </a:moveTo>
                    <a:lnTo>
                      <a:pt x="0" y="122569"/>
                    </a:lnTo>
                    <a:lnTo>
                      <a:pt x="167696" y="122569"/>
                    </a:lnTo>
                    <a:lnTo>
                      <a:pt x="240420" y="0"/>
                    </a:lnTo>
                    <a:lnTo>
                      <a:pt x="287268" y="0"/>
                    </a:lnTo>
                    <a:lnTo>
                      <a:pt x="287268" y="11123"/>
                    </a:lnTo>
                    <a:lnTo>
                      <a:pt x="191652" y="170482"/>
                    </a:lnTo>
                    <a:lnTo>
                      <a:pt x="0" y="170482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317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53" name="Rectangle 52">
            <a:extLst>
              <a:ext uri="{FF2B5EF4-FFF2-40B4-BE49-F238E27FC236}">
                <a16:creationId xmlns:a16="http://schemas.microsoft.com/office/drawing/2014/main" id="{5F7130C7-985F-4489-B5F8-B5715BDB10D2}"/>
              </a:ext>
            </a:extLst>
          </p:cNvPr>
          <p:cNvSpPr/>
          <p:nvPr/>
        </p:nvSpPr>
        <p:spPr>
          <a:xfrm>
            <a:off x="7323137" y="364391"/>
            <a:ext cx="2549463" cy="541119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9D3670E-0C8E-4C88-B7C4-368DBE7C0BF4}"/>
              </a:ext>
            </a:extLst>
          </p:cNvPr>
          <p:cNvSpPr/>
          <p:nvPr/>
        </p:nvSpPr>
        <p:spPr>
          <a:xfrm>
            <a:off x="7239099" y="-328016"/>
            <a:ext cx="3112324" cy="7030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Picture 2" descr="Google material product icons">
            <a:extLst>
              <a:ext uri="{FF2B5EF4-FFF2-40B4-BE49-F238E27FC236}">
                <a16:creationId xmlns:a16="http://schemas.microsoft.com/office/drawing/2014/main" id="{FCA7E58C-DF27-432D-8C9B-E5E48FE9AF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1666" y="676473"/>
            <a:ext cx="682044" cy="682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7" name="TextBox 86">
            <a:extLst>
              <a:ext uri="{FF2B5EF4-FFF2-40B4-BE49-F238E27FC236}">
                <a16:creationId xmlns:a16="http://schemas.microsoft.com/office/drawing/2014/main" id="{CDCAE1F7-8A81-4145-8368-7389254A9A94}"/>
              </a:ext>
            </a:extLst>
          </p:cNvPr>
          <p:cNvSpPr txBox="1"/>
          <p:nvPr/>
        </p:nvSpPr>
        <p:spPr>
          <a:xfrm>
            <a:off x="8253994" y="793723"/>
            <a:ext cx="1468874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John1213</a:t>
            </a:r>
            <a:endParaRPr lang="en-US" sz="12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FEEFD804-6EC5-470F-93AA-A16C40BD5F94}"/>
              </a:ext>
            </a:extLst>
          </p:cNvPr>
          <p:cNvSpPr txBox="1"/>
          <p:nvPr/>
        </p:nvSpPr>
        <p:spPr>
          <a:xfrm>
            <a:off x="8253994" y="1038872"/>
            <a:ext cx="1362781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1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Rider</a:t>
            </a:r>
            <a:endParaRPr lang="en-US" sz="11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132" name="Graphic 25">
            <a:extLst>
              <a:ext uri="{FF2B5EF4-FFF2-40B4-BE49-F238E27FC236}">
                <a16:creationId xmlns:a16="http://schemas.microsoft.com/office/drawing/2014/main" id="{BEFC71C0-5A4E-40BF-9161-FEDA42EB5F95}"/>
              </a:ext>
            </a:extLst>
          </p:cNvPr>
          <p:cNvGrpSpPr/>
          <p:nvPr/>
        </p:nvGrpSpPr>
        <p:grpSpPr>
          <a:xfrm>
            <a:off x="9468718" y="1195400"/>
            <a:ext cx="275969" cy="275969"/>
            <a:chOff x="5784624" y="3117624"/>
            <a:chExt cx="622752" cy="622752"/>
          </a:xfrm>
        </p:grpSpPr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67EDABE1-A3FF-4F62-B0F7-9DE8E9BBB510}"/>
                </a:ext>
              </a:extLst>
            </p:cNvPr>
            <p:cNvSpPr/>
            <p:nvPr/>
          </p:nvSpPr>
          <p:spPr>
            <a:xfrm>
              <a:off x="5784624" y="3117624"/>
              <a:ext cx="622752" cy="622752"/>
            </a:xfrm>
            <a:custGeom>
              <a:avLst/>
              <a:gdLst>
                <a:gd name="connsiteX0" fmla="*/ 0 w 622752"/>
                <a:gd name="connsiteY0" fmla="*/ 0 h 622752"/>
                <a:gd name="connsiteX1" fmla="*/ 622752 w 622752"/>
                <a:gd name="connsiteY1" fmla="*/ 0 h 622752"/>
                <a:gd name="connsiteX2" fmla="*/ 622752 w 622752"/>
                <a:gd name="connsiteY2" fmla="*/ 622752 h 622752"/>
                <a:gd name="connsiteX3" fmla="*/ 0 w 622752"/>
                <a:gd name="connsiteY3" fmla="*/ 622752 h 622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2752" h="622752">
                  <a:moveTo>
                    <a:pt x="0" y="0"/>
                  </a:moveTo>
                  <a:lnTo>
                    <a:pt x="622752" y="0"/>
                  </a:lnTo>
                  <a:lnTo>
                    <a:pt x="622752" y="622752"/>
                  </a:lnTo>
                  <a:lnTo>
                    <a:pt x="0" y="622752"/>
                  </a:lnTo>
                  <a:close/>
                </a:path>
              </a:pathLst>
            </a:custGeom>
            <a:noFill/>
            <a:ln w="257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66BF4CF4-E1F6-4AC9-8376-71678FC380AE}"/>
                </a:ext>
              </a:extLst>
            </p:cNvPr>
            <p:cNvSpPr/>
            <p:nvPr/>
          </p:nvSpPr>
          <p:spPr>
            <a:xfrm>
              <a:off x="5872847" y="3262932"/>
              <a:ext cx="456684" cy="347703"/>
            </a:xfrm>
            <a:custGeom>
              <a:avLst/>
              <a:gdLst>
                <a:gd name="connsiteX0" fmla="*/ 145309 w 456684"/>
                <a:gd name="connsiteY0" fmla="*/ 275049 h 347703"/>
                <a:gd name="connsiteX1" fmla="*/ 36327 w 456684"/>
                <a:gd name="connsiteY1" fmla="*/ 166067 h 347703"/>
                <a:gd name="connsiteX2" fmla="*/ 0 w 456684"/>
                <a:gd name="connsiteY2" fmla="*/ 202394 h 347703"/>
                <a:gd name="connsiteX3" fmla="*/ 145309 w 456684"/>
                <a:gd name="connsiteY3" fmla="*/ 347703 h 347703"/>
                <a:gd name="connsiteX4" fmla="*/ 456685 w 456684"/>
                <a:gd name="connsiteY4" fmla="*/ 36327 h 347703"/>
                <a:gd name="connsiteX5" fmla="*/ 420358 w 456684"/>
                <a:gd name="connsiteY5" fmla="*/ 0 h 347703"/>
                <a:gd name="connsiteX6" fmla="*/ 145309 w 456684"/>
                <a:gd name="connsiteY6" fmla="*/ 275049 h 347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6684" h="347703">
                  <a:moveTo>
                    <a:pt x="145309" y="275049"/>
                  </a:moveTo>
                  <a:lnTo>
                    <a:pt x="36327" y="166067"/>
                  </a:lnTo>
                  <a:lnTo>
                    <a:pt x="0" y="202394"/>
                  </a:lnTo>
                  <a:lnTo>
                    <a:pt x="145309" y="347703"/>
                  </a:lnTo>
                  <a:lnTo>
                    <a:pt x="456685" y="36327"/>
                  </a:lnTo>
                  <a:lnTo>
                    <a:pt x="420358" y="0"/>
                  </a:lnTo>
                  <a:lnTo>
                    <a:pt x="145309" y="275049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257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35" name="Rectangle: Rounded Corners 134">
            <a:extLst>
              <a:ext uri="{FF2B5EF4-FFF2-40B4-BE49-F238E27FC236}">
                <a16:creationId xmlns:a16="http://schemas.microsoft.com/office/drawing/2014/main" id="{FDF5EF90-9405-4ADF-AFA8-BCC3B8D0D308}"/>
              </a:ext>
            </a:extLst>
          </p:cNvPr>
          <p:cNvSpPr/>
          <p:nvPr/>
        </p:nvSpPr>
        <p:spPr>
          <a:xfrm>
            <a:off x="8279560" y="793736"/>
            <a:ext cx="1503592" cy="261440"/>
          </a:xfrm>
          <a:prstGeom prst="roundRect">
            <a:avLst>
              <a:gd name="adj" fmla="val 9724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aphic 8">
            <a:extLst>
              <a:ext uri="{FF2B5EF4-FFF2-40B4-BE49-F238E27FC236}">
                <a16:creationId xmlns:a16="http://schemas.microsoft.com/office/drawing/2014/main" id="{D3DF1D05-AB3A-44E3-A7FB-D3115E684D37}"/>
              </a:ext>
            </a:extLst>
          </p:cNvPr>
          <p:cNvGrpSpPr/>
          <p:nvPr/>
        </p:nvGrpSpPr>
        <p:grpSpPr>
          <a:xfrm>
            <a:off x="7478332" y="1760269"/>
            <a:ext cx="306943" cy="306943"/>
            <a:chOff x="5981700" y="3314700"/>
            <a:chExt cx="365124" cy="365124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FC601AB-E6B6-486A-97A6-4127ED2EBC7E}"/>
                </a:ext>
              </a:extLst>
            </p:cNvPr>
            <p:cNvSpPr/>
            <p:nvPr/>
          </p:nvSpPr>
          <p:spPr>
            <a:xfrm>
              <a:off x="5981700" y="3314700"/>
              <a:ext cx="365124" cy="365124"/>
            </a:xfrm>
            <a:custGeom>
              <a:avLst/>
              <a:gdLst>
                <a:gd name="connsiteX0" fmla="*/ 0 w 365124"/>
                <a:gd name="connsiteY0" fmla="*/ 0 h 365124"/>
                <a:gd name="connsiteX1" fmla="*/ 365124 w 365124"/>
                <a:gd name="connsiteY1" fmla="*/ 0 h 365124"/>
                <a:gd name="connsiteX2" fmla="*/ 365124 w 365124"/>
                <a:gd name="connsiteY2" fmla="*/ 365124 h 365124"/>
                <a:gd name="connsiteX3" fmla="*/ 0 w 365124"/>
                <a:gd name="connsiteY3" fmla="*/ 365124 h 365124"/>
                <a:gd name="connsiteX4" fmla="*/ 0 w 365124"/>
                <a:gd name="connsiteY4" fmla="*/ 0 h 365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124" h="365124">
                  <a:moveTo>
                    <a:pt x="0" y="0"/>
                  </a:moveTo>
                  <a:lnTo>
                    <a:pt x="365124" y="0"/>
                  </a:lnTo>
                  <a:lnTo>
                    <a:pt x="365124" y="365124"/>
                  </a:lnTo>
                  <a:lnTo>
                    <a:pt x="0" y="36512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50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51C349C-84C9-44AB-8B72-AB270BA16B9D}"/>
                </a:ext>
              </a:extLst>
            </p:cNvPr>
            <p:cNvSpPr/>
            <p:nvPr/>
          </p:nvSpPr>
          <p:spPr>
            <a:xfrm>
              <a:off x="6042554" y="3329913"/>
              <a:ext cx="243416" cy="319483"/>
            </a:xfrm>
            <a:custGeom>
              <a:avLst/>
              <a:gdLst>
                <a:gd name="connsiteX0" fmla="*/ 212989 w 243416"/>
                <a:gd name="connsiteY0" fmla="*/ 106495 h 319483"/>
                <a:gd name="connsiteX1" fmla="*/ 197776 w 243416"/>
                <a:gd name="connsiteY1" fmla="*/ 106495 h 319483"/>
                <a:gd name="connsiteX2" fmla="*/ 197776 w 243416"/>
                <a:gd name="connsiteY2" fmla="*/ 76068 h 319483"/>
                <a:gd name="connsiteX3" fmla="*/ 121708 w 243416"/>
                <a:gd name="connsiteY3" fmla="*/ 0 h 319483"/>
                <a:gd name="connsiteX4" fmla="*/ 45641 w 243416"/>
                <a:gd name="connsiteY4" fmla="*/ 76068 h 319483"/>
                <a:gd name="connsiteX5" fmla="*/ 45641 w 243416"/>
                <a:gd name="connsiteY5" fmla="*/ 106495 h 319483"/>
                <a:gd name="connsiteX6" fmla="*/ 30427 w 243416"/>
                <a:gd name="connsiteY6" fmla="*/ 106495 h 319483"/>
                <a:gd name="connsiteX7" fmla="*/ 0 w 243416"/>
                <a:gd name="connsiteY7" fmla="*/ 136922 h 319483"/>
                <a:gd name="connsiteX8" fmla="*/ 0 w 243416"/>
                <a:gd name="connsiteY8" fmla="*/ 289057 h 319483"/>
                <a:gd name="connsiteX9" fmla="*/ 30427 w 243416"/>
                <a:gd name="connsiteY9" fmla="*/ 319484 h 319483"/>
                <a:gd name="connsiteX10" fmla="*/ 212989 w 243416"/>
                <a:gd name="connsiteY10" fmla="*/ 319484 h 319483"/>
                <a:gd name="connsiteX11" fmla="*/ 243416 w 243416"/>
                <a:gd name="connsiteY11" fmla="*/ 289057 h 319483"/>
                <a:gd name="connsiteX12" fmla="*/ 243416 w 243416"/>
                <a:gd name="connsiteY12" fmla="*/ 136922 h 319483"/>
                <a:gd name="connsiteX13" fmla="*/ 212989 w 243416"/>
                <a:gd name="connsiteY13" fmla="*/ 106495 h 319483"/>
                <a:gd name="connsiteX14" fmla="*/ 76068 w 243416"/>
                <a:gd name="connsiteY14" fmla="*/ 76068 h 319483"/>
                <a:gd name="connsiteX15" fmla="*/ 121708 w 243416"/>
                <a:gd name="connsiteY15" fmla="*/ 30427 h 319483"/>
                <a:gd name="connsiteX16" fmla="*/ 167349 w 243416"/>
                <a:gd name="connsiteY16" fmla="*/ 76068 h 319483"/>
                <a:gd name="connsiteX17" fmla="*/ 167349 w 243416"/>
                <a:gd name="connsiteY17" fmla="*/ 106495 h 319483"/>
                <a:gd name="connsiteX18" fmla="*/ 76068 w 243416"/>
                <a:gd name="connsiteY18" fmla="*/ 106495 h 319483"/>
                <a:gd name="connsiteX19" fmla="*/ 76068 w 243416"/>
                <a:gd name="connsiteY19" fmla="*/ 76068 h 319483"/>
                <a:gd name="connsiteX20" fmla="*/ 212989 w 243416"/>
                <a:gd name="connsiteY20" fmla="*/ 289057 h 319483"/>
                <a:gd name="connsiteX21" fmla="*/ 30427 w 243416"/>
                <a:gd name="connsiteY21" fmla="*/ 289057 h 319483"/>
                <a:gd name="connsiteX22" fmla="*/ 30427 w 243416"/>
                <a:gd name="connsiteY22" fmla="*/ 136922 h 319483"/>
                <a:gd name="connsiteX23" fmla="*/ 212989 w 243416"/>
                <a:gd name="connsiteY23" fmla="*/ 136922 h 319483"/>
                <a:gd name="connsiteX24" fmla="*/ 212989 w 243416"/>
                <a:gd name="connsiteY24" fmla="*/ 289057 h 319483"/>
                <a:gd name="connsiteX25" fmla="*/ 121708 w 243416"/>
                <a:gd name="connsiteY25" fmla="*/ 243416 h 319483"/>
                <a:gd name="connsiteX26" fmla="*/ 152135 w 243416"/>
                <a:gd name="connsiteY26" fmla="*/ 212989 h 319483"/>
                <a:gd name="connsiteX27" fmla="*/ 121708 w 243416"/>
                <a:gd name="connsiteY27" fmla="*/ 182562 h 319483"/>
                <a:gd name="connsiteX28" fmla="*/ 91281 w 243416"/>
                <a:gd name="connsiteY28" fmla="*/ 212989 h 319483"/>
                <a:gd name="connsiteX29" fmla="*/ 121708 w 243416"/>
                <a:gd name="connsiteY29" fmla="*/ 243416 h 319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43416" h="319483">
                  <a:moveTo>
                    <a:pt x="212989" y="106495"/>
                  </a:moveTo>
                  <a:lnTo>
                    <a:pt x="197776" y="106495"/>
                  </a:lnTo>
                  <a:lnTo>
                    <a:pt x="197776" y="76068"/>
                  </a:lnTo>
                  <a:cubicBezTo>
                    <a:pt x="197776" y="34078"/>
                    <a:pt x="163697" y="0"/>
                    <a:pt x="121708" y="0"/>
                  </a:cubicBezTo>
                  <a:cubicBezTo>
                    <a:pt x="79719" y="0"/>
                    <a:pt x="45641" y="34078"/>
                    <a:pt x="45641" y="76068"/>
                  </a:cubicBezTo>
                  <a:lnTo>
                    <a:pt x="45641" y="106495"/>
                  </a:lnTo>
                  <a:lnTo>
                    <a:pt x="30427" y="106495"/>
                  </a:lnTo>
                  <a:cubicBezTo>
                    <a:pt x="13692" y="106495"/>
                    <a:pt x="0" y="120187"/>
                    <a:pt x="0" y="136922"/>
                  </a:cubicBezTo>
                  <a:lnTo>
                    <a:pt x="0" y="289057"/>
                  </a:lnTo>
                  <a:cubicBezTo>
                    <a:pt x="0" y="305791"/>
                    <a:pt x="13692" y="319484"/>
                    <a:pt x="30427" y="319484"/>
                  </a:cubicBezTo>
                  <a:lnTo>
                    <a:pt x="212989" y="319484"/>
                  </a:lnTo>
                  <a:cubicBezTo>
                    <a:pt x="229724" y="319484"/>
                    <a:pt x="243416" y="305791"/>
                    <a:pt x="243416" y="289057"/>
                  </a:cubicBezTo>
                  <a:lnTo>
                    <a:pt x="243416" y="136922"/>
                  </a:lnTo>
                  <a:cubicBezTo>
                    <a:pt x="243416" y="120187"/>
                    <a:pt x="229724" y="106495"/>
                    <a:pt x="212989" y="106495"/>
                  </a:cubicBezTo>
                  <a:close/>
                  <a:moveTo>
                    <a:pt x="76068" y="76068"/>
                  </a:moveTo>
                  <a:cubicBezTo>
                    <a:pt x="76068" y="50813"/>
                    <a:pt x="96454" y="30427"/>
                    <a:pt x="121708" y="30427"/>
                  </a:cubicBezTo>
                  <a:cubicBezTo>
                    <a:pt x="146962" y="30427"/>
                    <a:pt x="167349" y="50813"/>
                    <a:pt x="167349" y="76068"/>
                  </a:cubicBezTo>
                  <a:lnTo>
                    <a:pt x="167349" y="106495"/>
                  </a:lnTo>
                  <a:lnTo>
                    <a:pt x="76068" y="106495"/>
                  </a:lnTo>
                  <a:lnTo>
                    <a:pt x="76068" y="76068"/>
                  </a:lnTo>
                  <a:close/>
                  <a:moveTo>
                    <a:pt x="212989" y="289057"/>
                  </a:moveTo>
                  <a:lnTo>
                    <a:pt x="30427" y="289057"/>
                  </a:lnTo>
                  <a:lnTo>
                    <a:pt x="30427" y="136922"/>
                  </a:lnTo>
                  <a:lnTo>
                    <a:pt x="212989" y="136922"/>
                  </a:lnTo>
                  <a:lnTo>
                    <a:pt x="212989" y="289057"/>
                  </a:lnTo>
                  <a:close/>
                  <a:moveTo>
                    <a:pt x="121708" y="243416"/>
                  </a:moveTo>
                  <a:cubicBezTo>
                    <a:pt x="138443" y="243416"/>
                    <a:pt x="152135" y="229724"/>
                    <a:pt x="152135" y="212989"/>
                  </a:cubicBezTo>
                  <a:cubicBezTo>
                    <a:pt x="152135" y="196254"/>
                    <a:pt x="138443" y="182562"/>
                    <a:pt x="121708" y="182562"/>
                  </a:cubicBezTo>
                  <a:cubicBezTo>
                    <a:pt x="104973" y="182562"/>
                    <a:pt x="91281" y="196254"/>
                    <a:pt x="91281" y="212989"/>
                  </a:cubicBezTo>
                  <a:cubicBezTo>
                    <a:pt x="91281" y="229724"/>
                    <a:pt x="104973" y="243416"/>
                    <a:pt x="121708" y="243416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50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3B61172F-A4B9-4A74-84C9-07E4E7A01097}"/>
              </a:ext>
            </a:extLst>
          </p:cNvPr>
          <p:cNvSpPr txBox="1"/>
          <p:nvPr/>
        </p:nvSpPr>
        <p:spPr>
          <a:xfrm>
            <a:off x="7774830" y="1776008"/>
            <a:ext cx="1468874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Change password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DEE5E19D-1645-4084-A001-A23EB1D2C153}"/>
              </a:ext>
            </a:extLst>
          </p:cNvPr>
          <p:cNvSpPr txBox="1"/>
          <p:nvPr/>
        </p:nvSpPr>
        <p:spPr>
          <a:xfrm>
            <a:off x="7774829" y="2170184"/>
            <a:ext cx="2060327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Change Email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F630B64C-0A24-48D4-83F5-2CDDC0801519}"/>
              </a:ext>
            </a:extLst>
          </p:cNvPr>
          <p:cNvSpPr txBox="1"/>
          <p:nvPr/>
        </p:nvSpPr>
        <p:spPr>
          <a:xfrm>
            <a:off x="7774829" y="3016963"/>
            <a:ext cx="2060327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Change Vehicle Information</a:t>
            </a:r>
          </a:p>
        </p:txBody>
      </p:sp>
      <p:grpSp>
        <p:nvGrpSpPr>
          <p:cNvPr id="71" name="Graphic 18">
            <a:extLst>
              <a:ext uri="{FF2B5EF4-FFF2-40B4-BE49-F238E27FC236}">
                <a16:creationId xmlns:a16="http://schemas.microsoft.com/office/drawing/2014/main" id="{EB88AE26-301D-4EDB-BA33-822EBCFC4654}"/>
              </a:ext>
            </a:extLst>
          </p:cNvPr>
          <p:cNvGrpSpPr/>
          <p:nvPr/>
        </p:nvGrpSpPr>
        <p:grpSpPr>
          <a:xfrm>
            <a:off x="7492235" y="2994867"/>
            <a:ext cx="329573" cy="329573"/>
            <a:chOff x="5981700" y="3314700"/>
            <a:chExt cx="375976" cy="375976"/>
          </a:xfrm>
        </p:grpSpPr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B81F44D5-42C4-478F-8A58-5ED2D9C41652}"/>
                </a:ext>
              </a:extLst>
            </p:cNvPr>
            <p:cNvSpPr/>
            <p:nvPr/>
          </p:nvSpPr>
          <p:spPr>
            <a:xfrm>
              <a:off x="5981700" y="3314700"/>
              <a:ext cx="375976" cy="375976"/>
            </a:xfrm>
            <a:custGeom>
              <a:avLst/>
              <a:gdLst>
                <a:gd name="connsiteX0" fmla="*/ 0 w 375976"/>
                <a:gd name="connsiteY0" fmla="*/ 0 h 375976"/>
                <a:gd name="connsiteX1" fmla="*/ 375976 w 375976"/>
                <a:gd name="connsiteY1" fmla="*/ 0 h 375976"/>
                <a:gd name="connsiteX2" fmla="*/ 375976 w 375976"/>
                <a:gd name="connsiteY2" fmla="*/ 375976 h 375976"/>
                <a:gd name="connsiteX3" fmla="*/ 0 w 375976"/>
                <a:gd name="connsiteY3" fmla="*/ 375976 h 375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5976" h="375976">
                  <a:moveTo>
                    <a:pt x="0" y="0"/>
                  </a:moveTo>
                  <a:lnTo>
                    <a:pt x="375976" y="0"/>
                  </a:lnTo>
                  <a:lnTo>
                    <a:pt x="375976" y="375976"/>
                  </a:lnTo>
                  <a:lnTo>
                    <a:pt x="0" y="375976"/>
                  </a:lnTo>
                  <a:close/>
                </a:path>
              </a:pathLst>
            </a:custGeom>
            <a:noFill/>
            <a:ln w="154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A05C76E3-0D69-4B03-A270-B1492D1E4772}"/>
                </a:ext>
              </a:extLst>
            </p:cNvPr>
            <p:cNvSpPr/>
            <p:nvPr/>
          </p:nvSpPr>
          <p:spPr>
            <a:xfrm>
              <a:off x="5997365" y="3377362"/>
              <a:ext cx="344644" cy="250650"/>
            </a:xfrm>
            <a:custGeom>
              <a:avLst/>
              <a:gdLst>
                <a:gd name="connsiteX0" fmla="*/ 297648 w 344644"/>
                <a:gd name="connsiteY0" fmla="*/ 62663 h 250650"/>
                <a:gd name="connsiteX1" fmla="*/ 250651 w 344644"/>
                <a:gd name="connsiteY1" fmla="*/ 62663 h 250650"/>
                <a:gd name="connsiteX2" fmla="*/ 250651 w 344644"/>
                <a:gd name="connsiteY2" fmla="*/ 0 h 250650"/>
                <a:gd name="connsiteX3" fmla="*/ 31331 w 344644"/>
                <a:gd name="connsiteY3" fmla="*/ 0 h 250650"/>
                <a:gd name="connsiteX4" fmla="*/ 0 w 344644"/>
                <a:gd name="connsiteY4" fmla="*/ 31331 h 250650"/>
                <a:gd name="connsiteX5" fmla="*/ 0 w 344644"/>
                <a:gd name="connsiteY5" fmla="*/ 203654 h 250650"/>
                <a:gd name="connsiteX6" fmla="*/ 31331 w 344644"/>
                <a:gd name="connsiteY6" fmla="*/ 203654 h 250650"/>
                <a:gd name="connsiteX7" fmla="*/ 78328 w 344644"/>
                <a:gd name="connsiteY7" fmla="*/ 250651 h 250650"/>
                <a:gd name="connsiteX8" fmla="*/ 125325 w 344644"/>
                <a:gd name="connsiteY8" fmla="*/ 203654 h 250650"/>
                <a:gd name="connsiteX9" fmla="*/ 219319 w 344644"/>
                <a:gd name="connsiteY9" fmla="*/ 203654 h 250650"/>
                <a:gd name="connsiteX10" fmla="*/ 266316 w 344644"/>
                <a:gd name="connsiteY10" fmla="*/ 250651 h 250650"/>
                <a:gd name="connsiteX11" fmla="*/ 313313 w 344644"/>
                <a:gd name="connsiteY11" fmla="*/ 203654 h 250650"/>
                <a:gd name="connsiteX12" fmla="*/ 344645 w 344644"/>
                <a:gd name="connsiteY12" fmla="*/ 203654 h 250650"/>
                <a:gd name="connsiteX13" fmla="*/ 344645 w 344644"/>
                <a:gd name="connsiteY13" fmla="*/ 125325 h 250650"/>
                <a:gd name="connsiteX14" fmla="*/ 297648 w 344644"/>
                <a:gd name="connsiteY14" fmla="*/ 62663 h 250650"/>
                <a:gd name="connsiteX15" fmla="*/ 78328 w 344644"/>
                <a:gd name="connsiteY15" fmla="*/ 227152 h 250650"/>
                <a:gd name="connsiteX16" fmla="*/ 54830 w 344644"/>
                <a:gd name="connsiteY16" fmla="*/ 203654 h 250650"/>
                <a:gd name="connsiteX17" fmla="*/ 78328 w 344644"/>
                <a:gd name="connsiteY17" fmla="*/ 180155 h 250650"/>
                <a:gd name="connsiteX18" fmla="*/ 101827 w 344644"/>
                <a:gd name="connsiteY18" fmla="*/ 203654 h 250650"/>
                <a:gd name="connsiteX19" fmla="*/ 78328 w 344644"/>
                <a:gd name="connsiteY19" fmla="*/ 227152 h 250650"/>
                <a:gd name="connsiteX20" fmla="*/ 289815 w 344644"/>
                <a:gd name="connsiteY20" fmla="*/ 86161 h 250650"/>
                <a:gd name="connsiteX21" fmla="*/ 320520 w 344644"/>
                <a:gd name="connsiteY21" fmla="*/ 125325 h 250650"/>
                <a:gd name="connsiteX22" fmla="*/ 250651 w 344644"/>
                <a:gd name="connsiteY22" fmla="*/ 125325 h 250650"/>
                <a:gd name="connsiteX23" fmla="*/ 250651 w 344644"/>
                <a:gd name="connsiteY23" fmla="*/ 86161 h 250650"/>
                <a:gd name="connsiteX24" fmla="*/ 289815 w 344644"/>
                <a:gd name="connsiteY24" fmla="*/ 86161 h 250650"/>
                <a:gd name="connsiteX25" fmla="*/ 266316 w 344644"/>
                <a:gd name="connsiteY25" fmla="*/ 227152 h 250650"/>
                <a:gd name="connsiteX26" fmla="*/ 242818 w 344644"/>
                <a:gd name="connsiteY26" fmla="*/ 203654 h 250650"/>
                <a:gd name="connsiteX27" fmla="*/ 266316 w 344644"/>
                <a:gd name="connsiteY27" fmla="*/ 180155 h 250650"/>
                <a:gd name="connsiteX28" fmla="*/ 289815 w 344644"/>
                <a:gd name="connsiteY28" fmla="*/ 203654 h 250650"/>
                <a:gd name="connsiteX29" fmla="*/ 266316 w 344644"/>
                <a:gd name="connsiteY29" fmla="*/ 227152 h 25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44644" h="250650">
                  <a:moveTo>
                    <a:pt x="297648" y="62663"/>
                  </a:moveTo>
                  <a:lnTo>
                    <a:pt x="250651" y="62663"/>
                  </a:lnTo>
                  <a:lnTo>
                    <a:pt x="250651" y="0"/>
                  </a:lnTo>
                  <a:lnTo>
                    <a:pt x="31331" y="0"/>
                  </a:lnTo>
                  <a:cubicBezTo>
                    <a:pt x="14099" y="0"/>
                    <a:pt x="0" y="14099"/>
                    <a:pt x="0" y="31331"/>
                  </a:cubicBezTo>
                  <a:lnTo>
                    <a:pt x="0" y="203654"/>
                  </a:lnTo>
                  <a:lnTo>
                    <a:pt x="31331" y="203654"/>
                  </a:lnTo>
                  <a:cubicBezTo>
                    <a:pt x="31331" y="229659"/>
                    <a:pt x="52323" y="250651"/>
                    <a:pt x="78328" y="250651"/>
                  </a:cubicBezTo>
                  <a:cubicBezTo>
                    <a:pt x="104333" y="250651"/>
                    <a:pt x="125325" y="229659"/>
                    <a:pt x="125325" y="203654"/>
                  </a:cubicBezTo>
                  <a:lnTo>
                    <a:pt x="219319" y="203654"/>
                  </a:lnTo>
                  <a:cubicBezTo>
                    <a:pt x="219319" y="229659"/>
                    <a:pt x="240311" y="250651"/>
                    <a:pt x="266316" y="250651"/>
                  </a:cubicBezTo>
                  <a:cubicBezTo>
                    <a:pt x="292321" y="250651"/>
                    <a:pt x="313313" y="229659"/>
                    <a:pt x="313313" y="203654"/>
                  </a:cubicBezTo>
                  <a:lnTo>
                    <a:pt x="344645" y="203654"/>
                  </a:lnTo>
                  <a:lnTo>
                    <a:pt x="344645" y="125325"/>
                  </a:lnTo>
                  <a:lnTo>
                    <a:pt x="297648" y="62663"/>
                  </a:lnTo>
                  <a:close/>
                  <a:moveTo>
                    <a:pt x="78328" y="227152"/>
                  </a:moveTo>
                  <a:cubicBezTo>
                    <a:pt x="65326" y="227152"/>
                    <a:pt x="54830" y="216656"/>
                    <a:pt x="54830" y="203654"/>
                  </a:cubicBezTo>
                  <a:cubicBezTo>
                    <a:pt x="54830" y="190651"/>
                    <a:pt x="65326" y="180155"/>
                    <a:pt x="78328" y="180155"/>
                  </a:cubicBezTo>
                  <a:cubicBezTo>
                    <a:pt x="91331" y="180155"/>
                    <a:pt x="101827" y="190651"/>
                    <a:pt x="101827" y="203654"/>
                  </a:cubicBezTo>
                  <a:cubicBezTo>
                    <a:pt x="101827" y="216656"/>
                    <a:pt x="91331" y="227152"/>
                    <a:pt x="78328" y="227152"/>
                  </a:cubicBezTo>
                  <a:close/>
                  <a:moveTo>
                    <a:pt x="289815" y="86161"/>
                  </a:moveTo>
                  <a:lnTo>
                    <a:pt x="320520" y="125325"/>
                  </a:lnTo>
                  <a:lnTo>
                    <a:pt x="250651" y="125325"/>
                  </a:lnTo>
                  <a:lnTo>
                    <a:pt x="250651" y="86161"/>
                  </a:lnTo>
                  <a:lnTo>
                    <a:pt x="289815" y="86161"/>
                  </a:lnTo>
                  <a:close/>
                  <a:moveTo>
                    <a:pt x="266316" y="227152"/>
                  </a:moveTo>
                  <a:cubicBezTo>
                    <a:pt x="253314" y="227152"/>
                    <a:pt x="242818" y="216656"/>
                    <a:pt x="242818" y="203654"/>
                  </a:cubicBezTo>
                  <a:cubicBezTo>
                    <a:pt x="242818" y="190651"/>
                    <a:pt x="253314" y="180155"/>
                    <a:pt x="266316" y="180155"/>
                  </a:cubicBezTo>
                  <a:cubicBezTo>
                    <a:pt x="279319" y="180155"/>
                    <a:pt x="289815" y="190651"/>
                    <a:pt x="289815" y="203654"/>
                  </a:cubicBezTo>
                  <a:cubicBezTo>
                    <a:pt x="289815" y="216656"/>
                    <a:pt x="279319" y="227152"/>
                    <a:pt x="266316" y="227152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54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5" name="Graphic 23">
            <a:extLst>
              <a:ext uri="{FF2B5EF4-FFF2-40B4-BE49-F238E27FC236}">
                <a16:creationId xmlns:a16="http://schemas.microsoft.com/office/drawing/2014/main" id="{EC95DDC8-278D-408A-AD75-00D6741641E0}"/>
              </a:ext>
            </a:extLst>
          </p:cNvPr>
          <p:cNvGrpSpPr/>
          <p:nvPr/>
        </p:nvGrpSpPr>
        <p:grpSpPr>
          <a:xfrm>
            <a:off x="7475684" y="2143446"/>
            <a:ext cx="329116" cy="329116"/>
            <a:chOff x="5981700" y="3314700"/>
            <a:chExt cx="228600" cy="228600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C4484DB-8A3B-4CF1-A264-14023D2CA3EC}"/>
                </a:ext>
              </a:extLst>
            </p:cNvPr>
            <p:cNvSpPr/>
            <p:nvPr/>
          </p:nvSpPr>
          <p:spPr>
            <a:xfrm>
              <a:off x="5981700" y="3314700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AD4D486C-6742-4E0D-A957-06E3BA996F1D}"/>
                </a:ext>
              </a:extLst>
            </p:cNvPr>
            <p:cNvSpPr/>
            <p:nvPr/>
          </p:nvSpPr>
          <p:spPr>
            <a:xfrm>
              <a:off x="6000750" y="3352800"/>
              <a:ext cx="190500" cy="152400"/>
            </a:xfrm>
            <a:custGeom>
              <a:avLst/>
              <a:gdLst>
                <a:gd name="connsiteX0" fmla="*/ 171450 w 190500"/>
                <a:gd name="connsiteY0" fmla="*/ 0 h 152400"/>
                <a:gd name="connsiteX1" fmla="*/ 19050 w 190500"/>
                <a:gd name="connsiteY1" fmla="*/ 0 h 152400"/>
                <a:gd name="connsiteX2" fmla="*/ 95 w 190500"/>
                <a:gd name="connsiteY2" fmla="*/ 19050 h 152400"/>
                <a:gd name="connsiteX3" fmla="*/ 0 w 190500"/>
                <a:gd name="connsiteY3" fmla="*/ 133350 h 152400"/>
                <a:gd name="connsiteX4" fmla="*/ 19050 w 190500"/>
                <a:gd name="connsiteY4" fmla="*/ 152400 h 152400"/>
                <a:gd name="connsiteX5" fmla="*/ 171450 w 190500"/>
                <a:gd name="connsiteY5" fmla="*/ 152400 h 152400"/>
                <a:gd name="connsiteX6" fmla="*/ 190500 w 190500"/>
                <a:gd name="connsiteY6" fmla="*/ 133350 h 152400"/>
                <a:gd name="connsiteX7" fmla="*/ 190500 w 190500"/>
                <a:gd name="connsiteY7" fmla="*/ 19050 h 152400"/>
                <a:gd name="connsiteX8" fmla="*/ 171450 w 190500"/>
                <a:gd name="connsiteY8" fmla="*/ 0 h 152400"/>
                <a:gd name="connsiteX9" fmla="*/ 171450 w 190500"/>
                <a:gd name="connsiteY9" fmla="*/ 38100 h 152400"/>
                <a:gd name="connsiteX10" fmla="*/ 95250 w 190500"/>
                <a:gd name="connsiteY10" fmla="*/ 85725 h 152400"/>
                <a:gd name="connsiteX11" fmla="*/ 19050 w 190500"/>
                <a:gd name="connsiteY11" fmla="*/ 38100 h 152400"/>
                <a:gd name="connsiteX12" fmla="*/ 19050 w 190500"/>
                <a:gd name="connsiteY12" fmla="*/ 19050 h 152400"/>
                <a:gd name="connsiteX13" fmla="*/ 95250 w 190500"/>
                <a:gd name="connsiteY13" fmla="*/ 66675 h 152400"/>
                <a:gd name="connsiteX14" fmla="*/ 171450 w 190500"/>
                <a:gd name="connsiteY14" fmla="*/ 19050 h 152400"/>
                <a:gd name="connsiteX15" fmla="*/ 171450 w 190500"/>
                <a:gd name="connsiteY15" fmla="*/ 381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0500" h="152400">
                  <a:moveTo>
                    <a:pt x="171450" y="0"/>
                  </a:moveTo>
                  <a:lnTo>
                    <a:pt x="19050" y="0"/>
                  </a:lnTo>
                  <a:cubicBezTo>
                    <a:pt x="8573" y="0"/>
                    <a:pt x="95" y="8573"/>
                    <a:pt x="95" y="19050"/>
                  </a:cubicBezTo>
                  <a:lnTo>
                    <a:pt x="0" y="133350"/>
                  </a:lnTo>
                  <a:cubicBezTo>
                    <a:pt x="0" y="143828"/>
                    <a:pt x="8573" y="152400"/>
                    <a:pt x="19050" y="152400"/>
                  </a:cubicBezTo>
                  <a:lnTo>
                    <a:pt x="171450" y="152400"/>
                  </a:lnTo>
                  <a:cubicBezTo>
                    <a:pt x="181928" y="152400"/>
                    <a:pt x="190500" y="143828"/>
                    <a:pt x="190500" y="133350"/>
                  </a:cubicBezTo>
                  <a:lnTo>
                    <a:pt x="190500" y="19050"/>
                  </a:lnTo>
                  <a:cubicBezTo>
                    <a:pt x="190500" y="8573"/>
                    <a:pt x="181928" y="0"/>
                    <a:pt x="171450" y="0"/>
                  </a:cubicBezTo>
                  <a:close/>
                  <a:moveTo>
                    <a:pt x="171450" y="38100"/>
                  </a:moveTo>
                  <a:lnTo>
                    <a:pt x="95250" y="85725"/>
                  </a:lnTo>
                  <a:lnTo>
                    <a:pt x="19050" y="38100"/>
                  </a:lnTo>
                  <a:lnTo>
                    <a:pt x="19050" y="19050"/>
                  </a:lnTo>
                  <a:lnTo>
                    <a:pt x="95250" y="66675"/>
                  </a:lnTo>
                  <a:lnTo>
                    <a:pt x="171450" y="19050"/>
                  </a:lnTo>
                  <a:lnTo>
                    <a:pt x="171450" y="38100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D209A719-F89B-4DC0-ABFA-EAB0EA1AD781}"/>
              </a:ext>
            </a:extLst>
          </p:cNvPr>
          <p:cNvCxnSpPr/>
          <p:nvPr/>
        </p:nvCxnSpPr>
        <p:spPr>
          <a:xfrm>
            <a:off x="7400127" y="3570239"/>
            <a:ext cx="2392884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9EDA8800-9F88-4991-8C0B-A6519E78073B}"/>
              </a:ext>
            </a:extLst>
          </p:cNvPr>
          <p:cNvSpPr txBox="1"/>
          <p:nvPr/>
        </p:nvSpPr>
        <p:spPr>
          <a:xfrm>
            <a:off x="7874768" y="3751863"/>
            <a:ext cx="164106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 History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79" name="Graphic 120">
            <a:extLst>
              <a:ext uri="{FF2B5EF4-FFF2-40B4-BE49-F238E27FC236}">
                <a16:creationId xmlns:a16="http://schemas.microsoft.com/office/drawing/2014/main" id="{50167D4A-E0F9-4130-86B2-003395584E3B}"/>
              </a:ext>
            </a:extLst>
          </p:cNvPr>
          <p:cNvGrpSpPr/>
          <p:nvPr/>
        </p:nvGrpSpPr>
        <p:grpSpPr>
          <a:xfrm>
            <a:off x="7513673" y="3735568"/>
            <a:ext cx="339582" cy="339582"/>
            <a:chOff x="7552822" y="2260856"/>
            <a:chExt cx="339582" cy="339582"/>
          </a:xfrm>
        </p:grpSpPr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ED10240C-975F-45CF-AE89-5E46920EDB2C}"/>
                </a:ext>
              </a:extLst>
            </p:cNvPr>
            <p:cNvSpPr/>
            <p:nvPr/>
          </p:nvSpPr>
          <p:spPr>
            <a:xfrm>
              <a:off x="7552822" y="2260856"/>
              <a:ext cx="339582" cy="339582"/>
            </a:xfrm>
            <a:custGeom>
              <a:avLst/>
              <a:gdLst>
                <a:gd name="connsiteX0" fmla="*/ 0 w 339582"/>
                <a:gd name="connsiteY0" fmla="*/ 0 h 339582"/>
                <a:gd name="connsiteX1" fmla="*/ 339582 w 339582"/>
                <a:gd name="connsiteY1" fmla="*/ 0 h 339582"/>
                <a:gd name="connsiteX2" fmla="*/ 339582 w 339582"/>
                <a:gd name="connsiteY2" fmla="*/ 339582 h 339582"/>
                <a:gd name="connsiteX3" fmla="*/ 0 w 339582"/>
                <a:gd name="connsiteY3" fmla="*/ 339582 h 33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582" h="339582">
                  <a:moveTo>
                    <a:pt x="0" y="0"/>
                  </a:moveTo>
                  <a:lnTo>
                    <a:pt x="339582" y="0"/>
                  </a:lnTo>
                  <a:lnTo>
                    <a:pt x="339582" y="339582"/>
                  </a:lnTo>
                  <a:lnTo>
                    <a:pt x="0" y="339582"/>
                  </a:lnTo>
                  <a:close/>
                </a:path>
              </a:pathLst>
            </a:custGeom>
            <a:noFill/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53711E65-6DD1-43FB-A806-BB3A35F70046}"/>
                </a:ext>
              </a:extLst>
            </p:cNvPr>
            <p:cNvSpPr/>
            <p:nvPr/>
          </p:nvSpPr>
          <p:spPr>
            <a:xfrm>
              <a:off x="7581120" y="2289154"/>
              <a:ext cx="282985" cy="282985"/>
            </a:xfrm>
            <a:custGeom>
              <a:avLst/>
              <a:gdLst>
                <a:gd name="connsiteX0" fmla="*/ 141351 w 282985"/>
                <a:gd name="connsiteY0" fmla="*/ 0 h 282985"/>
                <a:gd name="connsiteX1" fmla="*/ 0 w 282985"/>
                <a:gd name="connsiteY1" fmla="*/ 141493 h 282985"/>
                <a:gd name="connsiteX2" fmla="*/ 141351 w 282985"/>
                <a:gd name="connsiteY2" fmla="*/ 282985 h 282985"/>
                <a:gd name="connsiteX3" fmla="*/ 282985 w 282985"/>
                <a:gd name="connsiteY3" fmla="*/ 141493 h 282985"/>
                <a:gd name="connsiteX4" fmla="*/ 141351 w 282985"/>
                <a:gd name="connsiteY4" fmla="*/ 0 h 282985"/>
                <a:gd name="connsiteX5" fmla="*/ 141493 w 282985"/>
                <a:gd name="connsiteY5" fmla="*/ 254687 h 282985"/>
                <a:gd name="connsiteX6" fmla="*/ 28299 w 282985"/>
                <a:gd name="connsiteY6" fmla="*/ 141493 h 282985"/>
                <a:gd name="connsiteX7" fmla="*/ 141493 w 282985"/>
                <a:gd name="connsiteY7" fmla="*/ 28299 h 282985"/>
                <a:gd name="connsiteX8" fmla="*/ 254687 w 282985"/>
                <a:gd name="connsiteY8" fmla="*/ 141493 h 282985"/>
                <a:gd name="connsiteX9" fmla="*/ 141493 w 282985"/>
                <a:gd name="connsiteY9" fmla="*/ 254687 h 282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2985" h="282985">
                  <a:moveTo>
                    <a:pt x="141351" y="0"/>
                  </a:moveTo>
                  <a:cubicBezTo>
                    <a:pt x="63247" y="0"/>
                    <a:pt x="0" y="63389"/>
                    <a:pt x="0" y="141493"/>
                  </a:cubicBezTo>
                  <a:cubicBezTo>
                    <a:pt x="0" y="219596"/>
                    <a:pt x="63247" y="282985"/>
                    <a:pt x="141351" y="282985"/>
                  </a:cubicBezTo>
                  <a:cubicBezTo>
                    <a:pt x="219596" y="282985"/>
                    <a:pt x="282985" y="219596"/>
                    <a:pt x="282985" y="141493"/>
                  </a:cubicBezTo>
                  <a:cubicBezTo>
                    <a:pt x="282985" y="63389"/>
                    <a:pt x="219596" y="0"/>
                    <a:pt x="141351" y="0"/>
                  </a:cubicBezTo>
                  <a:close/>
                  <a:moveTo>
                    <a:pt x="141493" y="254687"/>
                  </a:moveTo>
                  <a:cubicBezTo>
                    <a:pt x="78953" y="254687"/>
                    <a:pt x="28299" y="204032"/>
                    <a:pt x="28299" y="141493"/>
                  </a:cubicBezTo>
                  <a:cubicBezTo>
                    <a:pt x="28299" y="78953"/>
                    <a:pt x="78953" y="28299"/>
                    <a:pt x="141493" y="28299"/>
                  </a:cubicBezTo>
                  <a:cubicBezTo>
                    <a:pt x="204032" y="28299"/>
                    <a:pt x="254687" y="78953"/>
                    <a:pt x="254687" y="141493"/>
                  </a:cubicBezTo>
                  <a:cubicBezTo>
                    <a:pt x="254687" y="204032"/>
                    <a:pt x="204032" y="254687"/>
                    <a:pt x="141493" y="254687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6C01F73E-6034-42AF-9A14-FBB967777145}"/>
                </a:ext>
              </a:extLst>
            </p:cNvPr>
            <p:cNvSpPr/>
            <p:nvPr/>
          </p:nvSpPr>
          <p:spPr>
            <a:xfrm>
              <a:off x="7708463" y="2359900"/>
              <a:ext cx="84895" cy="129465"/>
            </a:xfrm>
            <a:custGeom>
              <a:avLst/>
              <a:gdLst>
                <a:gd name="connsiteX0" fmla="*/ 21224 w 84895"/>
                <a:gd name="connsiteY0" fmla="*/ 0 h 129465"/>
                <a:gd name="connsiteX1" fmla="*/ 0 w 84895"/>
                <a:gd name="connsiteY1" fmla="*/ 0 h 129465"/>
                <a:gd name="connsiteX2" fmla="*/ 0 w 84895"/>
                <a:gd name="connsiteY2" fmla="*/ 84896 h 129465"/>
                <a:gd name="connsiteX3" fmla="*/ 74284 w 84895"/>
                <a:gd name="connsiteY3" fmla="*/ 129466 h 129465"/>
                <a:gd name="connsiteX4" fmla="*/ 84896 w 84895"/>
                <a:gd name="connsiteY4" fmla="*/ 112062 h 129465"/>
                <a:gd name="connsiteX5" fmla="*/ 21224 w 84895"/>
                <a:gd name="connsiteY5" fmla="*/ 74284 h 129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895" h="129465">
                  <a:moveTo>
                    <a:pt x="21224" y="0"/>
                  </a:moveTo>
                  <a:lnTo>
                    <a:pt x="0" y="0"/>
                  </a:lnTo>
                  <a:lnTo>
                    <a:pt x="0" y="84896"/>
                  </a:lnTo>
                  <a:lnTo>
                    <a:pt x="74284" y="129466"/>
                  </a:lnTo>
                  <a:lnTo>
                    <a:pt x="84896" y="112062"/>
                  </a:lnTo>
                  <a:lnTo>
                    <a:pt x="21224" y="74284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24E41F9D-B938-4DE3-99B2-63ED734BC38B}"/>
              </a:ext>
            </a:extLst>
          </p:cNvPr>
          <p:cNvSpPr txBox="1"/>
          <p:nvPr/>
        </p:nvSpPr>
        <p:spPr>
          <a:xfrm>
            <a:off x="7874768" y="4222244"/>
            <a:ext cx="164106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About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85" name="Graphic 127">
            <a:extLst>
              <a:ext uri="{FF2B5EF4-FFF2-40B4-BE49-F238E27FC236}">
                <a16:creationId xmlns:a16="http://schemas.microsoft.com/office/drawing/2014/main" id="{CA28FF31-5E31-4DA2-8D15-3304162D3049}"/>
              </a:ext>
            </a:extLst>
          </p:cNvPr>
          <p:cNvGrpSpPr/>
          <p:nvPr/>
        </p:nvGrpSpPr>
        <p:grpSpPr>
          <a:xfrm>
            <a:off x="7513591" y="4205126"/>
            <a:ext cx="345968" cy="345968"/>
            <a:chOff x="7534212" y="2724021"/>
            <a:chExt cx="345968" cy="345968"/>
          </a:xfrm>
        </p:grpSpPr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1B027DAE-2848-4D46-9105-93DA1D78AE23}"/>
                </a:ext>
              </a:extLst>
            </p:cNvPr>
            <p:cNvSpPr/>
            <p:nvPr/>
          </p:nvSpPr>
          <p:spPr>
            <a:xfrm>
              <a:off x="7534212" y="2724021"/>
              <a:ext cx="345968" cy="345968"/>
            </a:xfrm>
            <a:custGeom>
              <a:avLst/>
              <a:gdLst>
                <a:gd name="connsiteX0" fmla="*/ 0 w 345968"/>
                <a:gd name="connsiteY0" fmla="*/ 0 h 345968"/>
                <a:gd name="connsiteX1" fmla="*/ 345968 w 345968"/>
                <a:gd name="connsiteY1" fmla="*/ 0 h 345968"/>
                <a:gd name="connsiteX2" fmla="*/ 345968 w 345968"/>
                <a:gd name="connsiteY2" fmla="*/ 345968 h 345968"/>
                <a:gd name="connsiteX3" fmla="*/ 0 w 345968"/>
                <a:gd name="connsiteY3" fmla="*/ 345968 h 345968"/>
                <a:gd name="connsiteX4" fmla="*/ 0 w 345968"/>
                <a:gd name="connsiteY4" fmla="*/ 0 h 345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5968" h="345968">
                  <a:moveTo>
                    <a:pt x="0" y="0"/>
                  </a:moveTo>
                  <a:lnTo>
                    <a:pt x="345968" y="0"/>
                  </a:lnTo>
                  <a:lnTo>
                    <a:pt x="345968" y="345968"/>
                  </a:lnTo>
                  <a:lnTo>
                    <a:pt x="0" y="34596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4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A5D56B7-CE29-462F-898F-0A277C506777}"/>
                </a:ext>
              </a:extLst>
            </p:cNvPr>
            <p:cNvSpPr/>
            <p:nvPr/>
          </p:nvSpPr>
          <p:spPr>
            <a:xfrm>
              <a:off x="7563042" y="2752851"/>
              <a:ext cx="288306" cy="288306"/>
            </a:xfrm>
            <a:custGeom>
              <a:avLst/>
              <a:gdLst>
                <a:gd name="connsiteX0" fmla="*/ 129738 w 288306"/>
                <a:gd name="connsiteY0" fmla="*/ 72077 h 288306"/>
                <a:gd name="connsiteX1" fmla="*/ 158569 w 288306"/>
                <a:gd name="connsiteY1" fmla="*/ 72077 h 288306"/>
                <a:gd name="connsiteX2" fmla="*/ 158569 w 288306"/>
                <a:gd name="connsiteY2" fmla="*/ 100907 h 288306"/>
                <a:gd name="connsiteX3" fmla="*/ 129738 w 288306"/>
                <a:gd name="connsiteY3" fmla="*/ 100907 h 288306"/>
                <a:gd name="connsiteX4" fmla="*/ 129738 w 288306"/>
                <a:gd name="connsiteY4" fmla="*/ 129738 h 288306"/>
                <a:gd name="connsiteX5" fmla="*/ 158569 w 288306"/>
                <a:gd name="connsiteY5" fmla="*/ 129738 h 288306"/>
                <a:gd name="connsiteX6" fmla="*/ 158569 w 288306"/>
                <a:gd name="connsiteY6" fmla="*/ 216230 h 288306"/>
                <a:gd name="connsiteX7" fmla="*/ 129738 w 288306"/>
                <a:gd name="connsiteY7" fmla="*/ 216230 h 288306"/>
                <a:gd name="connsiteX8" fmla="*/ 144153 w 288306"/>
                <a:gd name="connsiteY8" fmla="*/ 0 h 288306"/>
                <a:gd name="connsiteX9" fmla="*/ 0 w 288306"/>
                <a:gd name="connsiteY9" fmla="*/ 144153 h 288306"/>
                <a:gd name="connsiteX10" fmla="*/ 144153 w 288306"/>
                <a:gd name="connsiteY10" fmla="*/ 288307 h 288306"/>
                <a:gd name="connsiteX11" fmla="*/ 288307 w 288306"/>
                <a:gd name="connsiteY11" fmla="*/ 144153 h 288306"/>
                <a:gd name="connsiteX12" fmla="*/ 144153 w 288306"/>
                <a:gd name="connsiteY12" fmla="*/ 0 h 288306"/>
                <a:gd name="connsiteX13" fmla="*/ 144153 w 288306"/>
                <a:gd name="connsiteY13" fmla="*/ 259476 h 288306"/>
                <a:gd name="connsiteX14" fmla="*/ 28831 w 288306"/>
                <a:gd name="connsiteY14" fmla="*/ 144153 h 288306"/>
                <a:gd name="connsiteX15" fmla="*/ 144153 w 288306"/>
                <a:gd name="connsiteY15" fmla="*/ 28831 h 288306"/>
                <a:gd name="connsiteX16" fmla="*/ 259476 w 288306"/>
                <a:gd name="connsiteY16" fmla="*/ 144153 h 288306"/>
                <a:gd name="connsiteX17" fmla="*/ 144153 w 288306"/>
                <a:gd name="connsiteY17" fmla="*/ 259476 h 288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8306" h="288306">
                  <a:moveTo>
                    <a:pt x="129738" y="72077"/>
                  </a:moveTo>
                  <a:lnTo>
                    <a:pt x="158569" y="72077"/>
                  </a:lnTo>
                  <a:lnTo>
                    <a:pt x="158569" y="100907"/>
                  </a:lnTo>
                  <a:lnTo>
                    <a:pt x="129738" y="100907"/>
                  </a:lnTo>
                  <a:close/>
                  <a:moveTo>
                    <a:pt x="129738" y="129738"/>
                  </a:moveTo>
                  <a:lnTo>
                    <a:pt x="158569" y="129738"/>
                  </a:lnTo>
                  <a:lnTo>
                    <a:pt x="158569" y="216230"/>
                  </a:lnTo>
                  <a:lnTo>
                    <a:pt x="129738" y="216230"/>
                  </a:lnTo>
                  <a:close/>
                  <a:moveTo>
                    <a:pt x="144153" y="0"/>
                  </a:moveTo>
                  <a:cubicBezTo>
                    <a:pt x="64581" y="0"/>
                    <a:pt x="0" y="64581"/>
                    <a:pt x="0" y="144153"/>
                  </a:cubicBezTo>
                  <a:cubicBezTo>
                    <a:pt x="0" y="223726"/>
                    <a:pt x="64581" y="288307"/>
                    <a:pt x="144153" y="288307"/>
                  </a:cubicBezTo>
                  <a:cubicBezTo>
                    <a:pt x="223726" y="288307"/>
                    <a:pt x="288307" y="223726"/>
                    <a:pt x="288307" y="144153"/>
                  </a:cubicBezTo>
                  <a:cubicBezTo>
                    <a:pt x="288307" y="64581"/>
                    <a:pt x="223726" y="0"/>
                    <a:pt x="144153" y="0"/>
                  </a:cubicBezTo>
                  <a:close/>
                  <a:moveTo>
                    <a:pt x="144153" y="259476"/>
                  </a:moveTo>
                  <a:cubicBezTo>
                    <a:pt x="80582" y="259476"/>
                    <a:pt x="28831" y="207725"/>
                    <a:pt x="28831" y="144153"/>
                  </a:cubicBezTo>
                  <a:cubicBezTo>
                    <a:pt x="28831" y="80582"/>
                    <a:pt x="80582" y="28831"/>
                    <a:pt x="144153" y="28831"/>
                  </a:cubicBezTo>
                  <a:cubicBezTo>
                    <a:pt x="207725" y="28831"/>
                    <a:pt x="259476" y="80582"/>
                    <a:pt x="259476" y="144153"/>
                  </a:cubicBezTo>
                  <a:cubicBezTo>
                    <a:pt x="259476" y="207725"/>
                    <a:pt x="207725" y="259476"/>
                    <a:pt x="144153" y="259476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4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pic>
        <p:nvPicPr>
          <p:cNvPr id="5" name="Picture 2" descr="Avatar - Free people icons">
            <a:extLst>
              <a:ext uri="{FF2B5EF4-FFF2-40B4-BE49-F238E27FC236}">
                <a16:creationId xmlns:a16="http://schemas.microsoft.com/office/drawing/2014/main" id="{2EA2E033-0EBE-40BE-9BE7-B319B2ADA6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2371" y="671858"/>
            <a:ext cx="682044" cy="682044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C7D936B-963B-4C99-9C9C-95E878429E58}"/>
              </a:ext>
            </a:extLst>
          </p:cNvPr>
          <p:cNvSpPr txBox="1"/>
          <p:nvPr/>
        </p:nvSpPr>
        <p:spPr>
          <a:xfrm>
            <a:off x="7759709" y="2575751"/>
            <a:ext cx="1756124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John@example.com</a:t>
            </a:r>
            <a:endParaRPr lang="en-US" sz="12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C574E072-F1B7-45DE-9CD8-06E969D7FB49}"/>
              </a:ext>
            </a:extLst>
          </p:cNvPr>
          <p:cNvSpPr/>
          <p:nvPr/>
        </p:nvSpPr>
        <p:spPr>
          <a:xfrm>
            <a:off x="7785275" y="2575764"/>
            <a:ext cx="1892552" cy="261440"/>
          </a:xfrm>
          <a:prstGeom prst="roundRect">
            <a:avLst>
              <a:gd name="adj" fmla="val 9724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2AECE15-3323-4528-8778-BB720A536300}"/>
              </a:ext>
            </a:extLst>
          </p:cNvPr>
          <p:cNvSpPr/>
          <p:nvPr/>
        </p:nvSpPr>
        <p:spPr>
          <a:xfrm>
            <a:off x="7239099" y="5775587"/>
            <a:ext cx="3112324" cy="7030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6C66C6-14B8-4E0C-89DD-BBF9F1BC1E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</p:spTree>
    <p:extLst>
      <p:ext uri="{BB962C8B-B14F-4D97-AF65-F5344CB8AC3E}">
        <p14:creationId xmlns:p14="http://schemas.microsoft.com/office/powerpoint/2010/main" val="18010490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F5C11E-D46B-437C-B88B-93B0E530D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73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ADAF5-AA9E-4DD4-9CD6-10CDA84BD0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UI/UX Design &amp; Demo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590781-8118-48CB-84FD-E2E68419098C}"/>
              </a:ext>
            </a:extLst>
          </p:cNvPr>
          <p:cNvSpPr/>
          <p:nvPr/>
        </p:nvSpPr>
        <p:spPr>
          <a:xfrm>
            <a:off x="7325033" y="373020"/>
            <a:ext cx="3043798" cy="54111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01C0E92-6B5B-4A7D-A7BE-4D6DC0E773FF}"/>
              </a:ext>
            </a:extLst>
          </p:cNvPr>
          <p:cNvSpPr/>
          <p:nvPr/>
        </p:nvSpPr>
        <p:spPr>
          <a:xfrm>
            <a:off x="9677827" y="7071439"/>
            <a:ext cx="365126" cy="365126"/>
          </a:xfrm>
          <a:custGeom>
            <a:avLst/>
            <a:gdLst>
              <a:gd name="connsiteX0" fmla="*/ 0 w 578997"/>
              <a:gd name="connsiteY0" fmla="*/ 0 h 578997"/>
              <a:gd name="connsiteX1" fmla="*/ 578997 w 578997"/>
              <a:gd name="connsiteY1" fmla="*/ 0 h 578997"/>
              <a:gd name="connsiteX2" fmla="*/ 578997 w 578997"/>
              <a:gd name="connsiteY2" fmla="*/ 578997 h 578997"/>
              <a:gd name="connsiteX3" fmla="*/ 0 w 578997"/>
              <a:gd name="connsiteY3" fmla="*/ 578997 h 578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997" h="578997">
                <a:moveTo>
                  <a:pt x="0" y="0"/>
                </a:moveTo>
                <a:lnTo>
                  <a:pt x="578997" y="0"/>
                </a:lnTo>
                <a:lnTo>
                  <a:pt x="578997" y="578997"/>
                </a:lnTo>
                <a:lnTo>
                  <a:pt x="0" y="578997"/>
                </a:lnTo>
                <a:close/>
              </a:path>
            </a:pathLst>
          </a:custGeom>
          <a:noFill/>
          <a:ln w="2381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16ADAF-7F31-4824-AD90-5971164C1431}"/>
              </a:ext>
            </a:extLst>
          </p:cNvPr>
          <p:cNvSpPr txBox="1"/>
          <p:nvPr/>
        </p:nvSpPr>
        <p:spPr>
          <a:xfrm>
            <a:off x="307089" y="1553371"/>
            <a:ext cx="4559880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Login/Registration Form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for Rider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Successful/Rejected 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Edit Personal Information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Post Requests</a:t>
            </a:r>
            <a:endParaRPr lang="en-MY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Manage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Accepts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Manage Accepted Requests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51A2CE-331E-4B5E-BA93-EAA4AC0C28C3}"/>
              </a:ext>
            </a:extLst>
          </p:cNvPr>
          <p:cNvSpPr/>
          <p:nvPr/>
        </p:nvSpPr>
        <p:spPr>
          <a:xfrm>
            <a:off x="7325032" y="373019"/>
            <a:ext cx="3043797" cy="73802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508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aphic 12">
            <a:extLst>
              <a:ext uri="{FF2B5EF4-FFF2-40B4-BE49-F238E27FC236}">
                <a16:creationId xmlns:a16="http://schemas.microsoft.com/office/drawing/2014/main" id="{1D13F431-779D-4FEA-A098-486E6CFC722F}"/>
              </a:ext>
            </a:extLst>
          </p:cNvPr>
          <p:cNvGrpSpPr/>
          <p:nvPr/>
        </p:nvGrpSpPr>
        <p:grpSpPr>
          <a:xfrm>
            <a:off x="7514319" y="698137"/>
            <a:ext cx="246742" cy="246742"/>
            <a:chOff x="6010275" y="3343275"/>
            <a:chExt cx="171450" cy="171450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AE82AB2-835F-4107-AF82-5B22497F5F60}"/>
                </a:ext>
              </a:extLst>
            </p:cNvPr>
            <p:cNvSpPr/>
            <p:nvPr/>
          </p:nvSpPr>
          <p:spPr>
            <a:xfrm>
              <a:off x="6010275" y="3343275"/>
              <a:ext cx="171450" cy="171450"/>
            </a:xfrm>
            <a:custGeom>
              <a:avLst/>
              <a:gdLst>
                <a:gd name="connsiteX0" fmla="*/ 0 w 171450"/>
                <a:gd name="connsiteY0" fmla="*/ 0 h 171450"/>
                <a:gd name="connsiteX1" fmla="*/ 171450 w 171450"/>
                <a:gd name="connsiteY1" fmla="*/ 0 h 171450"/>
                <a:gd name="connsiteX2" fmla="*/ 171450 w 171450"/>
                <a:gd name="connsiteY2" fmla="*/ 171450 h 171450"/>
                <a:gd name="connsiteX3" fmla="*/ 0 w 171450"/>
                <a:gd name="connsiteY3" fmla="*/ 171450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" h="171450">
                  <a:moveTo>
                    <a:pt x="0" y="0"/>
                  </a:moveTo>
                  <a:lnTo>
                    <a:pt x="171450" y="0"/>
                  </a:lnTo>
                  <a:lnTo>
                    <a:pt x="171450" y="171450"/>
                  </a:lnTo>
                  <a:lnTo>
                    <a:pt x="0" y="171450"/>
                  </a:lnTo>
                  <a:close/>
                </a:path>
              </a:pathLst>
            </a:custGeom>
            <a:noFill/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205F5A1-6F3C-4029-A000-46F41536EEA1}"/>
                </a:ext>
              </a:extLst>
            </p:cNvPr>
            <p:cNvSpPr/>
            <p:nvPr/>
          </p:nvSpPr>
          <p:spPr>
            <a:xfrm>
              <a:off x="6031706" y="3386137"/>
              <a:ext cx="128587" cy="85725"/>
            </a:xfrm>
            <a:custGeom>
              <a:avLst/>
              <a:gdLst>
                <a:gd name="connsiteX0" fmla="*/ 0 w 128587"/>
                <a:gd name="connsiteY0" fmla="*/ 85725 h 85725"/>
                <a:gd name="connsiteX1" fmla="*/ 128588 w 128587"/>
                <a:gd name="connsiteY1" fmla="*/ 85725 h 85725"/>
                <a:gd name="connsiteX2" fmla="*/ 128588 w 128587"/>
                <a:gd name="connsiteY2" fmla="*/ 71438 h 85725"/>
                <a:gd name="connsiteX3" fmla="*/ 0 w 128587"/>
                <a:gd name="connsiteY3" fmla="*/ 71438 h 85725"/>
                <a:gd name="connsiteX4" fmla="*/ 0 w 128587"/>
                <a:gd name="connsiteY4" fmla="*/ 85725 h 85725"/>
                <a:gd name="connsiteX5" fmla="*/ 0 w 128587"/>
                <a:gd name="connsiteY5" fmla="*/ 50006 h 85725"/>
                <a:gd name="connsiteX6" fmla="*/ 128588 w 128587"/>
                <a:gd name="connsiteY6" fmla="*/ 50006 h 85725"/>
                <a:gd name="connsiteX7" fmla="*/ 128588 w 128587"/>
                <a:gd name="connsiteY7" fmla="*/ 35719 h 85725"/>
                <a:gd name="connsiteX8" fmla="*/ 0 w 128587"/>
                <a:gd name="connsiteY8" fmla="*/ 35719 h 85725"/>
                <a:gd name="connsiteX9" fmla="*/ 0 w 128587"/>
                <a:gd name="connsiteY9" fmla="*/ 50006 h 85725"/>
                <a:gd name="connsiteX10" fmla="*/ 0 w 128587"/>
                <a:gd name="connsiteY10" fmla="*/ 0 h 85725"/>
                <a:gd name="connsiteX11" fmla="*/ 0 w 128587"/>
                <a:gd name="connsiteY11" fmla="*/ 14288 h 85725"/>
                <a:gd name="connsiteX12" fmla="*/ 128588 w 128587"/>
                <a:gd name="connsiteY12" fmla="*/ 14288 h 85725"/>
                <a:gd name="connsiteX13" fmla="*/ 128588 w 128587"/>
                <a:gd name="connsiteY13" fmla="*/ 0 h 85725"/>
                <a:gd name="connsiteX14" fmla="*/ 0 w 128587"/>
                <a:gd name="connsiteY14" fmla="*/ 0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8587" h="85725">
                  <a:moveTo>
                    <a:pt x="0" y="85725"/>
                  </a:moveTo>
                  <a:lnTo>
                    <a:pt x="128588" y="85725"/>
                  </a:lnTo>
                  <a:lnTo>
                    <a:pt x="128588" y="71438"/>
                  </a:lnTo>
                  <a:lnTo>
                    <a:pt x="0" y="71438"/>
                  </a:lnTo>
                  <a:lnTo>
                    <a:pt x="0" y="85725"/>
                  </a:lnTo>
                  <a:close/>
                  <a:moveTo>
                    <a:pt x="0" y="50006"/>
                  </a:moveTo>
                  <a:lnTo>
                    <a:pt x="128588" y="50006"/>
                  </a:lnTo>
                  <a:lnTo>
                    <a:pt x="128588" y="35719"/>
                  </a:lnTo>
                  <a:lnTo>
                    <a:pt x="0" y="35719"/>
                  </a:lnTo>
                  <a:lnTo>
                    <a:pt x="0" y="50006"/>
                  </a:lnTo>
                  <a:close/>
                  <a:moveTo>
                    <a:pt x="0" y="0"/>
                  </a:moveTo>
                  <a:lnTo>
                    <a:pt x="0" y="14288"/>
                  </a:lnTo>
                  <a:lnTo>
                    <a:pt x="128588" y="14288"/>
                  </a:lnTo>
                  <a:lnTo>
                    <a:pt x="12858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611EB690-F14F-406F-B172-20E337BD9D8E}"/>
              </a:ext>
            </a:extLst>
          </p:cNvPr>
          <p:cNvSpPr/>
          <p:nvPr/>
        </p:nvSpPr>
        <p:spPr>
          <a:xfrm>
            <a:off x="7325033" y="370727"/>
            <a:ext cx="3026390" cy="19724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C3936A-20F8-4EE3-8F72-E1D3378BF2A4}"/>
              </a:ext>
            </a:extLst>
          </p:cNvPr>
          <p:cNvSpPr/>
          <p:nvPr/>
        </p:nvSpPr>
        <p:spPr>
          <a:xfrm>
            <a:off x="6568655" y="379356"/>
            <a:ext cx="753725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B66DC02-8392-4038-9EC4-3B06555B4850}"/>
              </a:ext>
            </a:extLst>
          </p:cNvPr>
          <p:cNvSpPr/>
          <p:nvPr/>
        </p:nvSpPr>
        <p:spPr>
          <a:xfrm>
            <a:off x="10356727" y="373020"/>
            <a:ext cx="753725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EDBB9795-8CB7-4205-A46D-096BE2F77501}"/>
              </a:ext>
            </a:extLst>
          </p:cNvPr>
          <p:cNvGrpSpPr/>
          <p:nvPr/>
        </p:nvGrpSpPr>
        <p:grpSpPr>
          <a:xfrm>
            <a:off x="7322379" y="1310121"/>
            <a:ext cx="3029043" cy="4345206"/>
            <a:chOff x="7322379" y="1310121"/>
            <a:chExt cx="3029043" cy="4345206"/>
          </a:xfrm>
        </p:grpSpPr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732BACA0-56AA-4097-8AB2-26E13B25B666}"/>
                </a:ext>
              </a:extLst>
            </p:cNvPr>
            <p:cNvGrpSpPr/>
            <p:nvPr/>
          </p:nvGrpSpPr>
          <p:grpSpPr>
            <a:xfrm>
              <a:off x="7446911" y="4674584"/>
              <a:ext cx="2791643" cy="980743"/>
              <a:chOff x="7446911" y="4059708"/>
              <a:chExt cx="2791643" cy="980743"/>
            </a:xfrm>
          </p:grpSpPr>
          <p:sp>
            <p:nvSpPr>
              <p:cNvPr id="75" name="Rectangle: Rounded Corners 74">
                <a:extLst>
                  <a:ext uri="{FF2B5EF4-FFF2-40B4-BE49-F238E27FC236}">
                    <a16:creationId xmlns:a16="http://schemas.microsoft.com/office/drawing/2014/main" id="{B5741195-95AF-4764-8B59-D762E1316B2E}"/>
                  </a:ext>
                </a:extLst>
              </p:cNvPr>
              <p:cNvSpPr/>
              <p:nvPr/>
            </p:nvSpPr>
            <p:spPr>
              <a:xfrm>
                <a:off x="7446911" y="4059708"/>
                <a:ext cx="2782477" cy="980743"/>
              </a:xfrm>
              <a:prstGeom prst="roundRect">
                <a:avLst>
                  <a:gd name="adj" fmla="val 9928"/>
                </a:avLst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D9A81C9C-29BB-4FC4-A13A-0124355E18BC}"/>
                  </a:ext>
                </a:extLst>
              </p:cNvPr>
              <p:cNvSpPr txBox="1"/>
              <p:nvPr/>
            </p:nvSpPr>
            <p:spPr>
              <a:xfrm>
                <a:off x="8164760" y="4224573"/>
                <a:ext cx="2073794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MY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Manage Requests</a:t>
                </a:r>
                <a:endParaRPr lang="en-US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grpSp>
            <p:nvGrpSpPr>
              <p:cNvPr id="90" name="Graphic 44">
                <a:extLst>
                  <a:ext uri="{FF2B5EF4-FFF2-40B4-BE49-F238E27FC236}">
                    <a16:creationId xmlns:a16="http://schemas.microsoft.com/office/drawing/2014/main" id="{77EB5226-5783-4FF7-BEDF-1034D975E6FA}"/>
                  </a:ext>
                </a:extLst>
              </p:cNvPr>
              <p:cNvGrpSpPr/>
              <p:nvPr/>
            </p:nvGrpSpPr>
            <p:grpSpPr>
              <a:xfrm>
                <a:off x="7543404" y="4228056"/>
                <a:ext cx="659405" cy="659405"/>
                <a:chOff x="5981699" y="3314699"/>
                <a:chExt cx="458429" cy="458429"/>
              </a:xfrm>
            </p:grpSpPr>
            <p:sp>
              <p:nvSpPr>
                <p:cNvPr id="92" name="Freeform: Shape 91">
                  <a:extLst>
                    <a:ext uri="{FF2B5EF4-FFF2-40B4-BE49-F238E27FC236}">
                      <a16:creationId xmlns:a16="http://schemas.microsoft.com/office/drawing/2014/main" id="{21B3F84E-2290-49C7-A4E3-AF17FF11D641}"/>
                    </a:ext>
                  </a:extLst>
                </p:cNvPr>
                <p:cNvSpPr/>
                <p:nvPr/>
              </p:nvSpPr>
              <p:spPr>
                <a:xfrm>
                  <a:off x="5981699" y="3314699"/>
                  <a:ext cx="458429" cy="458429"/>
                </a:xfrm>
                <a:custGeom>
                  <a:avLst/>
                  <a:gdLst>
                    <a:gd name="connsiteX0" fmla="*/ 0 w 458429"/>
                    <a:gd name="connsiteY0" fmla="*/ 0 h 458429"/>
                    <a:gd name="connsiteX1" fmla="*/ 458429 w 458429"/>
                    <a:gd name="connsiteY1" fmla="*/ 0 h 458429"/>
                    <a:gd name="connsiteX2" fmla="*/ 458429 w 458429"/>
                    <a:gd name="connsiteY2" fmla="*/ 458429 h 458429"/>
                    <a:gd name="connsiteX3" fmla="*/ 0 w 458429"/>
                    <a:gd name="connsiteY3" fmla="*/ 458429 h 4584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58429" h="458429">
                      <a:moveTo>
                        <a:pt x="0" y="0"/>
                      </a:moveTo>
                      <a:lnTo>
                        <a:pt x="458429" y="0"/>
                      </a:lnTo>
                      <a:lnTo>
                        <a:pt x="458429" y="458429"/>
                      </a:lnTo>
                      <a:lnTo>
                        <a:pt x="0" y="458429"/>
                      </a:lnTo>
                      <a:close/>
                    </a:path>
                  </a:pathLst>
                </a:custGeom>
                <a:noFill/>
                <a:ln w="190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3" name="Freeform: Shape 92">
                  <a:extLst>
                    <a:ext uri="{FF2B5EF4-FFF2-40B4-BE49-F238E27FC236}">
                      <a16:creationId xmlns:a16="http://schemas.microsoft.com/office/drawing/2014/main" id="{76E7E88F-F8FD-4FDA-891B-BE87007E08FC}"/>
                    </a:ext>
                  </a:extLst>
                </p:cNvPr>
                <p:cNvSpPr/>
                <p:nvPr/>
              </p:nvSpPr>
              <p:spPr>
                <a:xfrm>
                  <a:off x="6019897" y="3352901"/>
                  <a:ext cx="382024" cy="382024"/>
                </a:xfrm>
                <a:custGeom>
                  <a:avLst/>
                  <a:gdLst>
                    <a:gd name="connsiteX0" fmla="*/ 190821 w 382024"/>
                    <a:gd name="connsiteY0" fmla="*/ 0 h 382024"/>
                    <a:gd name="connsiteX1" fmla="*/ 0 w 382024"/>
                    <a:gd name="connsiteY1" fmla="*/ 191012 h 382024"/>
                    <a:gd name="connsiteX2" fmla="*/ 190821 w 382024"/>
                    <a:gd name="connsiteY2" fmla="*/ 382024 h 382024"/>
                    <a:gd name="connsiteX3" fmla="*/ 382024 w 382024"/>
                    <a:gd name="connsiteY3" fmla="*/ 191012 h 382024"/>
                    <a:gd name="connsiteX4" fmla="*/ 190821 w 382024"/>
                    <a:gd name="connsiteY4" fmla="*/ 0 h 382024"/>
                    <a:gd name="connsiteX5" fmla="*/ 191012 w 382024"/>
                    <a:gd name="connsiteY5" fmla="*/ 343822 h 382024"/>
                    <a:gd name="connsiteX6" fmla="*/ 38202 w 382024"/>
                    <a:gd name="connsiteY6" fmla="*/ 191012 h 382024"/>
                    <a:gd name="connsiteX7" fmla="*/ 191012 w 382024"/>
                    <a:gd name="connsiteY7" fmla="*/ 38202 h 382024"/>
                    <a:gd name="connsiteX8" fmla="*/ 343822 w 382024"/>
                    <a:gd name="connsiteY8" fmla="*/ 191012 h 382024"/>
                    <a:gd name="connsiteX9" fmla="*/ 191012 w 382024"/>
                    <a:gd name="connsiteY9" fmla="*/ 343822 h 3820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82024" h="382024">
                      <a:moveTo>
                        <a:pt x="190821" y="0"/>
                      </a:moveTo>
                      <a:cubicBezTo>
                        <a:pt x="85382" y="0"/>
                        <a:pt x="0" y="85573"/>
                        <a:pt x="0" y="191012"/>
                      </a:cubicBezTo>
                      <a:cubicBezTo>
                        <a:pt x="0" y="296451"/>
                        <a:pt x="85382" y="382024"/>
                        <a:pt x="190821" y="382024"/>
                      </a:cubicBezTo>
                      <a:cubicBezTo>
                        <a:pt x="296451" y="382024"/>
                        <a:pt x="382024" y="296451"/>
                        <a:pt x="382024" y="191012"/>
                      </a:cubicBezTo>
                      <a:cubicBezTo>
                        <a:pt x="382024" y="85573"/>
                        <a:pt x="296451" y="0"/>
                        <a:pt x="190821" y="0"/>
                      </a:cubicBezTo>
                      <a:close/>
                      <a:moveTo>
                        <a:pt x="191012" y="343822"/>
                      </a:moveTo>
                      <a:cubicBezTo>
                        <a:pt x="106585" y="343822"/>
                        <a:pt x="38202" y="275439"/>
                        <a:pt x="38202" y="191012"/>
                      </a:cubicBezTo>
                      <a:cubicBezTo>
                        <a:pt x="38202" y="106585"/>
                        <a:pt x="106585" y="38202"/>
                        <a:pt x="191012" y="38202"/>
                      </a:cubicBezTo>
                      <a:cubicBezTo>
                        <a:pt x="275439" y="38202"/>
                        <a:pt x="343822" y="106585"/>
                        <a:pt x="343822" y="191012"/>
                      </a:cubicBezTo>
                      <a:cubicBezTo>
                        <a:pt x="343822" y="275439"/>
                        <a:pt x="275439" y="343822"/>
                        <a:pt x="191012" y="343822"/>
                      </a:cubicBez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190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94" name="Freeform: Shape 93">
                  <a:extLst>
                    <a:ext uri="{FF2B5EF4-FFF2-40B4-BE49-F238E27FC236}">
                      <a16:creationId xmlns:a16="http://schemas.microsoft.com/office/drawing/2014/main" id="{7098C0B8-C8AD-432D-A183-080717FF8D58}"/>
                    </a:ext>
                  </a:extLst>
                </p:cNvPr>
                <p:cNvSpPr/>
                <p:nvPr/>
              </p:nvSpPr>
              <p:spPr>
                <a:xfrm>
                  <a:off x="6191812" y="3448407"/>
                  <a:ext cx="114607" cy="174776"/>
                </a:xfrm>
                <a:custGeom>
                  <a:avLst/>
                  <a:gdLst>
                    <a:gd name="connsiteX0" fmla="*/ 28652 w 114607"/>
                    <a:gd name="connsiteY0" fmla="*/ 0 h 174776"/>
                    <a:gd name="connsiteX1" fmla="*/ 0 w 114607"/>
                    <a:gd name="connsiteY1" fmla="*/ 0 h 174776"/>
                    <a:gd name="connsiteX2" fmla="*/ 0 w 114607"/>
                    <a:gd name="connsiteY2" fmla="*/ 114607 h 174776"/>
                    <a:gd name="connsiteX3" fmla="*/ 100281 w 114607"/>
                    <a:gd name="connsiteY3" fmla="*/ 174776 h 174776"/>
                    <a:gd name="connsiteX4" fmla="*/ 114607 w 114607"/>
                    <a:gd name="connsiteY4" fmla="*/ 151282 h 174776"/>
                    <a:gd name="connsiteX5" fmla="*/ 28652 w 114607"/>
                    <a:gd name="connsiteY5" fmla="*/ 100281 h 1747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4607" h="174776">
                      <a:moveTo>
                        <a:pt x="28652" y="0"/>
                      </a:moveTo>
                      <a:lnTo>
                        <a:pt x="0" y="0"/>
                      </a:lnTo>
                      <a:lnTo>
                        <a:pt x="0" y="114607"/>
                      </a:lnTo>
                      <a:lnTo>
                        <a:pt x="100281" y="174776"/>
                      </a:lnTo>
                      <a:lnTo>
                        <a:pt x="114607" y="151282"/>
                      </a:lnTo>
                      <a:lnTo>
                        <a:pt x="28652" y="100281"/>
                      </a:ln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190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7CE440C3-C5BF-4C81-88F1-58365F8F839F}"/>
                  </a:ext>
                </a:extLst>
              </p:cNvPr>
              <p:cNvSpPr txBox="1"/>
              <p:nvPr/>
            </p:nvSpPr>
            <p:spPr>
              <a:xfrm>
                <a:off x="8164760" y="4560812"/>
                <a:ext cx="2073794" cy="307777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sz="1400" dirty="0">
                    <a:solidFill>
                      <a:schemeClr val="accent6">
                        <a:lumMod val="7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3 active requests</a:t>
                </a:r>
              </a:p>
            </p:txBody>
          </p:sp>
        </p:grp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AE7EA393-8947-4A02-9585-E1B9DD2949C1}"/>
                </a:ext>
              </a:extLst>
            </p:cNvPr>
            <p:cNvSpPr txBox="1"/>
            <p:nvPr/>
          </p:nvSpPr>
          <p:spPr>
            <a:xfrm>
              <a:off x="7446911" y="1310121"/>
              <a:ext cx="162832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MY" sz="16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Welcome Back</a:t>
              </a:r>
              <a:r>
                <a:rPr lang="en-MY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, </a:t>
              </a:r>
              <a:endParaRPr lang="en-MY" sz="20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  <a:p>
              <a:r>
                <a:rPr lang="en-MY" sz="2400" dirty="0">
                  <a:solidFill>
                    <a:schemeClr val="accent6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John1213</a:t>
              </a:r>
              <a:endParaRPr lang="en-US" sz="2400" dirty="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BB75C7E6-4C1B-4396-BE16-9C1740DFFBB8}"/>
                </a:ext>
              </a:extLst>
            </p:cNvPr>
            <p:cNvGrpSpPr/>
            <p:nvPr/>
          </p:nvGrpSpPr>
          <p:grpSpPr>
            <a:xfrm>
              <a:off x="8770564" y="4209270"/>
              <a:ext cx="1467989" cy="369331"/>
              <a:chOff x="8279219" y="5161556"/>
              <a:chExt cx="1959335" cy="492948"/>
            </a:xfrm>
          </p:grpSpPr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29465B5F-BBCB-458C-9934-F63F45B05FBA}"/>
                  </a:ext>
                </a:extLst>
              </p:cNvPr>
              <p:cNvSpPr txBox="1"/>
              <p:nvPr/>
            </p:nvSpPr>
            <p:spPr>
              <a:xfrm>
                <a:off x="8693731" y="5216319"/>
                <a:ext cx="1544823" cy="36971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MY" sz="12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Post Request</a:t>
                </a:r>
                <a:endParaRPr lang="en-US" sz="12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grpSp>
            <p:nvGrpSpPr>
              <p:cNvPr id="68" name="Graphic 30">
                <a:extLst>
                  <a:ext uri="{FF2B5EF4-FFF2-40B4-BE49-F238E27FC236}">
                    <a16:creationId xmlns:a16="http://schemas.microsoft.com/office/drawing/2014/main" id="{EC378DE0-CADD-4F57-8294-709831E01875}"/>
                  </a:ext>
                </a:extLst>
              </p:cNvPr>
              <p:cNvGrpSpPr/>
              <p:nvPr/>
            </p:nvGrpSpPr>
            <p:grpSpPr>
              <a:xfrm>
                <a:off x="8279219" y="5161556"/>
                <a:ext cx="492948" cy="492948"/>
                <a:chOff x="5981700" y="3314700"/>
                <a:chExt cx="601712" cy="601712"/>
              </a:xfrm>
            </p:grpSpPr>
            <p:sp>
              <p:nvSpPr>
                <p:cNvPr id="69" name="Freeform: Shape 68">
                  <a:extLst>
                    <a:ext uri="{FF2B5EF4-FFF2-40B4-BE49-F238E27FC236}">
                      <a16:creationId xmlns:a16="http://schemas.microsoft.com/office/drawing/2014/main" id="{DFC00615-FC78-42C5-8347-932DA994951C}"/>
                    </a:ext>
                  </a:extLst>
                </p:cNvPr>
                <p:cNvSpPr/>
                <p:nvPr/>
              </p:nvSpPr>
              <p:spPr>
                <a:xfrm>
                  <a:off x="5981700" y="3314700"/>
                  <a:ext cx="601712" cy="601712"/>
                </a:xfrm>
                <a:custGeom>
                  <a:avLst/>
                  <a:gdLst>
                    <a:gd name="connsiteX0" fmla="*/ 0 w 601712"/>
                    <a:gd name="connsiteY0" fmla="*/ 0 h 601712"/>
                    <a:gd name="connsiteX1" fmla="*/ 601712 w 601712"/>
                    <a:gd name="connsiteY1" fmla="*/ 0 h 601712"/>
                    <a:gd name="connsiteX2" fmla="*/ 601712 w 601712"/>
                    <a:gd name="connsiteY2" fmla="*/ 601712 h 601712"/>
                    <a:gd name="connsiteX3" fmla="*/ 0 w 601712"/>
                    <a:gd name="connsiteY3" fmla="*/ 601712 h 6017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01712" h="601712">
                      <a:moveTo>
                        <a:pt x="0" y="0"/>
                      </a:moveTo>
                      <a:lnTo>
                        <a:pt x="601712" y="0"/>
                      </a:lnTo>
                      <a:lnTo>
                        <a:pt x="601712" y="601712"/>
                      </a:lnTo>
                      <a:lnTo>
                        <a:pt x="0" y="601712"/>
                      </a:lnTo>
                      <a:close/>
                    </a:path>
                  </a:pathLst>
                </a:custGeom>
                <a:noFill/>
                <a:ln w="2500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/>
                </a:p>
              </p:txBody>
            </p:sp>
            <p:sp>
              <p:nvSpPr>
                <p:cNvPr id="74" name="Freeform: Shape 73">
                  <a:extLst>
                    <a:ext uri="{FF2B5EF4-FFF2-40B4-BE49-F238E27FC236}">
                      <a16:creationId xmlns:a16="http://schemas.microsoft.com/office/drawing/2014/main" id="{3191A3AE-C0D0-4CA2-A4C5-3ACEEBD75B9A}"/>
                    </a:ext>
                  </a:extLst>
                </p:cNvPr>
                <p:cNvSpPr/>
                <p:nvPr/>
              </p:nvSpPr>
              <p:spPr>
                <a:xfrm>
                  <a:off x="6107056" y="3440056"/>
                  <a:ext cx="350998" cy="350998"/>
                </a:xfrm>
                <a:custGeom>
                  <a:avLst/>
                  <a:gdLst>
                    <a:gd name="connsiteX0" fmla="*/ 350999 w 350998"/>
                    <a:gd name="connsiteY0" fmla="*/ 200571 h 350998"/>
                    <a:gd name="connsiteX1" fmla="*/ 200571 w 350998"/>
                    <a:gd name="connsiteY1" fmla="*/ 200571 h 350998"/>
                    <a:gd name="connsiteX2" fmla="*/ 200571 w 350998"/>
                    <a:gd name="connsiteY2" fmla="*/ 350999 h 350998"/>
                    <a:gd name="connsiteX3" fmla="*/ 150428 w 350998"/>
                    <a:gd name="connsiteY3" fmla="*/ 350999 h 350998"/>
                    <a:gd name="connsiteX4" fmla="*/ 150428 w 350998"/>
                    <a:gd name="connsiteY4" fmla="*/ 200571 h 350998"/>
                    <a:gd name="connsiteX5" fmla="*/ 0 w 350998"/>
                    <a:gd name="connsiteY5" fmla="*/ 200571 h 350998"/>
                    <a:gd name="connsiteX6" fmla="*/ 0 w 350998"/>
                    <a:gd name="connsiteY6" fmla="*/ 150428 h 350998"/>
                    <a:gd name="connsiteX7" fmla="*/ 150428 w 350998"/>
                    <a:gd name="connsiteY7" fmla="*/ 150428 h 350998"/>
                    <a:gd name="connsiteX8" fmla="*/ 150428 w 350998"/>
                    <a:gd name="connsiteY8" fmla="*/ 0 h 350998"/>
                    <a:gd name="connsiteX9" fmla="*/ 200571 w 350998"/>
                    <a:gd name="connsiteY9" fmla="*/ 0 h 350998"/>
                    <a:gd name="connsiteX10" fmla="*/ 200571 w 350998"/>
                    <a:gd name="connsiteY10" fmla="*/ 150428 h 350998"/>
                    <a:gd name="connsiteX11" fmla="*/ 350999 w 350998"/>
                    <a:gd name="connsiteY11" fmla="*/ 150428 h 350998"/>
                    <a:gd name="connsiteX12" fmla="*/ 350999 w 350998"/>
                    <a:gd name="connsiteY12" fmla="*/ 200571 h 3509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0998" h="350998">
                      <a:moveTo>
                        <a:pt x="350999" y="200571"/>
                      </a:moveTo>
                      <a:lnTo>
                        <a:pt x="200571" y="200571"/>
                      </a:lnTo>
                      <a:lnTo>
                        <a:pt x="200571" y="350999"/>
                      </a:lnTo>
                      <a:lnTo>
                        <a:pt x="150428" y="350999"/>
                      </a:lnTo>
                      <a:lnTo>
                        <a:pt x="150428" y="200571"/>
                      </a:lnTo>
                      <a:lnTo>
                        <a:pt x="0" y="200571"/>
                      </a:lnTo>
                      <a:lnTo>
                        <a:pt x="0" y="150428"/>
                      </a:lnTo>
                      <a:lnTo>
                        <a:pt x="150428" y="150428"/>
                      </a:lnTo>
                      <a:lnTo>
                        <a:pt x="150428" y="0"/>
                      </a:lnTo>
                      <a:lnTo>
                        <a:pt x="200571" y="0"/>
                      </a:lnTo>
                      <a:lnTo>
                        <a:pt x="200571" y="150428"/>
                      </a:lnTo>
                      <a:lnTo>
                        <a:pt x="350999" y="150428"/>
                      </a:lnTo>
                      <a:lnTo>
                        <a:pt x="350999" y="200571"/>
                      </a:ln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2500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 dirty="0"/>
                </a:p>
              </p:txBody>
            </p:sp>
          </p:grpSp>
        </p:grp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86D5E4E5-84CC-4C64-A0B5-B8E76F28052E}"/>
                </a:ext>
              </a:extLst>
            </p:cNvPr>
            <p:cNvGrpSpPr/>
            <p:nvPr/>
          </p:nvGrpSpPr>
          <p:grpSpPr>
            <a:xfrm>
              <a:off x="7322379" y="2249364"/>
              <a:ext cx="3029043" cy="1688959"/>
              <a:chOff x="7322379" y="2050187"/>
              <a:chExt cx="3029043" cy="1688959"/>
            </a:xfrm>
          </p:grpSpPr>
          <p:pic>
            <p:nvPicPr>
              <p:cNvPr id="60" name="Picture 4" descr="Cloudy &amp; Cooler Thursday">
                <a:extLst>
                  <a:ext uri="{FF2B5EF4-FFF2-40B4-BE49-F238E27FC236}">
                    <a16:creationId xmlns:a16="http://schemas.microsoft.com/office/drawing/2014/main" id="{8A3BC8D3-7399-4EDB-B184-504AB9349AA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-3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964" r="7001" b="22646"/>
              <a:stretch/>
            </p:blipFill>
            <p:spPr bwMode="auto">
              <a:xfrm>
                <a:off x="7322379" y="2050187"/>
                <a:ext cx="3029043" cy="1688959"/>
              </a:xfrm>
              <a:prstGeom prst="rect">
                <a:avLst/>
              </a:prstGeom>
              <a:noFill/>
              <a:effectLst>
                <a:innerShdw blurRad="114300">
                  <a:prstClr val="black"/>
                </a:inn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07C58FBE-2F1B-4E7E-8E33-436B5DE436B4}"/>
                  </a:ext>
                </a:extLst>
              </p:cNvPr>
              <p:cNvGrpSpPr/>
              <p:nvPr/>
            </p:nvGrpSpPr>
            <p:grpSpPr>
              <a:xfrm>
                <a:off x="7487919" y="2243117"/>
                <a:ext cx="2197609" cy="595259"/>
                <a:chOff x="7829437" y="3431111"/>
                <a:chExt cx="2197609" cy="595259"/>
              </a:xfrm>
            </p:grpSpPr>
            <p:grpSp>
              <p:nvGrpSpPr>
                <p:cNvPr id="62" name="Group 61">
                  <a:extLst>
                    <a:ext uri="{FF2B5EF4-FFF2-40B4-BE49-F238E27FC236}">
                      <a16:creationId xmlns:a16="http://schemas.microsoft.com/office/drawing/2014/main" id="{0511ECD9-7A11-4A51-BA1B-5990366F8D49}"/>
                    </a:ext>
                  </a:extLst>
                </p:cNvPr>
                <p:cNvGrpSpPr/>
                <p:nvPr/>
              </p:nvGrpSpPr>
              <p:grpSpPr>
                <a:xfrm>
                  <a:off x="8473605" y="3431111"/>
                  <a:ext cx="1553441" cy="595259"/>
                  <a:chOff x="7942494" y="3193482"/>
                  <a:chExt cx="1553441" cy="595259"/>
                </a:xfrm>
              </p:grpSpPr>
              <p:sp>
                <p:nvSpPr>
                  <p:cNvPr id="65" name="TextBox 64">
                    <a:extLst>
                      <a:ext uri="{FF2B5EF4-FFF2-40B4-BE49-F238E27FC236}">
                        <a16:creationId xmlns:a16="http://schemas.microsoft.com/office/drawing/2014/main" id="{A17CC2D3-A091-494A-96A7-B7A6F04510B1}"/>
                      </a:ext>
                    </a:extLst>
                  </p:cNvPr>
                  <p:cNvSpPr txBox="1"/>
                  <p:nvPr/>
                </p:nvSpPr>
                <p:spPr>
                  <a:xfrm>
                    <a:off x="7942494" y="3193482"/>
                    <a:ext cx="1513379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MY" dirty="0">
                        <a:solidFill>
                          <a:schemeClr val="bg1">
                            <a:lumMod val="95000"/>
                          </a:schemeClr>
                        </a:solidFill>
                        <a:latin typeface="Roboto Light" panose="02000000000000000000" pitchFamily="2" charset="0"/>
                        <a:ea typeface="Roboto Light" panose="02000000000000000000" pitchFamily="2" charset="0"/>
                      </a:rPr>
                      <a:t>12:34 PM</a:t>
                    </a:r>
                    <a:endParaRPr lang="en-US" sz="3200" dirty="0">
                      <a:solidFill>
                        <a:schemeClr val="bg1">
                          <a:lumMod val="95000"/>
                        </a:schemeClr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</a:endParaRPr>
                  </a:p>
                </p:txBody>
              </p:sp>
              <p:sp>
                <p:nvSpPr>
                  <p:cNvPr id="66" name="TextBox 65">
                    <a:extLst>
                      <a:ext uri="{FF2B5EF4-FFF2-40B4-BE49-F238E27FC236}">
                        <a16:creationId xmlns:a16="http://schemas.microsoft.com/office/drawing/2014/main" id="{AD1B56CD-666E-40F1-A5FA-628BEEDC485A}"/>
                      </a:ext>
                    </a:extLst>
                  </p:cNvPr>
                  <p:cNvSpPr txBox="1"/>
                  <p:nvPr/>
                </p:nvSpPr>
                <p:spPr>
                  <a:xfrm>
                    <a:off x="7982556" y="3527131"/>
                    <a:ext cx="1513379" cy="2616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MY" sz="1100" dirty="0">
                        <a:solidFill>
                          <a:schemeClr val="bg1">
                            <a:lumMod val="95000"/>
                          </a:schemeClr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rPr>
                      <a:t>Cloudy</a:t>
                    </a:r>
                    <a:endParaRPr lang="en-US" dirty="0">
                      <a:solidFill>
                        <a:schemeClr val="bg1">
                          <a:lumMod val="95000"/>
                        </a:schemeClr>
                      </a:solidFill>
                      <a:latin typeface="Roboto" panose="02000000000000000000" pitchFamily="2" charset="0"/>
                      <a:ea typeface="Roboto" panose="02000000000000000000" pitchFamily="2" charset="0"/>
                    </a:endParaRPr>
                  </a:p>
                </p:txBody>
              </p:sp>
            </p:grpSp>
            <p:sp>
              <p:nvSpPr>
                <p:cNvPr id="63" name="Freeform: Shape 62">
                  <a:extLst>
                    <a:ext uri="{FF2B5EF4-FFF2-40B4-BE49-F238E27FC236}">
                      <a16:creationId xmlns:a16="http://schemas.microsoft.com/office/drawing/2014/main" id="{934E7BC3-A229-41FB-B955-2BA467F45E0B}"/>
                    </a:ext>
                  </a:extLst>
                </p:cNvPr>
                <p:cNvSpPr/>
                <p:nvPr/>
              </p:nvSpPr>
              <p:spPr>
                <a:xfrm>
                  <a:off x="7829437" y="3538878"/>
                  <a:ext cx="612706" cy="408470"/>
                </a:xfrm>
                <a:custGeom>
                  <a:avLst/>
                  <a:gdLst>
                    <a:gd name="connsiteX0" fmla="*/ 415646 w 515263"/>
                    <a:gd name="connsiteY0" fmla="*/ 129675 h 343508"/>
                    <a:gd name="connsiteX1" fmla="*/ 257632 w 515263"/>
                    <a:gd name="connsiteY1" fmla="*/ 0 h 343508"/>
                    <a:gd name="connsiteX2" fmla="*/ 114861 w 515263"/>
                    <a:gd name="connsiteY2" fmla="*/ 86736 h 343508"/>
                    <a:gd name="connsiteX3" fmla="*/ 0 w 515263"/>
                    <a:gd name="connsiteY3" fmla="*/ 214693 h 343508"/>
                    <a:gd name="connsiteX4" fmla="*/ 128816 w 515263"/>
                    <a:gd name="connsiteY4" fmla="*/ 343509 h 343508"/>
                    <a:gd name="connsiteX5" fmla="*/ 407917 w 515263"/>
                    <a:gd name="connsiteY5" fmla="*/ 343509 h 343508"/>
                    <a:gd name="connsiteX6" fmla="*/ 515263 w 515263"/>
                    <a:gd name="connsiteY6" fmla="*/ 236162 h 343508"/>
                    <a:gd name="connsiteX7" fmla="*/ 415646 w 515263"/>
                    <a:gd name="connsiteY7" fmla="*/ 129675 h 3435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15263" h="343508">
                      <a:moveTo>
                        <a:pt x="415646" y="129675"/>
                      </a:moveTo>
                      <a:cubicBezTo>
                        <a:pt x="400832" y="55605"/>
                        <a:pt x="335780" y="0"/>
                        <a:pt x="257632" y="0"/>
                      </a:cubicBezTo>
                      <a:cubicBezTo>
                        <a:pt x="195585" y="0"/>
                        <a:pt x="141697" y="35210"/>
                        <a:pt x="114861" y="86736"/>
                      </a:cubicBezTo>
                      <a:cubicBezTo>
                        <a:pt x="50238" y="93606"/>
                        <a:pt x="0" y="148353"/>
                        <a:pt x="0" y="214693"/>
                      </a:cubicBezTo>
                      <a:cubicBezTo>
                        <a:pt x="0" y="285756"/>
                        <a:pt x="57752" y="343509"/>
                        <a:pt x="128816" y="343509"/>
                      </a:cubicBezTo>
                      <a:lnTo>
                        <a:pt x="407917" y="343509"/>
                      </a:lnTo>
                      <a:cubicBezTo>
                        <a:pt x="467172" y="343509"/>
                        <a:pt x="515263" y="295417"/>
                        <a:pt x="515263" y="236162"/>
                      </a:cubicBezTo>
                      <a:cubicBezTo>
                        <a:pt x="515263" y="179483"/>
                        <a:pt x="471251" y="133539"/>
                        <a:pt x="415646" y="129675"/>
                      </a:cubicBez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 w="214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400" dirty="0">
                    <a:solidFill>
                      <a:schemeClr val="bg1">
                        <a:lumMod val="95000"/>
                      </a:schemeClr>
                    </a:solidFill>
                  </a:endParaRPr>
                </a:p>
              </p:txBody>
            </p:sp>
          </p:grpSp>
        </p:grp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32C0FA5B-DA47-4995-946F-242651DD57E1}"/>
              </a:ext>
            </a:extLst>
          </p:cNvPr>
          <p:cNvSpPr txBox="1"/>
          <p:nvPr/>
        </p:nvSpPr>
        <p:spPr>
          <a:xfrm>
            <a:off x="7791903" y="652230"/>
            <a:ext cx="13004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Home</a:t>
            </a:r>
            <a:endParaRPr lang="en-US" sz="1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5F7130C7-985F-4489-B5F8-B5715BDB10D2}"/>
              </a:ext>
            </a:extLst>
          </p:cNvPr>
          <p:cNvSpPr/>
          <p:nvPr/>
        </p:nvSpPr>
        <p:spPr>
          <a:xfrm>
            <a:off x="7323137" y="364391"/>
            <a:ext cx="2549463" cy="541119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9D3670E-0C8E-4C88-B7C4-368DBE7C0BF4}"/>
              </a:ext>
            </a:extLst>
          </p:cNvPr>
          <p:cNvSpPr/>
          <p:nvPr/>
        </p:nvSpPr>
        <p:spPr>
          <a:xfrm>
            <a:off x="7239099" y="-328016"/>
            <a:ext cx="3112324" cy="7030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Picture 2" descr="Google material product icons">
            <a:extLst>
              <a:ext uri="{FF2B5EF4-FFF2-40B4-BE49-F238E27FC236}">
                <a16:creationId xmlns:a16="http://schemas.microsoft.com/office/drawing/2014/main" id="{FCA7E58C-DF27-432D-8C9B-E5E48FE9AF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1666" y="676473"/>
            <a:ext cx="682044" cy="682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7" name="TextBox 86">
            <a:extLst>
              <a:ext uri="{FF2B5EF4-FFF2-40B4-BE49-F238E27FC236}">
                <a16:creationId xmlns:a16="http://schemas.microsoft.com/office/drawing/2014/main" id="{CDCAE1F7-8A81-4145-8368-7389254A9A94}"/>
              </a:ext>
            </a:extLst>
          </p:cNvPr>
          <p:cNvSpPr txBox="1"/>
          <p:nvPr/>
        </p:nvSpPr>
        <p:spPr>
          <a:xfrm>
            <a:off x="8253994" y="793723"/>
            <a:ext cx="1468874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John1213</a:t>
            </a:r>
            <a:endParaRPr lang="en-US" sz="12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FEEFD804-6EC5-470F-93AA-A16C40BD5F94}"/>
              </a:ext>
            </a:extLst>
          </p:cNvPr>
          <p:cNvSpPr txBox="1"/>
          <p:nvPr/>
        </p:nvSpPr>
        <p:spPr>
          <a:xfrm>
            <a:off x="8253994" y="1038872"/>
            <a:ext cx="1362781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1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Rider</a:t>
            </a:r>
            <a:endParaRPr lang="en-US" sz="11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132" name="Graphic 25">
            <a:extLst>
              <a:ext uri="{FF2B5EF4-FFF2-40B4-BE49-F238E27FC236}">
                <a16:creationId xmlns:a16="http://schemas.microsoft.com/office/drawing/2014/main" id="{BEFC71C0-5A4E-40BF-9161-FEDA42EB5F95}"/>
              </a:ext>
            </a:extLst>
          </p:cNvPr>
          <p:cNvGrpSpPr/>
          <p:nvPr/>
        </p:nvGrpSpPr>
        <p:grpSpPr>
          <a:xfrm>
            <a:off x="9468718" y="1195400"/>
            <a:ext cx="275969" cy="275969"/>
            <a:chOff x="5784624" y="3117624"/>
            <a:chExt cx="622752" cy="622752"/>
          </a:xfrm>
        </p:grpSpPr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67EDABE1-A3FF-4F62-B0F7-9DE8E9BBB510}"/>
                </a:ext>
              </a:extLst>
            </p:cNvPr>
            <p:cNvSpPr/>
            <p:nvPr/>
          </p:nvSpPr>
          <p:spPr>
            <a:xfrm>
              <a:off x="5784624" y="3117624"/>
              <a:ext cx="622752" cy="622752"/>
            </a:xfrm>
            <a:custGeom>
              <a:avLst/>
              <a:gdLst>
                <a:gd name="connsiteX0" fmla="*/ 0 w 622752"/>
                <a:gd name="connsiteY0" fmla="*/ 0 h 622752"/>
                <a:gd name="connsiteX1" fmla="*/ 622752 w 622752"/>
                <a:gd name="connsiteY1" fmla="*/ 0 h 622752"/>
                <a:gd name="connsiteX2" fmla="*/ 622752 w 622752"/>
                <a:gd name="connsiteY2" fmla="*/ 622752 h 622752"/>
                <a:gd name="connsiteX3" fmla="*/ 0 w 622752"/>
                <a:gd name="connsiteY3" fmla="*/ 622752 h 622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2752" h="622752">
                  <a:moveTo>
                    <a:pt x="0" y="0"/>
                  </a:moveTo>
                  <a:lnTo>
                    <a:pt x="622752" y="0"/>
                  </a:lnTo>
                  <a:lnTo>
                    <a:pt x="622752" y="622752"/>
                  </a:lnTo>
                  <a:lnTo>
                    <a:pt x="0" y="622752"/>
                  </a:lnTo>
                  <a:close/>
                </a:path>
              </a:pathLst>
            </a:custGeom>
            <a:noFill/>
            <a:ln w="257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66BF4CF4-E1F6-4AC9-8376-71678FC380AE}"/>
                </a:ext>
              </a:extLst>
            </p:cNvPr>
            <p:cNvSpPr/>
            <p:nvPr/>
          </p:nvSpPr>
          <p:spPr>
            <a:xfrm>
              <a:off x="5872847" y="3262932"/>
              <a:ext cx="456684" cy="347703"/>
            </a:xfrm>
            <a:custGeom>
              <a:avLst/>
              <a:gdLst>
                <a:gd name="connsiteX0" fmla="*/ 145309 w 456684"/>
                <a:gd name="connsiteY0" fmla="*/ 275049 h 347703"/>
                <a:gd name="connsiteX1" fmla="*/ 36327 w 456684"/>
                <a:gd name="connsiteY1" fmla="*/ 166067 h 347703"/>
                <a:gd name="connsiteX2" fmla="*/ 0 w 456684"/>
                <a:gd name="connsiteY2" fmla="*/ 202394 h 347703"/>
                <a:gd name="connsiteX3" fmla="*/ 145309 w 456684"/>
                <a:gd name="connsiteY3" fmla="*/ 347703 h 347703"/>
                <a:gd name="connsiteX4" fmla="*/ 456685 w 456684"/>
                <a:gd name="connsiteY4" fmla="*/ 36327 h 347703"/>
                <a:gd name="connsiteX5" fmla="*/ 420358 w 456684"/>
                <a:gd name="connsiteY5" fmla="*/ 0 h 347703"/>
                <a:gd name="connsiteX6" fmla="*/ 145309 w 456684"/>
                <a:gd name="connsiteY6" fmla="*/ 275049 h 347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6684" h="347703">
                  <a:moveTo>
                    <a:pt x="145309" y="275049"/>
                  </a:moveTo>
                  <a:lnTo>
                    <a:pt x="36327" y="166067"/>
                  </a:lnTo>
                  <a:lnTo>
                    <a:pt x="0" y="202394"/>
                  </a:lnTo>
                  <a:lnTo>
                    <a:pt x="145309" y="347703"/>
                  </a:lnTo>
                  <a:lnTo>
                    <a:pt x="456685" y="36327"/>
                  </a:lnTo>
                  <a:lnTo>
                    <a:pt x="420358" y="0"/>
                  </a:lnTo>
                  <a:lnTo>
                    <a:pt x="145309" y="275049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257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35" name="Rectangle: Rounded Corners 134">
            <a:extLst>
              <a:ext uri="{FF2B5EF4-FFF2-40B4-BE49-F238E27FC236}">
                <a16:creationId xmlns:a16="http://schemas.microsoft.com/office/drawing/2014/main" id="{FDF5EF90-9405-4ADF-AFA8-BCC3B8D0D308}"/>
              </a:ext>
            </a:extLst>
          </p:cNvPr>
          <p:cNvSpPr/>
          <p:nvPr/>
        </p:nvSpPr>
        <p:spPr>
          <a:xfrm>
            <a:off x="8279560" y="793736"/>
            <a:ext cx="1503592" cy="261440"/>
          </a:xfrm>
          <a:prstGeom prst="roundRect">
            <a:avLst>
              <a:gd name="adj" fmla="val 9724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aphic 8">
            <a:extLst>
              <a:ext uri="{FF2B5EF4-FFF2-40B4-BE49-F238E27FC236}">
                <a16:creationId xmlns:a16="http://schemas.microsoft.com/office/drawing/2014/main" id="{D3DF1D05-AB3A-44E3-A7FB-D3115E684D37}"/>
              </a:ext>
            </a:extLst>
          </p:cNvPr>
          <p:cNvGrpSpPr/>
          <p:nvPr/>
        </p:nvGrpSpPr>
        <p:grpSpPr>
          <a:xfrm>
            <a:off x="7478332" y="1760269"/>
            <a:ext cx="306943" cy="306943"/>
            <a:chOff x="5981700" y="3314700"/>
            <a:chExt cx="365124" cy="365124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FC601AB-E6B6-486A-97A6-4127ED2EBC7E}"/>
                </a:ext>
              </a:extLst>
            </p:cNvPr>
            <p:cNvSpPr/>
            <p:nvPr/>
          </p:nvSpPr>
          <p:spPr>
            <a:xfrm>
              <a:off x="5981700" y="3314700"/>
              <a:ext cx="365124" cy="365124"/>
            </a:xfrm>
            <a:custGeom>
              <a:avLst/>
              <a:gdLst>
                <a:gd name="connsiteX0" fmla="*/ 0 w 365124"/>
                <a:gd name="connsiteY0" fmla="*/ 0 h 365124"/>
                <a:gd name="connsiteX1" fmla="*/ 365124 w 365124"/>
                <a:gd name="connsiteY1" fmla="*/ 0 h 365124"/>
                <a:gd name="connsiteX2" fmla="*/ 365124 w 365124"/>
                <a:gd name="connsiteY2" fmla="*/ 365124 h 365124"/>
                <a:gd name="connsiteX3" fmla="*/ 0 w 365124"/>
                <a:gd name="connsiteY3" fmla="*/ 365124 h 365124"/>
                <a:gd name="connsiteX4" fmla="*/ 0 w 365124"/>
                <a:gd name="connsiteY4" fmla="*/ 0 h 365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124" h="365124">
                  <a:moveTo>
                    <a:pt x="0" y="0"/>
                  </a:moveTo>
                  <a:lnTo>
                    <a:pt x="365124" y="0"/>
                  </a:lnTo>
                  <a:lnTo>
                    <a:pt x="365124" y="365124"/>
                  </a:lnTo>
                  <a:lnTo>
                    <a:pt x="0" y="36512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50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51C349C-84C9-44AB-8B72-AB270BA16B9D}"/>
                </a:ext>
              </a:extLst>
            </p:cNvPr>
            <p:cNvSpPr/>
            <p:nvPr/>
          </p:nvSpPr>
          <p:spPr>
            <a:xfrm>
              <a:off x="6042554" y="3329913"/>
              <a:ext cx="243416" cy="319483"/>
            </a:xfrm>
            <a:custGeom>
              <a:avLst/>
              <a:gdLst>
                <a:gd name="connsiteX0" fmla="*/ 212989 w 243416"/>
                <a:gd name="connsiteY0" fmla="*/ 106495 h 319483"/>
                <a:gd name="connsiteX1" fmla="*/ 197776 w 243416"/>
                <a:gd name="connsiteY1" fmla="*/ 106495 h 319483"/>
                <a:gd name="connsiteX2" fmla="*/ 197776 w 243416"/>
                <a:gd name="connsiteY2" fmla="*/ 76068 h 319483"/>
                <a:gd name="connsiteX3" fmla="*/ 121708 w 243416"/>
                <a:gd name="connsiteY3" fmla="*/ 0 h 319483"/>
                <a:gd name="connsiteX4" fmla="*/ 45641 w 243416"/>
                <a:gd name="connsiteY4" fmla="*/ 76068 h 319483"/>
                <a:gd name="connsiteX5" fmla="*/ 45641 w 243416"/>
                <a:gd name="connsiteY5" fmla="*/ 106495 h 319483"/>
                <a:gd name="connsiteX6" fmla="*/ 30427 w 243416"/>
                <a:gd name="connsiteY6" fmla="*/ 106495 h 319483"/>
                <a:gd name="connsiteX7" fmla="*/ 0 w 243416"/>
                <a:gd name="connsiteY7" fmla="*/ 136922 h 319483"/>
                <a:gd name="connsiteX8" fmla="*/ 0 w 243416"/>
                <a:gd name="connsiteY8" fmla="*/ 289057 h 319483"/>
                <a:gd name="connsiteX9" fmla="*/ 30427 w 243416"/>
                <a:gd name="connsiteY9" fmla="*/ 319484 h 319483"/>
                <a:gd name="connsiteX10" fmla="*/ 212989 w 243416"/>
                <a:gd name="connsiteY10" fmla="*/ 319484 h 319483"/>
                <a:gd name="connsiteX11" fmla="*/ 243416 w 243416"/>
                <a:gd name="connsiteY11" fmla="*/ 289057 h 319483"/>
                <a:gd name="connsiteX12" fmla="*/ 243416 w 243416"/>
                <a:gd name="connsiteY12" fmla="*/ 136922 h 319483"/>
                <a:gd name="connsiteX13" fmla="*/ 212989 w 243416"/>
                <a:gd name="connsiteY13" fmla="*/ 106495 h 319483"/>
                <a:gd name="connsiteX14" fmla="*/ 76068 w 243416"/>
                <a:gd name="connsiteY14" fmla="*/ 76068 h 319483"/>
                <a:gd name="connsiteX15" fmla="*/ 121708 w 243416"/>
                <a:gd name="connsiteY15" fmla="*/ 30427 h 319483"/>
                <a:gd name="connsiteX16" fmla="*/ 167349 w 243416"/>
                <a:gd name="connsiteY16" fmla="*/ 76068 h 319483"/>
                <a:gd name="connsiteX17" fmla="*/ 167349 w 243416"/>
                <a:gd name="connsiteY17" fmla="*/ 106495 h 319483"/>
                <a:gd name="connsiteX18" fmla="*/ 76068 w 243416"/>
                <a:gd name="connsiteY18" fmla="*/ 106495 h 319483"/>
                <a:gd name="connsiteX19" fmla="*/ 76068 w 243416"/>
                <a:gd name="connsiteY19" fmla="*/ 76068 h 319483"/>
                <a:gd name="connsiteX20" fmla="*/ 212989 w 243416"/>
                <a:gd name="connsiteY20" fmla="*/ 289057 h 319483"/>
                <a:gd name="connsiteX21" fmla="*/ 30427 w 243416"/>
                <a:gd name="connsiteY21" fmla="*/ 289057 h 319483"/>
                <a:gd name="connsiteX22" fmla="*/ 30427 w 243416"/>
                <a:gd name="connsiteY22" fmla="*/ 136922 h 319483"/>
                <a:gd name="connsiteX23" fmla="*/ 212989 w 243416"/>
                <a:gd name="connsiteY23" fmla="*/ 136922 h 319483"/>
                <a:gd name="connsiteX24" fmla="*/ 212989 w 243416"/>
                <a:gd name="connsiteY24" fmla="*/ 289057 h 319483"/>
                <a:gd name="connsiteX25" fmla="*/ 121708 w 243416"/>
                <a:gd name="connsiteY25" fmla="*/ 243416 h 319483"/>
                <a:gd name="connsiteX26" fmla="*/ 152135 w 243416"/>
                <a:gd name="connsiteY26" fmla="*/ 212989 h 319483"/>
                <a:gd name="connsiteX27" fmla="*/ 121708 w 243416"/>
                <a:gd name="connsiteY27" fmla="*/ 182562 h 319483"/>
                <a:gd name="connsiteX28" fmla="*/ 91281 w 243416"/>
                <a:gd name="connsiteY28" fmla="*/ 212989 h 319483"/>
                <a:gd name="connsiteX29" fmla="*/ 121708 w 243416"/>
                <a:gd name="connsiteY29" fmla="*/ 243416 h 319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43416" h="319483">
                  <a:moveTo>
                    <a:pt x="212989" y="106495"/>
                  </a:moveTo>
                  <a:lnTo>
                    <a:pt x="197776" y="106495"/>
                  </a:lnTo>
                  <a:lnTo>
                    <a:pt x="197776" y="76068"/>
                  </a:lnTo>
                  <a:cubicBezTo>
                    <a:pt x="197776" y="34078"/>
                    <a:pt x="163697" y="0"/>
                    <a:pt x="121708" y="0"/>
                  </a:cubicBezTo>
                  <a:cubicBezTo>
                    <a:pt x="79719" y="0"/>
                    <a:pt x="45641" y="34078"/>
                    <a:pt x="45641" y="76068"/>
                  </a:cubicBezTo>
                  <a:lnTo>
                    <a:pt x="45641" y="106495"/>
                  </a:lnTo>
                  <a:lnTo>
                    <a:pt x="30427" y="106495"/>
                  </a:lnTo>
                  <a:cubicBezTo>
                    <a:pt x="13692" y="106495"/>
                    <a:pt x="0" y="120187"/>
                    <a:pt x="0" y="136922"/>
                  </a:cubicBezTo>
                  <a:lnTo>
                    <a:pt x="0" y="289057"/>
                  </a:lnTo>
                  <a:cubicBezTo>
                    <a:pt x="0" y="305791"/>
                    <a:pt x="13692" y="319484"/>
                    <a:pt x="30427" y="319484"/>
                  </a:cubicBezTo>
                  <a:lnTo>
                    <a:pt x="212989" y="319484"/>
                  </a:lnTo>
                  <a:cubicBezTo>
                    <a:pt x="229724" y="319484"/>
                    <a:pt x="243416" y="305791"/>
                    <a:pt x="243416" y="289057"/>
                  </a:cubicBezTo>
                  <a:lnTo>
                    <a:pt x="243416" y="136922"/>
                  </a:lnTo>
                  <a:cubicBezTo>
                    <a:pt x="243416" y="120187"/>
                    <a:pt x="229724" y="106495"/>
                    <a:pt x="212989" y="106495"/>
                  </a:cubicBezTo>
                  <a:close/>
                  <a:moveTo>
                    <a:pt x="76068" y="76068"/>
                  </a:moveTo>
                  <a:cubicBezTo>
                    <a:pt x="76068" y="50813"/>
                    <a:pt x="96454" y="30427"/>
                    <a:pt x="121708" y="30427"/>
                  </a:cubicBezTo>
                  <a:cubicBezTo>
                    <a:pt x="146962" y="30427"/>
                    <a:pt x="167349" y="50813"/>
                    <a:pt x="167349" y="76068"/>
                  </a:cubicBezTo>
                  <a:lnTo>
                    <a:pt x="167349" y="106495"/>
                  </a:lnTo>
                  <a:lnTo>
                    <a:pt x="76068" y="106495"/>
                  </a:lnTo>
                  <a:lnTo>
                    <a:pt x="76068" y="76068"/>
                  </a:lnTo>
                  <a:close/>
                  <a:moveTo>
                    <a:pt x="212989" y="289057"/>
                  </a:moveTo>
                  <a:lnTo>
                    <a:pt x="30427" y="289057"/>
                  </a:lnTo>
                  <a:lnTo>
                    <a:pt x="30427" y="136922"/>
                  </a:lnTo>
                  <a:lnTo>
                    <a:pt x="212989" y="136922"/>
                  </a:lnTo>
                  <a:lnTo>
                    <a:pt x="212989" y="289057"/>
                  </a:lnTo>
                  <a:close/>
                  <a:moveTo>
                    <a:pt x="121708" y="243416"/>
                  </a:moveTo>
                  <a:cubicBezTo>
                    <a:pt x="138443" y="243416"/>
                    <a:pt x="152135" y="229724"/>
                    <a:pt x="152135" y="212989"/>
                  </a:cubicBezTo>
                  <a:cubicBezTo>
                    <a:pt x="152135" y="196254"/>
                    <a:pt x="138443" y="182562"/>
                    <a:pt x="121708" y="182562"/>
                  </a:cubicBezTo>
                  <a:cubicBezTo>
                    <a:pt x="104973" y="182562"/>
                    <a:pt x="91281" y="196254"/>
                    <a:pt x="91281" y="212989"/>
                  </a:cubicBezTo>
                  <a:cubicBezTo>
                    <a:pt x="91281" y="229724"/>
                    <a:pt x="104973" y="243416"/>
                    <a:pt x="121708" y="243416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50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3B61172F-A4B9-4A74-84C9-07E4E7A01097}"/>
              </a:ext>
            </a:extLst>
          </p:cNvPr>
          <p:cNvSpPr txBox="1"/>
          <p:nvPr/>
        </p:nvSpPr>
        <p:spPr>
          <a:xfrm>
            <a:off x="7774830" y="1776008"/>
            <a:ext cx="1468874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Change password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DEE5E19D-1645-4084-A001-A23EB1D2C153}"/>
              </a:ext>
            </a:extLst>
          </p:cNvPr>
          <p:cNvSpPr txBox="1"/>
          <p:nvPr/>
        </p:nvSpPr>
        <p:spPr>
          <a:xfrm>
            <a:off x="7774829" y="2170184"/>
            <a:ext cx="2060327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Change Email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F630B64C-0A24-48D4-83F5-2CDDC0801519}"/>
              </a:ext>
            </a:extLst>
          </p:cNvPr>
          <p:cNvSpPr txBox="1"/>
          <p:nvPr/>
        </p:nvSpPr>
        <p:spPr>
          <a:xfrm>
            <a:off x="7774829" y="3016963"/>
            <a:ext cx="2060327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Change Vehicle Information</a:t>
            </a:r>
          </a:p>
        </p:txBody>
      </p:sp>
      <p:grpSp>
        <p:nvGrpSpPr>
          <p:cNvPr id="71" name="Graphic 18">
            <a:extLst>
              <a:ext uri="{FF2B5EF4-FFF2-40B4-BE49-F238E27FC236}">
                <a16:creationId xmlns:a16="http://schemas.microsoft.com/office/drawing/2014/main" id="{EB88AE26-301D-4EDB-BA33-822EBCFC4654}"/>
              </a:ext>
            </a:extLst>
          </p:cNvPr>
          <p:cNvGrpSpPr/>
          <p:nvPr/>
        </p:nvGrpSpPr>
        <p:grpSpPr>
          <a:xfrm>
            <a:off x="7492235" y="2994867"/>
            <a:ext cx="329573" cy="329573"/>
            <a:chOff x="5981700" y="3314700"/>
            <a:chExt cx="375976" cy="375976"/>
          </a:xfrm>
        </p:grpSpPr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B81F44D5-42C4-478F-8A58-5ED2D9C41652}"/>
                </a:ext>
              </a:extLst>
            </p:cNvPr>
            <p:cNvSpPr/>
            <p:nvPr/>
          </p:nvSpPr>
          <p:spPr>
            <a:xfrm>
              <a:off x="5981700" y="3314700"/>
              <a:ext cx="375976" cy="375976"/>
            </a:xfrm>
            <a:custGeom>
              <a:avLst/>
              <a:gdLst>
                <a:gd name="connsiteX0" fmla="*/ 0 w 375976"/>
                <a:gd name="connsiteY0" fmla="*/ 0 h 375976"/>
                <a:gd name="connsiteX1" fmla="*/ 375976 w 375976"/>
                <a:gd name="connsiteY1" fmla="*/ 0 h 375976"/>
                <a:gd name="connsiteX2" fmla="*/ 375976 w 375976"/>
                <a:gd name="connsiteY2" fmla="*/ 375976 h 375976"/>
                <a:gd name="connsiteX3" fmla="*/ 0 w 375976"/>
                <a:gd name="connsiteY3" fmla="*/ 375976 h 375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5976" h="375976">
                  <a:moveTo>
                    <a:pt x="0" y="0"/>
                  </a:moveTo>
                  <a:lnTo>
                    <a:pt x="375976" y="0"/>
                  </a:lnTo>
                  <a:lnTo>
                    <a:pt x="375976" y="375976"/>
                  </a:lnTo>
                  <a:lnTo>
                    <a:pt x="0" y="375976"/>
                  </a:lnTo>
                  <a:close/>
                </a:path>
              </a:pathLst>
            </a:custGeom>
            <a:noFill/>
            <a:ln w="154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A05C76E3-0D69-4B03-A270-B1492D1E4772}"/>
                </a:ext>
              </a:extLst>
            </p:cNvPr>
            <p:cNvSpPr/>
            <p:nvPr/>
          </p:nvSpPr>
          <p:spPr>
            <a:xfrm>
              <a:off x="5997365" y="3377362"/>
              <a:ext cx="344644" cy="250650"/>
            </a:xfrm>
            <a:custGeom>
              <a:avLst/>
              <a:gdLst>
                <a:gd name="connsiteX0" fmla="*/ 297648 w 344644"/>
                <a:gd name="connsiteY0" fmla="*/ 62663 h 250650"/>
                <a:gd name="connsiteX1" fmla="*/ 250651 w 344644"/>
                <a:gd name="connsiteY1" fmla="*/ 62663 h 250650"/>
                <a:gd name="connsiteX2" fmla="*/ 250651 w 344644"/>
                <a:gd name="connsiteY2" fmla="*/ 0 h 250650"/>
                <a:gd name="connsiteX3" fmla="*/ 31331 w 344644"/>
                <a:gd name="connsiteY3" fmla="*/ 0 h 250650"/>
                <a:gd name="connsiteX4" fmla="*/ 0 w 344644"/>
                <a:gd name="connsiteY4" fmla="*/ 31331 h 250650"/>
                <a:gd name="connsiteX5" fmla="*/ 0 w 344644"/>
                <a:gd name="connsiteY5" fmla="*/ 203654 h 250650"/>
                <a:gd name="connsiteX6" fmla="*/ 31331 w 344644"/>
                <a:gd name="connsiteY6" fmla="*/ 203654 h 250650"/>
                <a:gd name="connsiteX7" fmla="*/ 78328 w 344644"/>
                <a:gd name="connsiteY7" fmla="*/ 250651 h 250650"/>
                <a:gd name="connsiteX8" fmla="*/ 125325 w 344644"/>
                <a:gd name="connsiteY8" fmla="*/ 203654 h 250650"/>
                <a:gd name="connsiteX9" fmla="*/ 219319 w 344644"/>
                <a:gd name="connsiteY9" fmla="*/ 203654 h 250650"/>
                <a:gd name="connsiteX10" fmla="*/ 266316 w 344644"/>
                <a:gd name="connsiteY10" fmla="*/ 250651 h 250650"/>
                <a:gd name="connsiteX11" fmla="*/ 313313 w 344644"/>
                <a:gd name="connsiteY11" fmla="*/ 203654 h 250650"/>
                <a:gd name="connsiteX12" fmla="*/ 344645 w 344644"/>
                <a:gd name="connsiteY12" fmla="*/ 203654 h 250650"/>
                <a:gd name="connsiteX13" fmla="*/ 344645 w 344644"/>
                <a:gd name="connsiteY13" fmla="*/ 125325 h 250650"/>
                <a:gd name="connsiteX14" fmla="*/ 297648 w 344644"/>
                <a:gd name="connsiteY14" fmla="*/ 62663 h 250650"/>
                <a:gd name="connsiteX15" fmla="*/ 78328 w 344644"/>
                <a:gd name="connsiteY15" fmla="*/ 227152 h 250650"/>
                <a:gd name="connsiteX16" fmla="*/ 54830 w 344644"/>
                <a:gd name="connsiteY16" fmla="*/ 203654 h 250650"/>
                <a:gd name="connsiteX17" fmla="*/ 78328 w 344644"/>
                <a:gd name="connsiteY17" fmla="*/ 180155 h 250650"/>
                <a:gd name="connsiteX18" fmla="*/ 101827 w 344644"/>
                <a:gd name="connsiteY18" fmla="*/ 203654 h 250650"/>
                <a:gd name="connsiteX19" fmla="*/ 78328 w 344644"/>
                <a:gd name="connsiteY19" fmla="*/ 227152 h 250650"/>
                <a:gd name="connsiteX20" fmla="*/ 289815 w 344644"/>
                <a:gd name="connsiteY20" fmla="*/ 86161 h 250650"/>
                <a:gd name="connsiteX21" fmla="*/ 320520 w 344644"/>
                <a:gd name="connsiteY21" fmla="*/ 125325 h 250650"/>
                <a:gd name="connsiteX22" fmla="*/ 250651 w 344644"/>
                <a:gd name="connsiteY22" fmla="*/ 125325 h 250650"/>
                <a:gd name="connsiteX23" fmla="*/ 250651 w 344644"/>
                <a:gd name="connsiteY23" fmla="*/ 86161 h 250650"/>
                <a:gd name="connsiteX24" fmla="*/ 289815 w 344644"/>
                <a:gd name="connsiteY24" fmla="*/ 86161 h 250650"/>
                <a:gd name="connsiteX25" fmla="*/ 266316 w 344644"/>
                <a:gd name="connsiteY25" fmla="*/ 227152 h 250650"/>
                <a:gd name="connsiteX26" fmla="*/ 242818 w 344644"/>
                <a:gd name="connsiteY26" fmla="*/ 203654 h 250650"/>
                <a:gd name="connsiteX27" fmla="*/ 266316 w 344644"/>
                <a:gd name="connsiteY27" fmla="*/ 180155 h 250650"/>
                <a:gd name="connsiteX28" fmla="*/ 289815 w 344644"/>
                <a:gd name="connsiteY28" fmla="*/ 203654 h 250650"/>
                <a:gd name="connsiteX29" fmla="*/ 266316 w 344644"/>
                <a:gd name="connsiteY29" fmla="*/ 227152 h 25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44644" h="250650">
                  <a:moveTo>
                    <a:pt x="297648" y="62663"/>
                  </a:moveTo>
                  <a:lnTo>
                    <a:pt x="250651" y="62663"/>
                  </a:lnTo>
                  <a:lnTo>
                    <a:pt x="250651" y="0"/>
                  </a:lnTo>
                  <a:lnTo>
                    <a:pt x="31331" y="0"/>
                  </a:lnTo>
                  <a:cubicBezTo>
                    <a:pt x="14099" y="0"/>
                    <a:pt x="0" y="14099"/>
                    <a:pt x="0" y="31331"/>
                  </a:cubicBezTo>
                  <a:lnTo>
                    <a:pt x="0" y="203654"/>
                  </a:lnTo>
                  <a:lnTo>
                    <a:pt x="31331" y="203654"/>
                  </a:lnTo>
                  <a:cubicBezTo>
                    <a:pt x="31331" y="229659"/>
                    <a:pt x="52323" y="250651"/>
                    <a:pt x="78328" y="250651"/>
                  </a:cubicBezTo>
                  <a:cubicBezTo>
                    <a:pt x="104333" y="250651"/>
                    <a:pt x="125325" y="229659"/>
                    <a:pt x="125325" y="203654"/>
                  </a:cubicBezTo>
                  <a:lnTo>
                    <a:pt x="219319" y="203654"/>
                  </a:lnTo>
                  <a:cubicBezTo>
                    <a:pt x="219319" y="229659"/>
                    <a:pt x="240311" y="250651"/>
                    <a:pt x="266316" y="250651"/>
                  </a:cubicBezTo>
                  <a:cubicBezTo>
                    <a:pt x="292321" y="250651"/>
                    <a:pt x="313313" y="229659"/>
                    <a:pt x="313313" y="203654"/>
                  </a:cubicBezTo>
                  <a:lnTo>
                    <a:pt x="344645" y="203654"/>
                  </a:lnTo>
                  <a:lnTo>
                    <a:pt x="344645" y="125325"/>
                  </a:lnTo>
                  <a:lnTo>
                    <a:pt x="297648" y="62663"/>
                  </a:lnTo>
                  <a:close/>
                  <a:moveTo>
                    <a:pt x="78328" y="227152"/>
                  </a:moveTo>
                  <a:cubicBezTo>
                    <a:pt x="65326" y="227152"/>
                    <a:pt x="54830" y="216656"/>
                    <a:pt x="54830" y="203654"/>
                  </a:cubicBezTo>
                  <a:cubicBezTo>
                    <a:pt x="54830" y="190651"/>
                    <a:pt x="65326" y="180155"/>
                    <a:pt x="78328" y="180155"/>
                  </a:cubicBezTo>
                  <a:cubicBezTo>
                    <a:pt x="91331" y="180155"/>
                    <a:pt x="101827" y="190651"/>
                    <a:pt x="101827" y="203654"/>
                  </a:cubicBezTo>
                  <a:cubicBezTo>
                    <a:pt x="101827" y="216656"/>
                    <a:pt x="91331" y="227152"/>
                    <a:pt x="78328" y="227152"/>
                  </a:cubicBezTo>
                  <a:close/>
                  <a:moveTo>
                    <a:pt x="289815" y="86161"/>
                  </a:moveTo>
                  <a:lnTo>
                    <a:pt x="320520" y="125325"/>
                  </a:lnTo>
                  <a:lnTo>
                    <a:pt x="250651" y="125325"/>
                  </a:lnTo>
                  <a:lnTo>
                    <a:pt x="250651" y="86161"/>
                  </a:lnTo>
                  <a:lnTo>
                    <a:pt x="289815" y="86161"/>
                  </a:lnTo>
                  <a:close/>
                  <a:moveTo>
                    <a:pt x="266316" y="227152"/>
                  </a:moveTo>
                  <a:cubicBezTo>
                    <a:pt x="253314" y="227152"/>
                    <a:pt x="242818" y="216656"/>
                    <a:pt x="242818" y="203654"/>
                  </a:cubicBezTo>
                  <a:cubicBezTo>
                    <a:pt x="242818" y="190651"/>
                    <a:pt x="253314" y="180155"/>
                    <a:pt x="266316" y="180155"/>
                  </a:cubicBezTo>
                  <a:cubicBezTo>
                    <a:pt x="279319" y="180155"/>
                    <a:pt x="289815" y="190651"/>
                    <a:pt x="289815" y="203654"/>
                  </a:cubicBezTo>
                  <a:cubicBezTo>
                    <a:pt x="289815" y="216656"/>
                    <a:pt x="279319" y="227152"/>
                    <a:pt x="266316" y="227152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54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5" name="Graphic 23">
            <a:extLst>
              <a:ext uri="{FF2B5EF4-FFF2-40B4-BE49-F238E27FC236}">
                <a16:creationId xmlns:a16="http://schemas.microsoft.com/office/drawing/2014/main" id="{EC95DDC8-278D-408A-AD75-00D6741641E0}"/>
              </a:ext>
            </a:extLst>
          </p:cNvPr>
          <p:cNvGrpSpPr/>
          <p:nvPr/>
        </p:nvGrpSpPr>
        <p:grpSpPr>
          <a:xfrm>
            <a:off x="7475684" y="2143446"/>
            <a:ext cx="329116" cy="329116"/>
            <a:chOff x="5981700" y="3314700"/>
            <a:chExt cx="228600" cy="228600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C4484DB-8A3B-4CF1-A264-14023D2CA3EC}"/>
                </a:ext>
              </a:extLst>
            </p:cNvPr>
            <p:cNvSpPr/>
            <p:nvPr/>
          </p:nvSpPr>
          <p:spPr>
            <a:xfrm>
              <a:off x="5981700" y="3314700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AD4D486C-6742-4E0D-A957-06E3BA996F1D}"/>
                </a:ext>
              </a:extLst>
            </p:cNvPr>
            <p:cNvSpPr/>
            <p:nvPr/>
          </p:nvSpPr>
          <p:spPr>
            <a:xfrm>
              <a:off x="6000750" y="3352800"/>
              <a:ext cx="190500" cy="152400"/>
            </a:xfrm>
            <a:custGeom>
              <a:avLst/>
              <a:gdLst>
                <a:gd name="connsiteX0" fmla="*/ 171450 w 190500"/>
                <a:gd name="connsiteY0" fmla="*/ 0 h 152400"/>
                <a:gd name="connsiteX1" fmla="*/ 19050 w 190500"/>
                <a:gd name="connsiteY1" fmla="*/ 0 h 152400"/>
                <a:gd name="connsiteX2" fmla="*/ 95 w 190500"/>
                <a:gd name="connsiteY2" fmla="*/ 19050 h 152400"/>
                <a:gd name="connsiteX3" fmla="*/ 0 w 190500"/>
                <a:gd name="connsiteY3" fmla="*/ 133350 h 152400"/>
                <a:gd name="connsiteX4" fmla="*/ 19050 w 190500"/>
                <a:gd name="connsiteY4" fmla="*/ 152400 h 152400"/>
                <a:gd name="connsiteX5" fmla="*/ 171450 w 190500"/>
                <a:gd name="connsiteY5" fmla="*/ 152400 h 152400"/>
                <a:gd name="connsiteX6" fmla="*/ 190500 w 190500"/>
                <a:gd name="connsiteY6" fmla="*/ 133350 h 152400"/>
                <a:gd name="connsiteX7" fmla="*/ 190500 w 190500"/>
                <a:gd name="connsiteY7" fmla="*/ 19050 h 152400"/>
                <a:gd name="connsiteX8" fmla="*/ 171450 w 190500"/>
                <a:gd name="connsiteY8" fmla="*/ 0 h 152400"/>
                <a:gd name="connsiteX9" fmla="*/ 171450 w 190500"/>
                <a:gd name="connsiteY9" fmla="*/ 38100 h 152400"/>
                <a:gd name="connsiteX10" fmla="*/ 95250 w 190500"/>
                <a:gd name="connsiteY10" fmla="*/ 85725 h 152400"/>
                <a:gd name="connsiteX11" fmla="*/ 19050 w 190500"/>
                <a:gd name="connsiteY11" fmla="*/ 38100 h 152400"/>
                <a:gd name="connsiteX12" fmla="*/ 19050 w 190500"/>
                <a:gd name="connsiteY12" fmla="*/ 19050 h 152400"/>
                <a:gd name="connsiteX13" fmla="*/ 95250 w 190500"/>
                <a:gd name="connsiteY13" fmla="*/ 66675 h 152400"/>
                <a:gd name="connsiteX14" fmla="*/ 171450 w 190500"/>
                <a:gd name="connsiteY14" fmla="*/ 19050 h 152400"/>
                <a:gd name="connsiteX15" fmla="*/ 171450 w 190500"/>
                <a:gd name="connsiteY15" fmla="*/ 381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0500" h="152400">
                  <a:moveTo>
                    <a:pt x="171450" y="0"/>
                  </a:moveTo>
                  <a:lnTo>
                    <a:pt x="19050" y="0"/>
                  </a:lnTo>
                  <a:cubicBezTo>
                    <a:pt x="8573" y="0"/>
                    <a:pt x="95" y="8573"/>
                    <a:pt x="95" y="19050"/>
                  </a:cubicBezTo>
                  <a:lnTo>
                    <a:pt x="0" y="133350"/>
                  </a:lnTo>
                  <a:cubicBezTo>
                    <a:pt x="0" y="143828"/>
                    <a:pt x="8573" y="152400"/>
                    <a:pt x="19050" y="152400"/>
                  </a:cubicBezTo>
                  <a:lnTo>
                    <a:pt x="171450" y="152400"/>
                  </a:lnTo>
                  <a:cubicBezTo>
                    <a:pt x="181928" y="152400"/>
                    <a:pt x="190500" y="143828"/>
                    <a:pt x="190500" y="133350"/>
                  </a:cubicBezTo>
                  <a:lnTo>
                    <a:pt x="190500" y="19050"/>
                  </a:lnTo>
                  <a:cubicBezTo>
                    <a:pt x="190500" y="8573"/>
                    <a:pt x="181928" y="0"/>
                    <a:pt x="171450" y="0"/>
                  </a:cubicBezTo>
                  <a:close/>
                  <a:moveTo>
                    <a:pt x="171450" y="38100"/>
                  </a:moveTo>
                  <a:lnTo>
                    <a:pt x="95250" y="85725"/>
                  </a:lnTo>
                  <a:lnTo>
                    <a:pt x="19050" y="38100"/>
                  </a:lnTo>
                  <a:lnTo>
                    <a:pt x="19050" y="19050"/>
                  </a:lnTo>
                  <a:lnTo>
                    <a:pt x="95250" y="66675"/>
                  </a:lnTo>
                  <a:lnTo>
                    <a:pt x="171450" y="19050"/>
                  </a:lnTo>
                  <a:lnTo>
                    <a:pt x="171450" y="38100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D209A719-F89B-4DC0-ABFA-EAB0EA1AD781}"/>
              </a:ext>
            </a:extLst>
          </p:cNvPr>
          <p:cNvCxnSpPr/>
          <p:nvPr/>
        </p:nvCxnSpPr>
        <p:spPr>
          <a:xfrm>
            <a:off x="7400127" y="3570239"/>
            <a:ext cx="2392884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9EDA8800-9F88-4991-8C0B-A6519E78073B}"/>
              </a:ext>
            </a:extLst>
          </p:cNvPr>
          <p:cNvSpPr txBox="1"/>
          <p:nvPr/>
        </p:nvSpPr>
        <p:spPr>
          <a:xfrm>
            <a:off x="7874768" y="3751863"/>
            <a:ext cx="164106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 History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79" name="Graphic 120">
            <a:extLst>
              <a:ext uri="{FF2B5EF4-FFF2-40B4-BE49-F238E27FC236}">
                <a16:creationId xmlns:a16="http://schemas.microsoft.com/office/drawing/2014/main" id="{50167D4A-E0F9-4130-86B2-003395584E3B}"/>
              </a:ext>
            </a:extLst>
          </p:cNvPr>
          <p:cNvGrpSpPr/>
          <p:nvPr/>
        </p:nvGrpSpPr>
        <p:grpSpPr>
          <a:xfrm>
            <a:off x="7513673" y="3735568"/>
            <a:ext cx="339582" cy="339582"/>
            <a:chOff x="7552822" y="2260856"/>
            <a:chExt cx="339582" cy="339582"/>
          </a:xfrm>
        </p:grpSpPr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ED10240C-975F-45CF-AE89-5E46920EDB2C}"/>
                </a:ext>
              </a:extLst>
            </p:cNvPr>
            <p:cNvSpPr/>
            <p:nvPr/>
          </p:nvSpPr>
          <p:spPr>
            <a:xfrm>
              <a:off x="7552822" y="2260856"/>
              <a:ext cx="339582" cy="339582"/>
            </a:xfrm>
            <a:custGeom>
              <a:avLst/>
              <a:gdLst>
                <a:gd name="connsiteX0" fmla="*/ 0 w 339582"/>
                <a:gd name="connsiteY0" fmla="*/ 0 h 339582"/>
                <a:gd name="connsiteX1" fmla="*/ 339582 w 339582"/>
                <a:gd name="connsiteY1" fmla="*/ 0 h 339582"/>
                <a:gd name="connsiteX2" fmla="*/ 339582 w 339582"/>
                <a:gd name="connsiteY2" fmla="*/ 339582 h 339582"/>
                <a:gd name="connsiteX3" fmla="*/ 0 w 339582"/>
                <a:gd name="connsiteY3" fmla="*/ 339582 h 33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582" h="339582">
                  <a:moveTo>
                    <a:pt x="0" y="0"/>
                  </a:moveTo>
                  <a:lnTo>
                    <a:pt x="339582" y="0"/>
                  </a:lnTo>
                  <a:lnTo>
                    <a:pt x="339582" y="339582"/>
                  </a:lnTo>
                  <a:lnTo>
                    <a:pt x="0" y="339582"/>
                  </a:lnTo>
                  <a:close/>
                </a:path>
              </a:pathLst>
            </a:custGeom>
            <a:noFill/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53711E65-6DD1-43FB-A806-BB3A35F70046}"/>
                </a:ext>
              </a:extLst>
            </p:cNvPr>
            <p:cNvSpPr/>
            <p:nvPr/>
          </p:nvSpPr>
          <p:spPr>
            <a:xfrm>
              <a:off x="7581120" y="2289154"/>
              <a:ext cx="282985" cy="282985"/>
            </a:xfrm>
            <a:custGeom>
              <a:avLst/>
              <a:gdLst>
                <a:gd name="connsiteX0" fmla="*/ 141351 w 282985"/>
                <a:gd name="connsiteY0" fmla="*/ 0 h 282985"/>
                <a:gd name="connsiteX1" fmla="*/ 0 w 282985"/>
                <a:gd name="connsiteY1" fmla="*/ 141493 h 282985"/>
                <a:gd name="connsiteX2" fmla="*/ 141351 w 282985"/>
                <a:gd name="connsiteY2" fmla="*/ 282985 h 282985"/>
                <a:gd name="connsiteX3" fmla="*/ 282985 w 282985"/>
                <a:gd name="connsiteY3" fmla="*/ 141493 h 282985"/>
                <a:gd name="connsiteX4" fmla="*/ 141351 w 282985"/>
                <a:gd name="connsiteY4" fmla="*/ 0 h 282985"/>
                <a:gd name="connsiteX5" fmla="*/ 141493 w 282985"/>
                <a:gd name="connsiteY5" fmla="*/ 254687 h 282985"/>
                <a:gd name="connsiteX6" fmla="*/ 28299 w 282985"/>
                <a:gd name="connsiteY6" fmla="*/ 141493 h 282985"/>
                <a:gd name="connsiteX7" fmla="*/ 141493 w 282985"/>
                <a:gd name="connsiteY7" fmla="*/ 28299 h 282985"/>
                <a:gd name="connsiteX8" fmla="*/ 254687 w 282985"/>
                <a:gd name="connsiteY8" fmla="*/ 141493 h 282985"/>
                <a:gd name="connsiteX9" fmla="*/ 141493 w 282985"/>
                <a:gd name="connsiteY9" fmla="*/ 254687 h 282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2985" h="282985">
                  <a:moveTo>
                    <a:pt x="141351" y="0"/>
                  </a:moveTo>
                  <a:cubicBezTo>
                    <a:pt x="63247" y="0"/>
                    <a:pt x="0" y="63389"/>
                    <a:pt x="0" y="141493"/>
                  </a:cubicBezTo>
                  <a:cubicBezTo>
                    <a:pt x="0" y="219596"/>
                    <a:pt x="63247" y="282985"/>
                    <a:pt x="141351" y="282985"/>
                  </a:cubicBezTo>
                  <a:cubicBezTo>
                    <a:pt x="219596" y="282985"/>
                    <a:pt x="282985" y="219596"/>
                    <a:pt x="282985" y="141493"/>
                  </a:cubicBezTo>
                  <a:cubicBezTo>
                    <a:pt x="282985" y="63389"/>
                    <a:pt x="219596" y="0"/>
                    <a:pt x="141351" y="0"/>
                  </a:cubicBezTo>
                  <a:close/>
                  <a:moveTo>
                    <a:pt x="141493" y="254687"/>
                  </a:moveTo>
                  <a:cubicBezTo>
                    <a:pt x="78953" y="254687"/>
                    <a:pt x="28299" y="204032"/>
                    <a:pt x="28299" y="141493"/>
                  </a:cubicBezTo>
                  <a:cubicBezTo>
                    <a:pt x="28299" y="78953"/>
                    <a:pt x="78953" y="28299"/>
                    <a:pt x="141493" y="28299"/>
                  </a:cubicBezTo>
                  <a:cubicBezTo>
                    <a:pt x="204032" y="28299"/>
                    <a:pt x="254687" y="78953"/>
                    <a:pt x="254687" y="141493"/>
                  </a:cubicBezTo>
                  <a:cubicBezTo>
                    <a:pt x="254687" y="204032"/>
                    <a:pt x="204032" y="254687"/>
                    <a:pt x="141493" y="254687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6C01F73E-6034-42AF-9A14-FBB967777145}"/>
                </a:ext>
              </a:extLst>
            </p:cNvPr>
            <p:cNvSpPr/>
            <p:nvPr/>
          </p:nvSpPr>
          <p:spPr>
            <a:xfrm>
              <a:off x="7708463" y="2359900"/>
              <a:ext cx="84895" cy="129465"/>
            </a:xfrm>
            <a:custGeom>
              <a:avLst/>
              <a:gdLst>
                <a:gd name="connsiteX0" fmla="*/ 21224 w 84895"/>
                <a:gd name="connsiteY0" fmla="*/ 0 h 129465"/>
                <a:gd name="connsiteX1" fmla="*/ 0 w 84895"/>
                <a:gd name="connsiteY1" fmla="*/ 0 h 129465"/>
                <a:gd name="connsiteX2" fmla="*/ 0 w 84895"/>
                <a:gd name="connsiteY2" fmla="*/ 84896 h 129465"/>
                <a:gd name="connsiteX3" fmla="*/ 74284 w 84895"/>
                <a:gd name="connsiteY3" fmla="*/ 129466 h 129465"/>
                <a:gd name="connsiteX4" fmla="*/ 84896 w 84895"/>
                <a:gd name="connsiteY4" fmla="*/ 112062 h 129465"/>
                <a:gd name="connsiteX5" fmla="*/ 21224 w 84895"/>
                <a:gd name="connsiteY5" fmla="*/ 74284 h 129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895" h="129465">
                  <a:moveTo>
                    <a:pt x="21224" y="0"/>
                  </a:moveTo>
                  <a:lnTo>
                    <a:pt x="0" y="0"/>
                  </a:lnTo>
                  <a:lnTo>
                    <a:pt x="0" y="84896"/>
                  </a:lnTo>
                  <a:lnTo>
                    <a:pt x="74284" y="129466"/>
                  </a:lnTo>
                  <a:lnTo>
                    <a:pt x="84896" y="112062"/>
                  </a:lnTo>
                  <a:lnTo>
                    <a:pt x="21224" y="74284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24E41F9D-B938-4DE3-99B2-63ED734BC38B}"/>
              </a:ext>
            </a:extLst>
          </p:cNvPr>
          <p:cNvSpPr txBox="1"/>
          <p:nvPr/>
        </p:nvSpPr>
        <p:spPr>
          <a:xfrm>
            <a:off x="7874768" y="4222244"/>
            <a:ext cx="164106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About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85" name="Graphic 127">
            <a:extLst>
              <a:ext uri="{FF2B5EF4-FFF2-40B4-BE49-F238E27FC236}">
                <a16:creationId xmlns:a16="http://schemas.microsoft.com/office/drawing/2014/main" id="{CA28FF31-5E31-4DA2-8D15-3304162D3049}"/>
              </a:ext>
            </a:extLst>
          </p:cNvPr>
          <p:cNvGrpSpPr/>
          <p:nvPr/>
        </p:nvGrpSpPr>
        <p:grpSpPr>
          <a:xfrm>
            <a:off x="7513591" y="4205126"/>
            <a:ext cx="345968" cy="345968"/>
            <a:chOff x="7534212" y="2724021"/>
            <a:chExt cx="345968" cy="345968"/>
          </a:xfrm>
        </p:grpSpPr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1B027DAE-2848-4D46-9105-93DA1D78AE23}"/>
                </a:ext>
              </a:extLst>
            </p:cNvPr>
            <p:cNvSpPr/>
            <p:nvPr/>
          </p:nvSpPr>
          <p:spPr>
            <a:xfrm>
              <a:off x="7534212" y="2724021"/>
              <a:ext cx="345968" cy="345968"/>
            </a:xfrm>
            <a:custGeom>
              <a:avLst/>
              <a:gdLst>
                <a:gd name="connsiteX0" fmla="*/ 0 w 345968"/>
                <a:gd name="connsiteY0" fmla="*/ 0 h 345968"/>
                <a:gd name="connsiteX1" fmla="*/ 345968 w 345968"/>
                <a:gd name="connsiteY1" fmla="*/ 0 h 345968"/>
                <a:gd name="connsiteX2" fmla="*/ 345968 w 345968"/>
                <a:gd name="connsiteY2" fmla="*/ 345968 h 345968"/>
                <a:gd name="connsiteX3" fmla="*/ 0 w 345968"/>
                <a:gd name="connsiteY3" fmla="*/ 345968 h 345968"/>
                <a:gd name="connsiteX4" fmla="*/ 0 w 345968"/>
                <a:gd name="connsiteY4" fmla="*/ 0 h 345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5968" h="345968">
                  <a:moveTo>
                    <a:pt x="0" y="0"/>
                  </a:moveTo>
                  <a:lnTo>
                    <a:pt x="345968" y="0"/>
                  </a:lnTo>
                  <a:lnTo>
                    <a:pt x="345968" y="345968"/>
                  </a:lnTo>
                  <a:lnTo>
                    <a:pt x="0" y="34596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4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A5D56B7-CE29-462F-898F-0A277C506777}"/>
                </a:ext>
              </a:extLst>
            </p:cNvPr>
            <p:cNvSpPr/>
            <p:nvPr/>
          </p:nvSpPr>
          <p:spPr>
            <a:xfrm>
              <a:off x="7563042" y="2752851"/>
              <a:ext cx="288306" cy="288306"/>
            </a:xfrm>
            <a:custGeom>
              <a:avLst/>
              <a:gdLst>
                <a:gd name="connsiteX0" fmla="*/ 129738 w 288306"/>
                <a:gd name="connsiteY0" fmla="*/ 72077 h 288306"/>
                <a:gd name="connsiteX1" fmla="*/ 158569 w 288306"/>
                <a:gd name="connsiteY1" fmla="*/ 72077 h 288306"/>
                <a:gd name="connsiteX2" fmla="*/ 158569 w 288306"/>
                <a:gd name="connsiteY2" fmla="*/ 100907 h 288306"/>
                <a:gd name="connsiteX3" fmla="*/ 129738 w 288306"/>
                <a:gd name="connsiteY3" fmla="*/ 100907 h 288306"/>
                <a:gd name="connsiteX4" fmla="*/ 129738 w 288306"/>
                <a:gd name="connsiteY4" fmla="*/ 129738 h 288306"/>
                <a:gd name="connsiteX5" fmla="*/ 158569 w 288306"/>
                <a:gd name="connsiteY5" fmla="*/ 129738 h 288306"/>
                <a:gd name="connsiteX6" fmla="*/ 158569 w 288306"/>
                <a:gd name="connsiteY6" fmla="*/ 216230 h 288306"/>
                <a:gd name="connsiteX7" fmla="*/ 129738 w 288306"/>
                <a:gd name="connsiteY7" fmla="*/ 216230 h 288306"/>
                <a:gd name="connsiteX8" fmla="*/ 144153 w 288306"/>
                <a:gd name="connsiteY8" fmla="*/ 0 h 288306"/>
                <a:gd name="connsiteX9" fmla="*/ 0 w 288306"/>
                <a:gd name="connsiteY9" fmla="*/ 144153 h 288306"/>
                <a:gd name="connsiteX10" fmla="*/ 144153 w 288306"/>
                <a:gd name="connsiteY10" fmla="*/ 288307 h 288306"/>
                <a:gd name="connsiteX11" fmla="*/ 288307 w 288306"/>
                <a:gd name="connsiteY11" fmla="*/ 144153 h 288306"/>
                <a:gd name="connsiteX12" fmla="*/ 144153 w 288306"/>
                <a:gd name="connsiteY12" fmla="*/ 0 h 288306"/>
                <a:gd name="connsiteX13" fmla="*/ 144153 w 288306"/>
                <a:gd name="connsiteY13" fmla="*/ 259476 h 288306"/>
                <a:gd name="connsiteX14" fmla="*/ 28831 w 288306"/>
                <a:gd name="connsiteY14" fmla="*/ 144153 h 288306"/>
                <a:gd name="connsiteX15" fmla="*/ 144153 w 288306"/>
                <a:gd name="connsiteY15" fmla="*/ 28831 h 288306"/>
                <a:gd name="connsiteX16" fmla="*/ 259476 w 288306"/>
                <a:gd name="connsiteY16" fmla="*/ 144153 h 288306"/>
                <a:gd name="connsiteX17" fmla="*/ 144153 w 288306"/>
                <a:gd name="connsiteY17" fmla="*/ 259476 h 288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8306" h="288306">
                  <a:moveTo>
                    <a:pt x="129738" y="72077"/>
                  </a:moveTo>
                  <a:lnTo>
                    <a:pt x="158569" y="72077"/>
                  </a:lnTo>
                  <a:lnTo>
                    <a:pt x="158569" y="100907"/>
                  </a:lnTo>
                  <a:lnTo>
                    <a:pt x="129738" y="100907"/>
                  </a:lnTo>
                  <a:close/>
                  <a:moveTo>
                    <a:pt x="129738" y="129738"/>
                  </a:moveTo>
                  <a:lnTo>
                    <a:pt x="158569" y="129738"/>
                  </a:lnTo>
                  <a:lnTo>
                    <a:pt x="158569" y="216230"/>
                  </a:lnTo>
                  <a:lnTo>
                    <a:pt x="129738" y="216230"/>
                  </a:lnTo>
                  <a:close/>
                  <a:moveTo>
                    <a:pt x="144153" y="0"/>
                  </a:moveTo>
                  <a:cubicBezTo>
                    <a:pt x="64581" y="0"/>
                    <a:pt x="0" y="64581"/>
                    <a:pt x="0" y="144153"/>
                  </a:cubicBezTo>
                  <a:cubicBezTo>
                    <a:pt x="0" y="223726"/>
                    <a:pt x="64581" y="288307"/>
                    <a:pt x="144153" y="288307"/>
                  </a:cubicBezTo>
                  <a:cubicBezTo>
                    <a:pt x="223726" y="288307"/>
                    <a:pt x="288307" y="223726"/>
                    <a:pt x="288307" y="144153"/>
                  </a:cubicBezTo>
                  <a:cubicBezTo>
                    <a:pt x="288307" y="64581"/>
                    <a:pt x="223726" y="0"/>
                    <a:pt x="144153" y="0"/>
                  </a:cubicBezTo>
                  <a:close/>
                  <a:moveTo>
                    <a:pt x="144153" y="259476"/>
                  </a:moveTo>
                  <a:cubicBezTo>
                    <a:pt x="80582" y="259476"/>
                    <a:pt x="28831" y="207725"/>
                    <a:pt x="28831" y="144153"/>
                  </a:cubicBezTo>
                  <a:cubicBezTo>
                    <a:pt x="28831" y="80582"/>
                    <a:pt x="80582" y="28831"/>
                    <a:pt x="144153" y="28831"/>
                  </a:cubicBezTo>
                  <a:cubicBezTo>
                    <a:pt x="207725" y="28831"/>
                    <a:pt x="259476" y="80582"/>
                    <a:pt x="259476" y="144153"/>
                  </a:cubicBezTo>
                  <a:cubicBezTo>
                    <a:pt x="259476" y="207725"/>
                    <a:pt x="207725" y="259476"/>
                    <a:pt x="144153" y="259476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4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pic>
        <p:nvPicPr>
          <p:cNvPr id="5" name="Picture 2" descr="Avatar - Free people icons">
            <a:extLst>
              <a:ext uri="{FF2B5EF4-FFF2-40B4-BE49-F238E27FC236}">
                <a16:creationId xmlns:a16="http://schemas.microsoft.com/office/drawing/2014/main" id="{2EA2E033-0EBE-40BE-9BE7-B319B2ADA6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2371" y="671858"/>
            <a:ext cx="682044" cy="682044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C7D936B-963B-4C99-9C9C-95E878429E58}"/>
              </a:ext>
            </a:extLst>
          </p:cNvPr>
          <p:cNvSpPr txBox="1"/>
          <p:nvPr/>
        </p:nvSpPr>
        <p:spPr>
          <a:xfrm>
            <a:off x="7759708" y="2575751"/>
            <a:ext cx="2060327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John1213@</a:t>
            </a:r>
            <a:endParaRPr lang="en-US" sz="12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C574E072-F1B7-45DE-9CD8-06E969D7FB49}"/>
              </a:ext>
            </a:extLst>
          </p:cNvPr>
          <p:cNvSpPr/>
          <p:nvPr/>
        </p:nvSpPr>
        <p:spPr>
          <a:xfrm>
            <a:off x="7785275" y="2575764"/>
            <a:ext cx="1892552" cy="261440"/>
          </a:xfrm>
          <a:prstGeom prst="roundRect">
            <a:avLst>
              <a:gd name="adj" fmla="val 9724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2AECE15-3323-4528-8778-BB720A536300}"/>
              </a:ext>
            </a:extLst>
          </p:cNvPr>
          <p:cNvSpPr/>
          <p:nvPr/>
        </p:nvSpPr>
        <p:spPr>
          <a:xfrm>
            <a:off x="7239099" y="5775587"/>
            <a:ext cx="3112324" cy="7030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6C66C6-14B8-4E0C-89DD-BBF9F1BC1E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</p:spTree>
    <p:extLst>
      <p:ext uri="{BB962C8B-B14F-4D97-AF65-F5344CB8AC3E}">
        <p14:creationId xmlns:p14="http://schemas.microsoft.com/office/powerpoint/2010/main" val="8667438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F5C11E-D46B-437C-B88B-93B0E530D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74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ADAF5-AA9E-4DD4-9CD6-10CDA84BD0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UI/UX Design &amp; Demo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590781-8118-48CB-84FD-E2E68419098C}"/>
              </a:ext>
            </a:extLst>
          </p:cNvPr>
          <p:cNvSpPr/>
          <p:nvPr/>
        </p:nvSpPr>
        <p:spPr>
          <a:xfrm>
            <a:off x="7325033" y="373020"/>
            <a:ext cx="3043798" cy="54111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01C0E92-6B5B-4A7D-A7BE-4D6DC0E773FF}"/>
              </a:ext>
            </a:extLst>
          </p:cNvPr>
          <p:cNvSpPr/>
          <p:nvPr/>
        </p:nvSpPr>
        <p:spPr>
          <a:xfrm>
            <a:off x="9677827" y="7071439"/>
            <a:ext cx="365126" cy="365126"/>
          </a:xfrm>
          <a:custGeom>
            <a:avLst/>
            <a:gdLst>
              <a:gd name="connsiteX0" fmla="*/ 0 w 578997"/>
              <a:gd name="connsiteY0" fmla="*/ 0 h 578997"/>
              <a:gd name="connsiteX1" fmla="*/ 578997 w 578997"/>
              <a:gd name="connsiteY1" fmla="*/ 0 h 578997"/>
              <a:gd name="connsiteX2" fmla="*/ 578997 w 578997"/>
              <a:gd name="connsiteY2" fmla="*/ 578997 h 578997"/>
              <a:gd name="connsiteX3" fmla="*/ 0 w 578997"/>
              <a:gd name="connsiteY3" fmla="*/ 578997 h 578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997" h="578997">
                <a:moveTo>
                  <a:pt x="0" y="0"/>
                </a:moveTo>
                <a:lnTo>
                  <a:pt x="578997" y="0"/>
                </a:lnTo>
                <a:lnTo>
                  <a:pt x="578997" y="578997"/>
                </a:lnTo>
                <a:lnTo>
                  <a:pt x="0" y="578997"/>
                </a:lnTo>
                <a:close/>
              </a:path>
            </a:pathLst>
          </a:custGeom>
          <a:noFill/>
          <a:ln w="2381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16ADAF-7F31-4824-AD90-5971164C1431}"/>
              </a:ext>
            </a:extLst>
          </p:cNvPr>
          <p:cNvSpPr txBox="1"/>
          <p:nvPr/>
        </p:nvSpPr>
        <p:spPr>
          <a:xfrm>
            <a:off x="307089" y="1553371"/>
            <a:ext cx="4559880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Login/Registration Form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for Rider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Successful/Rejected 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Edit Personal Information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Post Requests</a:t>
            </a:r>
            <a:endParaRPr lang="en-MY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Manage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Accepts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Manage Accepted Requests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51A2CE-331E-4B5E-BA93-EAA4AC0C28C3}"/>
              </a:ext>
            </a:extLst>
          </p:cNvPr>
          <p:cNvSpPr/>
          <p:nvPr/>
        </p:nvSpPr>
        <p:spPr>
          <a:xfrm>
            <a:off x="7325032" y="373019"/>
            <a:ext cx="3043797" cy="73802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508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aphic 12">
            <a:extLst>
              <a:ext uri="{FF2B5EF4-FFF2-40B4-BE49-F238E27FC236}">
                <a16:creationId xmlns:a16="http://schemas.microsoft.com/office/drawing/2014/main" id="{1D13F431-779D-4FEA-A098-486E6CFC722F}"/>
              </a:ext>
            </a:extLst>
          </p:cNvPr>
          <p:cNvGrpSpPr/>
          <p:nvPr/>
        </p:nvGrpSpPr>
        <p:grpSpPr>
          <a:xfrm>
            <a:off x="7514319" y="698137"/>
            <a:ext cx="246742" cy="246742"/>
            <a:chOff x="6010275" y="3343275"/>
            <a:chExt cx="171450" cy="171450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AE82AB2-835F-4107-AF82-5B22497F5F60}"/>
                </a:ext>
              </a:extLst>
            </p:cNvPr>
            <p:cNvSpPr/>
            <p:nvPr/>
          </p:nvSpPr>
          <p:spPr>
            <a:xfrm>
              <a:off x="6010275" y="3343275"/>
              <a:ext cx="171450" cy="171450"/>
            </a:xfrm>
            <a:custGeom>
              <a:avLst/>
              <a:gdLst>
                <a:gd name="connsiteX0" fmla="*/ 0 w 171450"/>
                <a:gd name="connsiteY0" fmla="*/ 0 h 171450"/>
                <a:gd name="connsiteX1" fmla="*/ 171450 w 171450"/>
                <a:gd name="connsiteY1" fmla="*/ 0 h 171450"/>
                <a:gd name="connsiteX2" fmla="*/ 171450 w 171450"/>
                <a:gd name="connsiteY2" fmla="*/ 171450 h 171450"/>
                <a:gd name="connsiteX3" fmla="*/ 0 w 171450"/>
                <a:gd name="connsiteY3" fmla="*/ 171450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" h="171450">
                  <a:moveTo>
                    <a:pt x="0" y="0"/>
                  </a:moveTo>
                  <a:lnTo>
                    <a:pt x="171450" y="0"/>
                  </a:lnTo>
                  <a:lnTo>
                    <a:pt x="171450" y="171450"/>
                  </a:lnTo>
                  <a:lnTo>
                    <a:pt x="0" y="171450"/>
                  </a:lnTo>
                  <a:close/>
                </a:path>
              </a:pathLst>
            </a:custGeom>
            <a:noFill/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205F5A1-6F3C-4029-A000-46F41536EEA1}"/>
                </a:ext>
              </a:extLst>
            </p:cNvPr>
            <p:cNvSpPr/>
            <p:nvPr/>
          </p:nvSpPr>
          <p:spPr>
            <a:xfrm>
              <a:off x="6031706" y="3386137"/>
              <a:ext cx="128587" cy="85725"/>
            </a:xfrm>
            <a:custGeom>
              <a:avLst/>
              <a:gdLst>
                <a:gd name="connsiteX0" fmla="*/ 0 w 128587"/>
                <a:gd name="connsiteY0" fmla="*/ 85725 h 85725"/>
                <a:gd name="connsiteX1" fmla="*/ 128588 w 128587"/>
                <a:gd name="connsiteY1" fmla="*/ 85725 h 85725"/>
                <a:gd name="connsiteX2" fmla="*/ 128588 w 128587"/>
                <a:gd name="connsiteY2" fmla="*/ 71438 h 85725"/>
                <a:gd name="connsiteX3" fmla="*/ 0 w 128587"/>
                <a:gd name="connsiteY3" fmla="*/ 71438 h 85725"/>
                <a:gd name="connsiteX4" fmla="*/ 0 w 128587"/>
                <a:gd name="connsiteY4" fmla="*/ 85725 h 85725"/>
                <a:gd name="connsiteX5" fmla="*/ 0 w 128587"/>
                <a:gd name="connsiteY5" fmla="*/ 50006 h 85725"/>
                <a:gd name="connsiteX6" fmla="*/ 128588 w 128587"/>
                <a:gd name="connsiteY6" fmla="*/ 50006 h 85725"/>
                <a:gd name="connsiteX7" fmla="*/ 128588 w 128587"/>
                <a:gd name="connsiteY7" fmla="*/ 35719 h 85725"/>
                <a:gd name="connsiteX8" fmla="*/ 0 w 128587"/>
                <a:gd name="connsiteY8" fmla="*/ 35719 h 85725"/>
                <a:gd name="connsiteX9" fmla="*/ 0 w 128587"/>
                <a:gd name="connsiteY9" fmla="*/ 50006 h 85725"/>
                <a:gd name="connsiteX10" fmla="*/ 0 w 128587"/>
                <a:gd name="connsiteY10" fmla="*/ 0 h 85725"/>
                <a:gd name="connsiteX11" fmla="*/ 0 w 128587"/>
                <a:gd name="connsiteY11" fmla="*/ 14288 h 85725"/>
                <a:gd name="connsiteX12" fmla="*/ 128588 w 128587"/>
                <a:gd name="connsiteY12" fmla="*/ 14288 h 85725"/>
                <a:gd name="connsiteX13" fmla="*/ 128588 w 128587"/>
                <a:gd name="connsiteY13" fmla="*/ 0 h 85725"/>
                <a:gd name="connsiteX14" fmla="*/ 0 w 128587"/>
                <a:gd name="connsiteY14" fmla="*/ 0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8587" h="85725">
                  <a:moveTo>
                    <a:pt x="0" y="85725"/>
                  </a:moveTo>
                  <a:lnTo>
                    <a:pt x="128588" y="85725"/>
                  </a:lnTo>
                  <a:lnTo>
                    <a:pt x="128588" y="71438"/>
                  </a:lnTo>
                  <a:lnTo>
                    <a:pt x="0" y="71438"/>
                  </a:lnTo>
                  <a:lnTo>
                    <a:pt x="0" y="85725"/>
                  </a:lnTo>
                  <a:close/>
                  <a:moveTo>
                    <a:pt x="0" y="50006"/>
                  </a:moveTo>
                  <a:lnTo>
                    <a:pt x="128588" y="50006"/>
                  </a:lnTo>
                  <a:lnTo>
                    <a:pt x="128588" y="35719"/>
                  </a:lnTo>
                  <a:lnTo>
                    <a:pt x="0" y="35719"/>
                  </a:lnTo>
                  <a:lnTo>
                    <a:pt x="0" y="50006"/>
                  </a:lnTo>
                  <a:close/>
                  <a:moveTo>
                    <a:pt x="0" y="0"/>
                  </a:moveTo>
                  <a:lnTo>
                    <a:pt x="0" y="14288"/>
                  </a:lnTo>
                  <a:lnTo>
                    <a:pt x="128588" y="14288"/>
                  </a:lnTo>
                  <a:lnTo>
                    <a:pt x="12858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611EB690-F14F-406F-B172-20E337BD9D8E}"/>
              </a:ext>
            </a:extLst>
          </p:cNvPr>
          <p:cNvSpPr/>
          <p:nvPr/>
        </p:nvSpPr>
        <p:spPr>
          <a:xfrm>
            <a:off x="7325033" y="370727"/>
            <a:ext cx="3026390" cy="19724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C3936A-20F8-4EE3-8F72-E1D3378BF2A4}"/>
              </a:ext>
            </a:extLst>
          </p:cNvPr>
          <p:cNvSpPr/>
          <p:nvPr/>
        </p:nvSpPr>
        <p:spPr>
          <a:xfrm>
            <a:off x="6568655" y="379356"/>
            <a:ext cx="753725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B66DC02-8392-4038-9EC4-3B06555B4850}"/>
              </a:ext>
            </a:extLst>
          </p:cNvPr>
          <p:cNvSpPr/>
          <p:nvPr/>
        </p:nvSpPr>
        <p:spPr>
          <a:xfrm>
            <a:off x="10356727" y="373020"/>
            <a:ext cx="753725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2C0FA5B-DA47-4995-946F-242651DD57E1}"/>
              </a:ext>
            </a:extLst>
          </p:cNvPr>
          <p:cNvSpPr txBox="1"/>
          <p:nvPr/>
        </p:nvSpPr>
        <p:spPr>
          <a:xfrm>
            <a:off x="7791903" y="652230"/>
            <a:ext cx="13004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Home</a:t>
            </a:r>
            <a:endParaRPr lang="en-US" sz="1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A239898F-CF07-4D9B-8991-6C738803B658}"/>
              </a:ext>
            </a:extLst>
          </p:cNvPr>
          <p:cNvGrpSpPr/>
          <p:nvPr/>
        </p:nvGrpSpPr>
        <p:grpSpPr>
          <a:xfrm>
            <a:off x="7322379" y="1310121"/>
            <a:ext cx="3029043" cy="4345206"/>
            <a:chOff x="7322379" y="1310121"/>
            <a:chExt cx="3029043" cy="4345206"/>
          </a:xfrm>
        </p:grpSpPr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4B0B3C46-32AD-4551-BE9C-840F5D774A9D}"/>
                </a:ext>
              </a:extLst>
            </p:cNvPr>
            <p:cNvGrpSpPr/>
            <p:nvPr/>
          </p:nvGrpSpPr>
          <p:grpSpPr>
            <a:xfrm>
              <a:off x="7446911" y="4674584"/>
              <a:ext cx="2791643" cy="980743"/>
              <a:chOff x="7446911" y="4059708"/>
              <a:chExt cx="2791643" cy="980743"/>
            </a:xfrm>
          </p:grpSpPr>
          <p:sp>
            <p:nvSpPr>
              <p:cNvPr id="99" name="Rectangle: Rounded Corners 98">
                <a:extLst>
                  <a:ext uri="{FF2B5EF4-FFF2-40B4-BE49-F238E27FC236}">
                    <a16:creationId xmlns:a16="http://schemas.microsoft.com/office/drawing/2014/main" id="{41478E5C-7887-4798-97DB-9AD0DBD8CA4F}"/>
                  </a:ext>
                </a:extLst>
              </p:cNvPr>
              <p:cNvSpPr/>
              <p:nvPr/>
            </p:nvSpPr>
            <p:spPr>
              <a:xfrm>
                <a:off x="7446911" y="4059708"/>
                <a:ext cx="2782477" cy="980743"/>
              </a:xfrm>
              <a:prstGeom prst="roundRect">
                <a:avLst>
                  <a:gd name="adj" fmla="val 9928"/>
                </a:avLst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30F868B9-A612-4DD7-9C89-95F240DA0059}"/>
                  </a:ext>
                </a:extLst>
              </p:cNvPr>
              <p:cNvSpPr txBox="1"/>
              <p:nvPr/>
            </p:nvSpPr>
            <p:spPr>
              <a:xfrm>
                <a:off x="8164760" y="4224573"/>
                <a:ext cx="2073794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MY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Manage Requests</a:t>
                </a:r>
                <a:endParaRPr lang="en-US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grpSp>
            <p:nvGrpSpPr>
              <p:cNvPr id="101" name="Graphic 44">
                <a:extLst>
                  <a:ext uri="{FF2B5EF4-FFF2-40B4-BE49-F238E27FC236}">
                    <a16:creationId xmlns:a16="http://schemas.microsoft.com/office/drawing/2014/main" id="{8F47ECD9-5A8F-4331-A6C0-40EFE8C0AEE7}"/>
                  </a:ext>
                </a:extLst>
              </p:cNvPr>
              <p:cNvGrpSpPr/>
              <p:nvPr/>
            </p:nvGrpSpPr>
            <p:grpSpPr>
              <a:xfrm>
                <a:off x="7543404" y="4228056"/>
                <a:ext cx="659405" cy="659405"/>
                <a:chOff x="5981699" y="3314699"/>
                <a:chExt cx="458429" cy="458429"/>
              </a:xfrm>
            </p:grpSpPr>
            <p:sp>
              <p:nvSpPr>
                <p:cNvPr id="103" name="Freeform: Shape 102">
                  <a:extLst>
                    <a:ext uri="{FF2B5EF4-FFF2-40B4-BE49-F238E27FC236}">
                      <a16:creationId xmlns:a16="http://schemas.microsoft.com/office/drawing/2014/main" id="{C3B11CE1-02D1-4DDA-A9E0-ACAA324D1C61}"/>
                    </a:ext>
                  </a:extLst>
                </p:cNvPr>
                <p:cNvSpPr/>
                <p:nvPr/>
              </p:nvSpPr>
              <p:spPr>
                <a:xfrm>
                  <a:off x="5981699" y="3314699"/>
                  <a:ext cx="458429" cy="458429"/>
                </a:xfrm>
                <a:custGeom>
                  <a:avLst/>
                  <a:gdLst>
                    <a:gd name="connsiteX0" fmla="*/ 0 w 458429"/>
                    <a:gd name="connsiteY0" fmla="*/ 0 h 458429"/>
                    <a:gd name="connsiteX1" fmla="*/ 458429 w 458429"/>
                    <a:gd name="connsiteY1" fmla="*/ 0 h 458429"/>
                    <a:gd name="connsiteX2" fmla="*/ 458429 w 458429"/>
                    <a:gd name="connsiteY2" fmla="*/ 458429 h 458429"/>
                    <a:gd name="connsiteX3" fmla="*/ 0 w 458429"/>
                    <a:gd name="connsiteY3" fmla="*/ 458429 h 4584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58429" h="458429">
                      <a:moveTo>
                        <a:pt x="0" y="0"/>
                      </a:moveTo>
                      <a:lnTo>
                        <a:pt x="458429" y="0"/>
                      </a:lnTo>
                      <a:lnTo>
                        <a:pt x="458429" y="458429"/>
                      </a:lnTo>
                      <a:lnTo>
                        <a:pt x="0" y="458429"/>
                      </a:lnTo>
                      <a:close/>
                    </a:path>
                  </a:pathLst>
                </a:custGeom>
                <a:noFill/>
                <a:ln w="190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4" name="Freeform: Shape 103">
                  <a:extLst>
                    <a:ext uri="{FF2B5EF4-FFF2-40B4-BE49-F238E27FC236}">
                      <a16:creationId xmlns:a16="http://schemas.microsoft.com/office/drawing/2014/main" id="{4DB1E628-94D4-4AAC-A0E0-76324C0E256C}"/>
                    </a:ext>
                  </a:extLst>
                </p:cNvPr>
                <p:cNvSpPr/>
                <p:nvPr/>
              </p:nvSpPr>
              <p:spPr>
                <a:xfrm>
                  <a:off x="6019897" y="3352901"/>
                  <a:ext cx="382024" cy="382024"/>
                </a:xfrm>
                <a:custGeom>
                  <a:avLst/>
                  <a:gdLst>
                    <a:gd name="connsiteX0" fmla="*/ 190821 w 382024"/>
                    <a:gd name="connsiteY0" fmla="*/ 0 h 382024"/>
                    <a:gd name="connsiteX1" fmla="*/ 0 w 382024"/>
                    <a:gd name="connsiteY1" fmla="*/ 191012 h 382024"/>
                    <a:gd name="connsiteX2" fmla="*/ 190821 w 382024"/>
                    <a:gd name="connsiteY2" fmla="*/ 382024 h 382024"/>
                    <a:gd name="connsiteX3" fmla="*/ 382024 w 382024"/>
                    <a:gd name="connsiteY3" fmla="*/ 191012 h 382024"/>
                    <a:gd name="connsiteX4" fmla="*/ 190821 w 382024"/>
                    <a:gd name="connsiteY4" fmla="*/ 0 h 382024"/>
                    <a:gd name="connsiteX5" fmla="*/ 191012 w 382024"/>
                    <a:gd name="connsiteY5" fmla="*/ 343822 h 382024"/>
                    <a:gd name="connsiteX6" fmla="*/ 38202 w 382024"/>
                    <a:gd name="connsiteY6" fmla="*/ 191012 h 382024"/>
                    <a:gd name="connsiteX7" fmla="*/ 191012 w 382024"/>
                    <a:gd name="connsiteY7" fmla="*/ 38202 h 382024"/>
                    <a:gd name="connsiteX8" fmla="*/ 343822 w 382024"/>
                    <a:gd name="connsiteY8" fmla="*/ 191012 h 382024"/>
                    <a:gd name="connsiteX9" fmla="*/ 191012 w 382024"/>
                    <a:gd name="connsiteY9" fmla="*/ 343822 h 3820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82024" h="382024">
                      <a:moveTo>
                        <a:pt x="190821" y="0"/>
                      </a:moveTo>
                      <a:cubicBezTo>
                        <a:pt x="85382" y="0"/>
                        <a:pt x="0" y="85573"/>
                        <a:pt x="0" y="191012"/>
                      </a:cubicBezTo>
                      <a:cubicBezTo>
                        <a:pt x="0" y="296451"/>
                        <a:pt x="85382" y="382024"/>
                        <a:pt x="190821" y="382024"/>
                      </a:cubicBezTo>
                      <a:cubicBezTo>
                        <a:pt x="296451" y="382024"/>
                        <a:pt x="382024" y="296451"/>
                        <a:pt x="382024" y="191012"/>
                      </a:cubicBezTo>
                      <a:cubicBezTo>
                        <a:pt x="382024" y="85573"/>
                        <a:pt x="296451" y="0"/>
                        <a:pt x="190821" y="0"/>
                      </a:cubicBezTo>
                      <a:close/>
                      <a:moveTo>
                        <a:pt x="191012" y="343822"/>
                      </a:moveTo>
                      <a:cubicBezTo>
                        <a:pt x="106585" y="343822"/>
                        <a:pt x="38202" y="275439"/>
                        <a:pt x="38202" y="191012"/>
                      </a:cubicBezTo>
                      <a:cubicBezTo>
                        <a:pt x="38202" y="106585"/>
                        <a:pt x="106585" y="38202"/>
                        <a:pt x="191012" y="38202"/>
                      </a:cubicBezTo>
                      <a:cubicBezTo>
                        <a:pt x="275439" y="38202"/>
                        <a:pt x="343822" y="106585"/>
                        <a:pt x="343822" y="191012"/>
                      </a:cubicBezTo>
                      <a:cubicBezTo>
                        <a:pt x="343822" y="275439"/>
                        <a:pt x="275439" y="343822"/>
                        <a:pt x="191012" y="343822"/>
                      </a:cubicBez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190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105" name="Freeform: Shape 104">
                  <a:extLst>
                    <a:ext uri="{FF2B5EF4-FFF2-40B4-BE49-F238E27FC236}">
                      <a16:creationId xmlns:a16="http://schemas.microsoft.com/office/drawing/2014/main" id="{F5AE10DB-B3A7-46F8-815B-A47AD2CF5F6D}"/>
                    </a:ext>
                  </a:extLst>
                </p:cNvPr>
                <p:cNvSpPr/>
                <p:nvPr/>
              </p:nvSpPr>
              <p:spPr>
                <a:xfrm>
                  <a:off x="6191812" y="3448407"/>
                  <a:ext cx="114607" cy="174776"/>
                </a:xfrm>
                <a:custGeom>
                  <a:avLst/>
                  <a:gdLst>
                    <a:gd name="connsiteX0" fmla="*/ 28652 w 114607"/>
                    <a:gd name="connsiteY0" fmla="*/ 0 h 174776"/>
                    <a:gd name="connsiteX1" fmla="*/ 0 w 114607"/>
                    <a:gd name="connsiteY1" fmla="*/ 0 h 174776"/>
                    <a:gd name="connsiteX2" fmla="*/ 0 w 114607"/>
                    <a:gd name="connsiteY2" fmla="*/ 114607 h 174776"/>
                    <a:gd name="connsiteX3" fmla="*/ 100281 w 114607"/>
                    <a:gd name="connsiteY3" fmla="*/ 174776 h 174776"/>
                    <a:gd name="connsiteX4" fmla="*/ 114607 w 114607"/>
                    <a:gd name="connsiteY4" fmla="*/ 151282 h 174776"/>
                    <a:gd name="connsiteX5" fmla="*/ 28652 w 114607"/>
                    <a:gd name="connsiteY5" fmla="*/ 100281 h 1747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4607" h="174776">
                      <a:moveTo>
                        <a:pt x="28652" y="0"/>
                      </a:moveTo>
                      <a:lnTo>
                        <a:pt x="0" y="0"/>
                      </a:lnTo>
                      <a:lnTo>
                        <a:pt x="0" y="114607"/>
                      </a:lnTo>
                      <a:lnTo>
                        <a:pt x="100281" y="174776"/>
                      </a:lnTo>
                      <a:lnTo>
                        <a:pt x="114607" y="151282"/>
                      </a:lnTo>
                      <a:lnTo>
                        <a:pt x="28652" y="100281"/>
                      </a:ln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190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333D0CF2-E0BA-4650-BABD-11C0BA80D156}"/>
                  </a:ext>
                </a:extLst>
              </p:cNvPr>
              <p:cNvSpPr txBox="1"/>
              <p:nvPr/>
            </p:nvSpPr>
            <p:spPr>
              <a:xfrm>
                <a:off x="8164760" y="4560812"/>
                <a:ext cx="2073794" cy="307777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sz="1400" dirty="0">
                    <a:solidFill>
                      <a:schemeClr val="accent6">
                        <a:lumMod val="7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3 active requests</a:t>
                </a:r>
              </a:p>
            </p:txBody>
          </p:sp>
        </p:grp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348CB53B-810D-47D5-84AC-CACDC519A7EF}"/>
                </a:ext>
              </a:extLst>
            </p:cNvPr>
            <p:cNvSpPr txBox="1"/>
            <p:nvPr/>
          </p:nvSpPr>
          <p:spPr>
            <a:xfrm>
              <a:off x="7446911" y="1310121"/>
              <a:ext cx="162832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MY" sz="16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Welcome Back</a:t>
              </a:r>
              <a:r>
                <a:rPr lang="en-MY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, </a:t>
              </a:r>
              <a:endParaRPr lang="en-MY" sz="20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  <a:p>
              <a:r>
                <a:rPr lang="en-MY" sz="2400" dirty="0">
                  <a:solidFill>
                    <a:schemeClr val="accent6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John1213</a:t>
              </a:r>
              <a:endParaRPr lang="en-US" sz="2400" dirty="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03DAE1F8-90E3-4A68-ABDA-DD5933296112}"/>
                </a:ext>
              </a:extLst>
            </p:cNvPr>
            <p:cNvGrpSpPr/>
            <p:nvPr/>
          </p:nvGrpSpPr>
          <p:grpSpPr>
            <a:xfrm>
              <a:off x="8770564" y="4209270"/>
              <a:ext cx="1467989" cy="369331"/>
              <a:chOff x="8279219" y="5161556"/>
              <a:chExt cx="1959335" cy="492948"/>
            </a:xfrm>
          </p:grpSpPr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FF74F7E9-514A-4BB1-A60D-8DE71BF08283}"/>
                  </a:ext>
                </a:extLst>
              </p:cNvPr>
              <p:cNvSpPr txBox="1"/>
              <p:nvPr/>
            </p:nvSpPr>
            <p:spPr>
              <a:xfrm>
                <a:off x="8693731" y="5216319"/>
                <a:ext cx="1544823" cy="36971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MY" sz="12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Post Request</a:t>
                </a:r>
                <a:endParaRPr lang="en-US" sz="12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grpSp>
            <p:nvGrpSpPr>
              <p:cNvPr id="96" name="Graphic 30">
                <a:extLst>
                  <a:ext uri="{FF2B5EF4-FFF2-40B4-BE49-F238E27FC236}">
                    <a16:creationId xmlns:a16="http://schemas.microsoft.com/office/drawing/2014/main" id="{CFDBD4A7-E573-4DA6-8F2C-B66A325F0461}"/>
                  </a:ext>
                </a:extLst>
              </p:cNvPr>
              <p:cNvGrpSpPr/>
              <p:nvPr/>
            </p:nvGrpSpPr>
            <p:grpSpPr>
              <a:xfrm>
                <a:off x="8279219" y="5161556"/>
                <a:ext cx="492948" cy="492948"/>
                <a:chOff x="5981700" y="3314700"/>
                <a:chExt cx="601712" cy="601712"/>
              </a:xfrm>
            </p:grpSpPr>
            <p:sp>
              <p:nvSpPr>
                <p:cNvPr id="97" name="Freeform: Shape 96">
                  <a:extLst>
                    <a:ext uri="{FF2B5EF4-FFF2-40B4-BE49-F238E27FC236}">
                      <a16:creationId xmlns:a16="http://schemas.microsoft.com/office/drawing/2014/main" id="{87FA8F95-F511-4FC0-9582-4D22A5BA4C4E}"/>
                    </a:ext>
                  </a:extLst>
                </p:cNvPr>
                <p:cNvSpPr/>
                <p:nvPr/>
              </p:nvSpPr>
              <p:spPr>
                <a:xfrm>
                  <a:off x="5981700" y="3314700"/>
                  <a:ext cx="601712" cy="601712"/>
                </a:xfrm>
                <a:custGeom>
                  <a:avLst/>
                  <a:gdLst>
                    <a:gd name="connsiteX0" fmla="*/ 0 w 601712"/>
                    <a:gd name="connsiteY0" fmla="*/ 0 h 601712"/>
                    <a:gd name="connsiteX1" fmla="*/ 601712 w 601712"/>
                    <a:gd name="connsiteY1" fmla="*/ 0 h 601712"/>
                    <a:gd name="connsiteX2" fmla="*/ 601712 w 601712"/>
                    <a:gd name="connsiteY2" fmla="*/ 601712 h 601712"/>
                    <a:gd name="connsiteX3" fmla="*/ 0 w 601712"/>
                    <a:gd name="connsiteY3" fmla="*/ 601712 h 6017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01712" h="601712">
                      <a:moveTo>
                        <a:pt x="0" y="0"/>
                      </a:moveTo>
                      <a:lnTo>
                        <a:pt x="601712" y="0"/>
                      </a:lnTo>
                      <a:lnTo>
                        <a:pt x="601712" y="601712"/>
                      </a:lnTo>
                      <a:lnTo>
                        <a:pt x="0" y="601712"/>
                      </a:lnTo>
                      <a:close/>
                    </a:path>
                  </a:pathLst>
                </a:custGeom>
                <a:noFill/>
                <a:ln w="2500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/>
                </a:p>
              </p:txBody>
            </p:sp>
            <p:sp>
              <p:nvSpPr>
                <p:cNvPr id="98" name="Freeform: Shape 97">
                  <a:extLst>
                    <a:ext uri="{FF2B5EF4-FFF2-40B4-BE49-F238E27FC236}">
                      <a16:creationId xmlns:a16="http://schemas.microsoft.com/office/drawing/2014/main" id="{0328A713-7C91-4DDA-89CC-44C127627181}"/>
                    </a:ext>
                  </a:extLst>
                </p:cNvPr>
                <p:cNvSpPr/>
                <p:nvPr/>
              </p:nvSpPr>
              <p:spPr>
                <a:xfrm>
                  <a:off x="6107056" y="3440056"/>
                  <a:ext cx="350998" cy="350998"/>
                </a:xfrm>
                <a:custGeom>
                  <a:avLst/>
                  <a:gdLst>
                    <a:gd name="connsiteX0" fmla="*/ 350999 w 350998"/>
                    <a:gd name="connsiteY0" fmla="*/ 200571 h 350998"/>
                    <a:gd name="connsiteX1" fmla="*/ 200571 w 350998"/>
                    <a:gd name="connsiteY1" fmla="*/ 200571 h 350998"/>
                    <a:gd name="connsiteX2" fmla="*/ 200571 w 350998"/>
                    <a:gd name="connsiteY2" fmla="*/ 350999 h 350998"/>
                    <a:gd name="connsiteX3" fmla="*/ 150428 w 350998"/>
                    <a:gd name="connsiteY3" fmla="*/ 350999 h 350998"/>
                    <a:gd name="connsiteX4" fmla="*/ 150428 w 350998"/>
                    <a:gd name="connsiteY4" fmla="*/ 200571 h 350998"/>
                    <a:gd name="connsiteX5" fmla="*/ 0 w 350998"/>
                    <a:gd name="connsiteY5" fmla="*/ 200571 h 350998"/>
                    <a:gd name="connsiteX6" fmla="*/ 0 w 350998"/>
                    <a:gd name="connsiteY6" fmla="*/ 150428 h 350998"/>
                    <a:gd name="connsiteX7" fmla="*/ 150428 w 350998"/>
                    <a:gd name="connsiteY7" fmla="*/ 150428 h 350998"/>
                    <a:gd name="connsiteX8" fmla="*/ 150428 w 350998"/>
                    <a:gd name="connsiteY8" fmla="*/ 0 h 350998"/>
                    <a:gd name="connsiteX9" fmla="*/ 200571 w 350998"/>
                    <a:gd name="connsiteY9" fmla="*/ 0 h 350998"/>
                    <a:gd name="connsiteX10" fmla="*/ 200571 w 350998"/>
                    <a:gd name="connsiteY10" fmla="*/ 150428 h 350998"/>
                    <a:gd name="connsiteX11" fmla="*/ 350999 w 350998"/>
                    <a:gd name="connsiteY11" fmla="*/ 150428 h 350998"/>
                    <a:gd name="connsiteX12" fmla="*/ 350999 w 350998"/>
                    <a:gd name="connsiteY12" fmla="*/ 200571 h 3509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0998" h="350998">
                      <a:moveTo>
                        <a:pt x="350999" y="200571"/>
                      </a:moveTo>
                      <a:lnTo>
                        <a:pt x="200571" y="200571"/>
                      </a:lnTo>
                      <a:lnTo>
                        <a:pt x="200571" y="350999"/>
                      </a:lnTo>
                      <a:lnTo>
                        <a:pt x="150428" y="350999"/>
                      </a:lnTo>
                      <a:lnTo>
                        <a:pt x="150428" y="200571"/>
                      </a:lnTo>
                      <a:lnTo>
                        <a:pt x="0" y="200571"/>
                      </a:lnTo>
                      <a:lnTo>
                        <a:pt x="0" y="150428"/>
                      </a:lnTo>
                      <a:lnTo>
                        <a:pt x="150428" y="150428"/>
                      </a:lnTo>
                      <a:lnTo>
                        <a:pt x="150428" y="0"/>
                      </a:lnTo>
                      <a:lnTo>
                        <a:pt x="200571" y="0"/>
                      </a:lnTo>
                      <a:lnTo>
                        <a:pt x="200571" y="150428"/>
                      </a:lnTo>
                      <a:lnTo>
                        <a:pt x="350999" y="150428"/>
                      </a:lnTo>
                      <a:lnTo>
                        <a:pt x="350999" y="200571"/>
                      </a:ln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2500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 dirty="0"/>
                </a:p>
              </p:txBody>
            </p:sp>
          </p:grpSp>
        </p:grp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A808DF0E-AA7B-4157-A900-735468B8A44C}"/>
                </a:ext>
              </a:extLst>
            </p:cNvPr>
            <p:cNvGrpSpPr/>
            <p:nvPr/>
          </p:nvGrpSpPr>
          <p:grpSpPr>
            <a:xfrm>
              <a:off x="7322379" y="2249364"/>
              <a:ext cx="3029043" cy="1688959"/>
              <a:chOff x="7322379" y="2050187"/>
              <a:chExt cx="3029043" cy="1688959"/>
            </a:xfrm>
          </p:grpSpPr>
          <p:pic>
            <p:nvPicPr>
              <p:cNvPr id="76" name="Picture 4" descr="Cloudy &amp; Cooler Thursday">
                <a:extLst>
                  <a:ext uri="{FF2B5EF4-FFF2-40B4-BE49-F238E27FC236}">
                    <a16:creationId xmlns:a16="http://schemas.microsoft.com/office/drawing/2014/main" id="{CE36C82A-25FC-4419-943B-EF0D93F070F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-3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964" r="7001" b="22646"/>
              <a:stretch/>
            </p:blipFill>
            <p:spPr bwMode="auto">
              <a:xfrm>
                <a:off x="7322379" y="2050187"/>
                <a:ext cx="3029043" cy="1688959"/>
              </a:xfrm>
              <a:prstGeom prst="rect">
                <a:avLst/>
              </a:prstGeom>
              <a:noFill/>
              <a:effectLst>
                <a:innerShdw blurRad="114300">
                  <a:prstClr val="black"/>
                </a:inn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90" name="Group 89">
                <a:extLst>
                  <a:ext uri="{FF2B5EF4-FFF2-40B4-BE49-F238E27FC236}">
                    <a16:creationId xmlns:a16="http://schemas.microsoft.com/office/drawing/2014/main" id="{DDB3DCD6-BE12-4945-B9F6-FFEAE4B11C14}"/>
                  </a:ext>
                </a:extLst>
              </p:cNvPr>
              <p:cNvGrpSpPr/>
              <p:nvPr/>
            </p:nvGrpSpPr>
            <p:grpSpPr>
              <a:xfrm>
                <a:off x="7487919" y="2243117"/>
                <a:ext cx="2197609" cy="595259"/>
                <a:chOff x="7829437" y="3431111"/>
                <a:chExt cx="2197609" cy="595259"/>
              </a:xfrm>
            </p:grpSpPr>
            <p:grpSp>
              <p:nvGrpSpPr>
                <p:cNvPr id="91" name="Group 90">
                  <a:extLst>
                    <a:ext uri="{FF2B5EF4-FFF2-40B4-BE49-F238E27FC236}">
                      <a16:creationId xmlns:a16="http://schemas.microsoft.com/office/drawing/2014/main" id="{9F83CD61-9BBE-4AA0-86BA-91EEAB743FE8}"/>
                    </a:ext>
                  </a:extLst>
                </p:cNvPr>
                <p:cNvGrpSpPr/>
                <p:nvPr/>
              </p:nvGrpSpPr>
              <p:grpSpPr>
                <a:xfrm>
                  <a:off x="8473605" y="3431111"/>
                  <a:ext cx="1553441" cy="595259"/>
                  <a:chOff x="7942494" y="3193482"/>
                  <a:chExt cx="1553441" cy="595259"/>
                </a:xfrm>
              </p:grpSpPr>
              <p:sp>
                <p:nvSpPr>
                  <p:cNvPr id="93" name="TextBox 92">
                    <a:extLst>
                      <a:ext uri="{FF2B5EF4-FFF2-40B4-BE49-F238E27FC236}">
                        <a16:creationId xmlns:a16="http://schemas.microsoft.com/office/drawing/2014/main" id="{A542D7FB-7D16-4AFC-A76E-BCA1BE17C337}"/>
                      </a:ext>
                    </a:extLst>
                  </p:cNvPr>
                  <p:cNvSpPr txBox="1"/>
                  <p:nvPr/>
                </p:nvSpPr>
                <p:spPr>
                  <a:xfrm>
                    <a:off x="7942494" y="3193482"/>
                    <a:ext cx="1513379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MY" dirty="0">
                        <a:solidFill>
                          <a:schemeClr val="bg1">
                            <a:lumMod val="95000"/>
                          </a:schemeClr>
                        </a:solidFill>
                        <a:latin typeface="Roboto Light" panose="02000000000000000000" pitchFamily="2" charset="0"/>
                        <a:ea typeface="Roboto Light" panose="02000000000000000000" pitchFamily="2" charset="0"/>
                      </a:rPr>
                      <a:t>12:34 PM</a:t>
                    </a:r>
                    <a:endParaRPr lang="en-US" sz="3200" dirty="0">
                      <a:solidFill>
                        <a:schemeClr val="bg1">
                          <a:lumMod val="95000"/>
                        </a:schemeClr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</a:endParaRPr>
                  </a:p>
                </p:txBody>
              </p:sp>
              <p:sp>
                <p:nvSpPr>
                  <p:cNvPr id="94" name="TextBox 93">
                    <a:extLst>
                      <a:ext uri="{FF2B5EF4-FFF2-40B4-BE49-F238E27FC236}">
                        <a16:creationId xmlns:a16="http://schemas.microsoft.com/office/drawing/2014/main" id="{EA3D248B-09E3-4B37-B2A5-9EC7E6A12CF9}"/>
                      </a:ext>
                    </a:extLst>
                  </p:cNvPr>
                  <p:cNvSpPr txBox="1"/>
                  <p:nvPr/>
                </p:nvSpPr>
                <p:spPr>
                  <a:xfrm>
                    <a:off x="7982556" y="3527131"/>
                    <a:ext cx="1513379" cy="2616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MY" sz="1100" dirty="0">
                        <a:solidFill>
                          <a:schemeClr val="bg1">
                            <a:lumMod val="95000"/>
                          </a:schemeClr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rPr>
                      <a:t>Cloudy</a:t>
                    </a:r>
                    <a:endParaRPr lang="en-US" dirty="0">
                      <a:solidFill>
                        <a:schemeClr val="bg1">
                          <a:lumMod val="95000"/>
                        </a:schemeClr>
                      </a:solidFill>
                      <a:latin typeface="Roboto" panose="02000000000000000000" pitchFamily="2" charset="0"/>
                      <a:ea typeface="Roboto" panose="02000000000000000000" pitchFamily="2" charset="0"/>
                    </a:endParaRPr>
                  </a:p>
                </p:txBody>
              </p:sp>
            </p:grpSp>
            <p:sp>
              <p:nvSpPr>
                <p:cNvPr id="92" name="Freeform: Shape 91">
                  <a:extLst>
                    <a:ext uri="{FF2B5EF4-FFF2-40B4-BE49-F238E27FC236}">
                      <a16:creationId xmlns:a16="http://schemas.microsoft.com/office/drawing/2014/main" id="{930D6C55-6CE5-4692-B385-4748DF33EDFB}"/>
                    </a:ext>
                  </a:extLst>
                </p:cNvPr>
                <p:cNvSpPr/>
                <p:nvPr/>
              </p:nvSpPr>
              <p:spPr>
                <a:xfrm>
                  <a:off x="7829437" y="3538878"/>
                  <a:ext cx="612706" cy="408470"/>
                </a:xfrm>
                <a:custGeom>
                  <a:avLst/>
                  <a:gdLst>
                    <a:gd name="connsiteX0" fmla="*/ 415646 w 515263"/>
                    <a:gd name="connsiteY0" fmla="*/ 129675 h 343508"/>
                    <a:gd name="connsiteX1" fmla="*/ 257632 w 515263"/>
                    <a:gd name="connsiteY1" fmla="*/ 0 h 343508"/>
                    <a:gd name="connsiteX2" fmla="*/ 114861 w 515263"/>
                    <a:gd name="connsiteY2" fmla="*/ 86736 h 343508"/>
                    <a:gd name="connsiteX3" fmla="*/ 0 w 515263"/>
                    <a:gd name="connsiteY3" fmla="*/ 214693 h 343508"/>
                    <a:gd name="connsiteX4" fmla="*/ 128816 w 515263"/>
                    <a:gd name="connsiteY4" fmla="*/ 343509 h 343508"/>
                    <a:gd name="connsiteX5" fmla="*/ 407917 w 515263"/>
                    <a:gd name="connsiteY5" fmla="*/ 343509 h 343508"/>
                    <a:gd name="connsiteX6" fmla="*/ 515263 w 515263"/>
                    <a:gd name="connsiteY6" fmla="*/ 236162 h 343508"/>
                    <a:gd name="connsiteX7" fmla="*/ 415646 w 515263"/>
                    <a:gd name="connsiteY7" fmla="*/ 129675 h 3435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15263" h="343508">
                      <a:moveTo>
                        <a:pt x="415646" y="129675"/>
                      </a:moveTo>
                      <a:cubicBezTo>
                        <a:pt x="400832" y="55605"/>
                        <a:pt x="335780" y="0"/>
                        <a:pt x="257632" y="0"/>
                      </a:cubicBezTo>
                      <a:cubicBezTo>
                        <a:pt x="195585" y="0"/>
                        <a:pt x="141697" y="35210"/>
                        <a:pt x="114861" y="86736"/>
                      </a:cubicBezTo>
                      <a:cubicBezTo>
                        <a:pt x="50238" y="93606"/>
                        <a:pt x="0" y="148353"/>
                        <a:pt x="0" y="214693"/>
                      </a:cubicBezTo>
                      <a:cubicBezTo>
                        <a:pt x="0" y="285756"/>
                        <a:pt x="57752" y="343509"/>
                        <a:pt x="128816" y="343509"/>
                      </a:cubicBezTo>
                      <a:lnTo>
                        <a:pt x="407917" y="343509"/>
                      </a:lnTo>
                      <a:cubicBezTo>
                        <a:pt x="467172" y="343509"/>
                        <a:pt x="515263" y="295417"/>
                        <a:pt x="515263" y="236162"/>
                      </a:cubicBezTo>
                      <a:cubicBezTo>
                        <a:pt x="515263" y="179483"/>
                        <a:pt x="471251" y="133539"/>
                        <a:pt x="415646" y="129675"/>
                      </a:cubicBez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 w="214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400" dirty="0">
                    <a:solidFill>
                      <a:schemeClr val="bg1">
                        <a:lumMod val="95000"/>
                      </a:schemeClr>
                    </a:solidFill>
                  </a:endParaRPr>
                </a:p>
              </p:txBody>
            </p:sp>
          </p:grpSp>
        </p:grp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690C2580-D14A-4D27-A565-8C907F473A1C}"/>
              </a:ext>
            </a:extLst>
          </p:cNvPr>
          <p:cNvGrpSpPr/>
          <p:nvPr/>
        </p:nvGrpSpPr>
        <p:grpSpPr>
          <a:xfrm>
            <a:off x="7495157" y="2058948"/>
            <a:ext cx="2683488" cy="510199"/>
            <a:chOff x="7495157" y="2058948"/>
            <a:chExt cx="2683488" cy="510199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C19B0C5E-2FF5-455D-8C63-C10720664B63}"/>
                </a:ext>
              </a:extLst>
            </p:cNvPr>
            <p:cNvSpPr txBox="1"/>
            <p:nvPr/>
          </p:nvSpPr>
          <p:spPr>
            <a:xfrm>
              <a:off x="7915330" y="2058948"/>
              <a:ext cx="1300480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MY" sz="14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Post Request</a:t>
              </a:r>
              <a:endParaRPr lang="en-US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EC1E5C45-3123-48E3-B8BE-05B258C31AB7}"/>
                </a:ext>
              </a:extLst>
            </p:cNvPr>
            <p:cNvSpPr txBox="1"/>
            <p:nvPr/>
          </p:nvSpPr>
          <p:spPr>
            <a:xfrm>
              <a:off x="7927522" y="2292148"/>
              <a:ext cx="2251123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MY" sz="1200" dirty="0">
                  <a:solidFill>
                    <a:schemeClr val="accent6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View currently active history</a:t>
              </a:r>
              <a:endParaRPr lang="en-US" sz="1200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B96E1BB5-5770-477B-9F98-76E1D0934AC5}"/>
                </a:ext>
              </a:extLst>
            </p:cNvPr>
            <p:cNvGrpSpPr/>
            <p:nvPr/>
          </p:nvGrpSpPr>
          <p:grpSpPr>
            <a:xfrm>
              <a:off x="7495157" y="2097414"/>
              <a:ext cx="458429" cy="458429"/>
              <a:chOff x="1339952" y="3584002"/>
              <a:chExt cx="766608" cy="766608"/>
            </a:xfrm>
          </p:grpSpPr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500778D9-820E-4EAA-A70A-5C0FFEDEBCB7}"/>
                  </a:ext>
                </a:extLst>
              </p:cNvPr>
              <p:cNvSpPr/>
              <p:nvPr/>
            </p:nvSpPr>
            <p:spPr>
              <a:xfrm>
                <a:off x="1339952" y="3584002"/>
                <a:ext cx="766608" cy="766608"/>
              </a:xfrm>
              <a:custGeom>
                <a:avLst/>
                <a:gdLst>
                  <a:gd name="connsiteX0" fmla="*/ 0 w 1844826"/>
                  <a:gd name="connsiteY0" fmla="*/ 0 h 1844826"/>
                  <a:gd name="connsiteX1" fmla="*/ 1844826 w 1844826"/>
                  <a:gd name="connsiteY1" fmla="*/ 0 h 1844826"/>
                  <a:gd name="connsiteX2" fmla="*/ 1844826 w 1844826"/>
                  <a:gd name="connsiteY2" fmla="*/ 1844826 h 1844826"/>
                  <a:gd name="connsiteX3" fmla="*/ 0 w 1844826"/>
                  <a:gd name="connsiteY3" fmla="*/ 1844826 h 1844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44826" h="1844826">
                    <a:moveTo>
                      <a:pt x="0" y="0"/>
                    </a:moveTo>
                    <a:lnTo>
                      <a:pt x="1844826" y="0"/>
                    </a:lnTo>
                    <a:lnTo>
                      <a:pt x="1844826" y="1844826"/>
                    </a:lnTo>
                    <a:lnTo>
                      <a:pt x="0" y="1844826"/>
                    </a:lnTo>
                    <a:close/>
                  </a:path>
                </a:pathLst>
              </a:custGeom>
              <a:noFill/>
              <a:ln w="3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58E44675-CA22-4EB0-A36B-7B2D6DB1C2F8}"/>
                  </a:ext>
                </a:extLst>
              </p:cNvPr>
              <p:cNvSpPr/>
              <p:nvPr/>
            </p:nvSpPr>
            <p:spPr>
              <a:xfrm>
                <a:off x="1750192" y="3985024"/>
                <a:ext cx="324426" cy="324426"/>
              </a:xfrm>
              <a:custGeom>
                <a:avLst/>
                <a:gdLst>
                  <a:gd name="connsiteX0" fmla="*/ 133350 w 133350"/>
                  <a:gd name="connsiteY0" fmla="*/ 76200 h 133350"/>
                  <a:gd name="connsiteX1" fmla="*/ 76200 w 133350"/>
                  <a:gd name="connsiteY1" fmla="*/ 76200 h 133350"/>
                  <a:gd name="connsiteX2" fmla="*/ 76200 w 133350"/>
                  <a:gd name="connsiteY2" fmla="*/ 133350 h 133350"/>
                  <a:gd name="connsiteX3" fmla="*/ 57150 w 133350"/>
                  <a:gd name="connsiteY3" fmla="*/ 133350 h 133350"/>
                  <a:gd name="connsiteX4" fmla="*/ 57150 w 133350"/>
                  <a:gd name="connsiteY4" fmla="*/ 76200 h 133350"/>
                  <a:gd name="connsiteX5" fmla="*/ 0 w 133350"/>
                  <a:gd name="connsiteY5" fmla="*/ 76200 h 133350"/>
                  <a:gd name="connsiteX6" fmla="*/ 0 w 133350"/>
                  <a:gd name="connsiteY6" fmla="*/ 57150 h 133350"/>
                  <a:gd name="connsiteX7" fmla="*/ 57150 w 133350"/>
                  <a:gd name="connsiteY7" fmla="*/ 57150 h 133350"/>
                  <a:gd name="connsiteX8" fmla="*/ 57150 w 133350"/>
                  <a:gd name="connsiteY8" fmla="*/ 0 h 133350"/>
                  <a:gd name="connsiteX9" fmla="*/ 76200 w 133350"/>
                  <a:gd name="connsiteY9" fmla="*/ 0 h 133350"/>
                  <a:gd name="connsiteX10" fmla="*/ 76200 w 133350"/>
                  <a:gd name="connsiteY10" fmla="*/ 57150 h 133350"/>
                  <a:gd name="connsiteX11" fmla="*/ 133350 w 133350"/>
                  <a:gd name="connsiteY11" fmla="*/ 57150 h 133350"/>
                  <a:gd name="connsiteX12" fmla="*/ 133350 w 133350"/>
                  <a:gd name="connsiteY12" fmla="*/ 7620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33350" h="133350">
                    <a:moveTo>
                      <a:pt x="133350" y="76200"/>
                    </a:moveTo>
                    <a:lnTo>
                      <a:pt x="76200" y="76200"/>
                    </a:lnTo>
                    <a:lnTo>
                      <a:pt x="76200" y="133350"/>
                    </a:lnTo>
                    <a:lnTo>
                      <a:pt x="57150" y="133350"/>
                    </a:lnTo>
                    <a:lnTo>
                      <a:pt x="57150" y="76200"/>
                    </a:lnTo>
                    <a:lnTo>
                      <a:pt x="0" y="76200"/>
                    </a:lnTo>
                    <a:lnTo>
                      <a:pt x="0" y="57150"/>
                    </a:lnTo>
                    <a:lnTo>
                      <a:pt x="57150" y="57150"/>
                    </a:lnTo>
                    <a:lnTo>
                      <a:pt x="57150" y="0"/>
                    </a:lnTo>
                    <a:lnTo>
                      <a:pt x="76200" y="0"/>
                    </a:lnTo>
                    <a:lnTo>
                      <a:pt x="76200" y="57150"/>
                    </a:lnTo>
                    <a:lnTo>
                      <a:pt x="133350" y="57150"/>
                    </a:lnTo>
                    <a:lnTo>
                      <a:pt x="133350" y="76200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3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08FBBD95-B1C2-49E4-BC43-3C81089F753C}"/>
                  </a:ext>
                </a:extLst>
              </p:cNvPr>
              <p:cNvSpPr/>
              <p:nvPr/>
            </p:nvSpPr>
            <p:spPr>
              <a:xfrm rot="5400000">
                <a:off x="1403836" y="3647886"/>
                <a:ext cx="638840" cy="638840"/>
              </a:xfrm>
              <a:custGeom>
                <a:avLst/>
                <a:gdLst>
                  <a:gd name="connsiteX0" fmla="*/ 0 w 638840"/>
                  <a:gd name="connsiteY0" fmla="*/ 319739 h 638840"/>
                  <a:gd name="connsiteX1" fmla="*/ 319420 w 638840"/>
                  <a:gd name="connsiteY1" fmla="*/ 0 h 638840"/>
                  <a:gd name="connsiteX2" fmla="*/ 443714 w 638840"/>
                  <a:gd name="connsiteY2" fmla="*/ 25119 h 638840"/>
                  <a:gd name="connsiteX3" fmla="*/ 446978 w 638840"/>
                  <a:gd name="connsiteY3" fmla="*/ 26892 h 638840"/>
                  <a:gd name="connsiteX4" fmla="*/ 446978 w 638840"/>
                  <a:gd name="connsiteY4" fmla="*/ 93826 h 638840"/>
                  <a:gd name="connsiteX5" fmla="*/ 437097 w 638840"/>
                  <a:gd name="connsiteY5" fmla="*/ 93826 h 638840"/>
                  <a:gd name="connsiteX6" fmla="*/ 418910 w 638840"/>
                  <a:gd name="connsiteY6" fmla="*/ 83957 h 638840"/>
                  <a:gd name="connsiteX7" fmla="*/ 319420 w 638840"/>
                  <a:gd name="connsiteY7" fmla="*/ 63884 h 638840"/>
                  <a:gd name="connsiteX8" fmla="*/ 63884 w 638840"/>
                  <a:gd name="connsiteY8" fmla="*/ 319420 h 638840"/>
                  <a:gd name="connsiteX9" fmla="*/ 319420 w 638840"/>
                  <a:gd name="connsiteY9" fmla="*/ 574956 h 638840"/>
                  <a:gd name="connsiteX10" fmla="*/ 574956 w 638840"/>
                  <a:gd name="connsiteY10" fmla="*/ 319420 h 638840"/>
                  <a:gd name="connsiteX11" fmla="*/ 554883 w 638840"/>
                  <a:gd name="connsiteY11" fmla="*/ 219930 h 638840"/>
                  <a:gd name="connsiteX12" fmla="*/ 534032 w 638840"/>
                  <a:gd name="connsiteY12" fmla="*/ 181504 h 638840"/>
                  <a:gd name="connsiteX13" fmla="*/ 534032 w 638840"/>
                  <a:gd name="connsiteY13" fmla="*/ 180880 h 638840"/>
                  <a:gd name="connsiteX14" fmla="*/ 605926 w 638840"/>
                  <a:gd name="connsiteY14" fmla="*/ 180880 h 638840"/>
                  <a:gd name="connsiteX15" fmla="*/ 613726 w 638840"/>
                  <a:gd name="connsiteY15" fmla="*/ 195260 h 638840"/>
                  <a:gd name="connsiteX16" fmla="*/ 638840 w 638840"/>
                  <a:gd name="connsiteY16" fmla="*/ 319739 h 638840"/>
                  <a:gd name="connsiteX17" fmla="*/ 319420 w 638840"/>
                  <a:gd name="connsiteY17" fmla="*/ 638840 h 638840"/>
                  <a:gd name="connsiteX18" fmla="*/ 0 w 638840"/>
                  <a:gd name="connsiteY18" fmla="*/ 319739 h 638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638840" h="638840">
                    <a:moveTo>
                      <a:pt x="0" y="319739"/>
                    </a:moveTo>
                    <a:cubicBezTo>
                      <a:pt x="0" y="143100"/>
                      <a:pt x="143100" y="0"/>
                      <a:pt x="319420" y="0"/>
                    </a:cubicBezTo>
                    <a:cubicBezTo>
                      <a:pt x="363500" y="0"/>
                      <a:pt x="405504" y="8944"/>
                      <a:pt x="443714" y="25119"/>
                    </a:cubicBezTo>
                    <a:lnTo>
                      <a:pt x="446978" y="26892"/>
                    </a:lnTo>
                    <a:lnTo>
                      <a:pt x="446978" y="93826"/>
                    </a:lnTo>
                    <a:lnTo>
                      <a:pt x="437097" y="93826"/>
                    </a:lnTo>
                    <a:lnTo>
                      <a:pt x="418910" y="83957"/>
                    </a:lnTo>
                    <a:cubicBezTo>
                      <a:pt x="388335" y="71031"/>
                      <a:pt x="354716" y="63884"/>
                      <a:pt x="319420" y="63884"/>
                    </a:cubicBezTo>
                    <a:cubicBezTo>
                      <a:pt x="178236" y="63884"/>
                      <a:pt x="63884" y="178236"/>
                      <a:pt x="63884" y="319420"/>
                    </a:cubicBezTo>
                    <a:cubicBezTo>
                      <a:pt x="63884" y="460604"/>
                      <a:pt x="178236" y="574956"/>
                      <a:pt x="319420" y="574956"/>
                    </a:cubicBezTo>
                    <a:cubicBezTo>
                      <a:pt x="460604" y="574956"/>
                      <a:pt x="574956" y="460604"/>
                      <a:pt x="574956" y="319420"/>
                    </a:cubicBezTo>
                    <a:cubicBezTo>
                      <a:pt x="574956" y="284124"/>
                      <a:pt x="567809" y="250505"/>
                      <a:pt x="554883" y="219930"/>
                    </a:cubicBezTo>
                    <a:lnTo>
                      <a:pt x="534032" y="181504"/>
                    </a:lnTo>
                    <a:lnTo>
                      <a:pt x="534032" y="180880"/>
                    </a:lnTo>
                    <a:lnTo>
                      <a:pt x="605926" y="180880"/>
                    </a:lnTo>
                    <a:lnTo>
                      <a:pt x="613726" y="195260"/>
                    </a:lnTo>
                    <a:cubicBezTo>
                      <a:pt x="629896" y="233516"/>
                      <a:pt x="638840" y="275579"/>
                      <a:pt x="638840" y="319739"/>
                    </a:cubicBezTo>
                    <a:cubicBezTo>
                      <a:pt x="638840" y="496059"/>
                      <a:pt x="495740" y="638840"/>
                      <a:pt x="319420" y="638840"/>
                    </a:cubicBezTo>
                    <a:cubicBezTo>
                      <a:pt x="143100" y="638840"/>
                      <a:pt x="0" y="496059"/>
                      <a:pt x="0" y="319739"/>
                    </a:cubicBez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317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560E2246-1D2A-40EB-8EA7-2B71E98D2D77}"/>
                  </a:ext>
                </a:extLst>
              </p:cNvPr>
              <p:cNvSpPr/>
              <p:nvPr/>
            </p:nvSpPr>
            <p:spPr>
              <a:xfrm rot="5400000">
                <a:off x="1632921" y="3865989"/>
                <a:ext cx="287268" cy="170482"/>
              </a:xfrm>
              <a:custGeom>
                <a:avLst/>
                <a:gdLst>
                  <a:gd name="connsiteX0" fmla="*/ 0 w 287268"/>
                  <a:gd name="connsiteY0" fmla="*/ 170482 h 170482"/>
                  <a:gd name="connsiteX1" fmla="*/ 0 w 287268"/>
                  <a:gd name="connsiteY1" fmla="*/ 122569 h 170482"/>
                  <a:gd name="connsiteX2" fmla="*/ 167696 w 287268"/>
                  <a:gd name="connsiteY2" fmla="*/ 122569 h 170482"/>
                  <a:gd name="connsiteX3" fmla="*/ 240420 w 287268"/>
                  <a:gd name="connsiteY3" fmla="*/ 0 h 170482"/>
                  <a:gd name="connsiteX4" fmla="*/ 287268 w 287268"/>
                  <a:gd name="connsiteY4" fmla="*/ 0 h 170482"/>
                  <a:gd name="connsiteX5" fmla="*/ 287268 w 287268"/>
                  <a:gd name="connsiteY5" fmla="*/ 11123 h 170482"/>
                  <a:gd name="connsiteX6" fmla="*/ 191652 w 287268"/>
                  <a:gd name="connsiteY6" fmla="*/ 170482 h 170482"/>
                  <a:gd name="connsiteX7" fmla="*/ 0 w 287268"/>
                  <a:gd name="connsiteY7" fmla="*/ 170482 h 1704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87268" h="170482">
                    <a:moveTo>
                      <a:pt x="0" y="170482"/>
                    </a:moveTo>
                    <a:lnTo>
                      <a:pt x="0" y="122569"/>
                    </a:lnTo>
                    <a:lnTo>
                      <a:pt x="167696" y="122569"/>
                    </a:lnTo>
                    <a:lnTo>
                      <a:pt x="240420" y="0"/>
                    </a:lnTo>
                    <a:lnTo>
                      <a:pt x="287268" y="0"/>
                    </a:lnTo>
                    <a:lnTo>
                      <a:pt x="287268" y="11123"/>
                    </a:lnTo>
                    <a:lnTo>
                      <a:pt x="191652" y="170482"/>
                    </a:lnTo>
                    <a:lnTo>
                      <a:pt x="0" y="170482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317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53" name="Rectangle 52">
            <a:extLst>
              <a:ext uri="{FF2B5EF4-FFF2-40B4-BE49-F238E27FC236}">
                <a16:creationId xmlns:a16="http://schemas.microsoft.com/office/drawing/2014/main" id="{5F7130C7-985F-4489-B5F8-B5715BDB10D2}"/>
              </a:ext>
            </a:extLst>
          </p:cNvPr>
          <p:cNvSpPr/>
          <p:nvPr/>
        </p:nvSpPr>
        <p:spPr>
          <a:xfrm>
            <a:off x="7323137" y="364391"/>
            <a:ext cx="2549463" cy="541119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9D3670E-0C8E-4C88-B7C4-368DBE7C0BF4}"/>
              </a:ext>
            </a:extLst>
          </p:cNvPr>
          <p:cNvSpPr/>
          <p:nvPr/>
        </p:nvSpPr>
        <p:spPr>
          <a:xfrm>
            <a:off x="7239099" y="-328016"/>
            <a:ext cx="3112324" cy="7030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Picture 2" descr="Google material product icons">
            <a:extLst>
              <a:ext uri="{FF2B5EF4-FFF2-40B4-BE49-F238E27FC236}">
                <a16:creationId xmlns:a16="http://schemas.microsoft.com/office/drawing/2014/main" id="{FCA7E58C-DF27-432D-8C9B-E5E48FE9AF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1666" y="676473"/>
            <a:ext cx="682044" cy="682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7" name="TextBox 86">
            <a:extLst>
              <a:ext uri="{FF2B5EF4-FFF2-40B4-BE49-F238E27FC236}">
                <a16:creationId xmlns:a16="http://schemas.microsoft.com/office/drawing/2014/main" id="{CDCAE1F7-8A81-4145-8368-7389254A9A94}"/>
              </a:ext>
            </a:extLst>
          </p:cNvPr>
          <p:cNvSpPr txBox="1"/>
          <p:nvPr/>
        </p:nvSpPr>
        <p:spPr>
          <a:xfrm>
            <a:off x="8253994" y="793723"/>
            <a:ext cx="1468874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John1213</a:t>
            </a:r>
            <a:endParaRPr lang="en-US" sz="12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FEEFD804-6EC5-470F-93AA-A16C40BD5F94}"/>
              </a:ext>
            </a:extLst>
          </p:cNvPr>
          <p:cNvSpPr txBox="1"/>
          <p:nvPr/>
        </p:nvSpPr>
        <p:spPr>
          <a:xfrm>
            <a:off x="8253994" y="1038872"/>
            <a:ext cx="1362781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1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Rider</a:t>
            </a:r>
            <a:endParaRPr lang="en-US" sz="11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132" name="Graphic 25">
            <a:extLst>
              <a:ext uri="{FF2B5EF4-FFF2-40B4-BE49-F238E27FC236}">
                <a16:creationId xmlns:a16="http://schemas.microsoft.com/office/drawing/2014/main" id="{BEFC71C0-5A4E-40BF-9161-FEDA42EB5F95}"/>
              </a:ext>
            </a:extLst>
          </p:cNvPr>
          <p:cNvGrpSpPr/>
          <p:nvPr/>
        </p:nvGrpSpPr>
        <p:grpSpPr>
          <a:xfrm>
            <a:off x="9468718" y="1195400"/>
            <a:ext cx="275969" cy="275969"/>
            <a:chOff x="5784624" y="3117624"/>
            <a:chExt cx="622752" cy="622752"/>
          </a:xfrm>
        </p:grpSpPr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67EDABE1-A3FF-4F62-B0F7-9DE8E9BBB510}"/>
                </a:ext>
              </a:extLst>
            </p:cNvPr>
            <p:cNvSpPr/>
            <p:nvPr/>
          </p:nvSpPr>
          <p:spPr>
            <a:xfrm>
              <a:off x="5784624" y="3117624"/>
              <a:ext cx="622752" cy="622752"/>
            </a:xfrm>
            <a:custGeom>
              <a:avLst/>
              <a:gdLst>
                <a:gd name="connsiteX0" fmla="*/ 0 w 622752"/>
                <a:gd name="connsiteY0" fmla="*/ 0 h 622752"/>
                <a:gd name="connsiteX1" fmla="*/ 622752 w 622752"/>
                <a:gd name="connsiteY1" fmla="*/ 0 h 622752"/>
                <a:gd name="connsiteX2" fmla="*/ 622752 w 622752"/>
                <a:gd name="connsiteY2" fmla="*/ 622752 h 622752"/>
                <a:gd name="connsiteX3" fmla="*/ 0 w 622752"/>
                <a:gd name="connsiteY3" fmla="*/ 622752 h 622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2752" h="622752">
                  <a:moveTo>
                    <a:pt x="0" y="0"/>
                  </a:moveTo>
                  <a:lnTo>
                    <a:pt x="622752" y="0"/>
                  </a:lnTo>
                  <a:lnTo>
                    <a:pt x="622752" y="622752"/>
                  </a:lnTo>
                  <a:lnTo>
                    <a:pt x="0" y="622752"/>
                  </a:lnTo>
                  <a:close/>
                </a:path>
              </a:pathLst>
            </a:custGeom>
            <a:noFill/>
            <a:ln w="257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66BF4CF4-E1F6-4AC9-8376-71678FC380AE}"/>
                </a:ext>
              </a:extLst>
            </p:cNvPr>
            <p:cNvSpPr/>
            <p:nvPr/>
          </p:nvSpPr>
          <p:spPr>
            <a:xfrm>
              <a:off x="5872847" y="3262932"/>
              <a:ext cx="456684" cy="347703"/>
            </a:xfrm>
            <a:custGeom>
              <a:avLst/>
              <a:gdLst>
                <a:gd name="connsiteX0" fmla="*/ 145309 w 456684"/>
                <a:gd name="connsiteY0" fmla="*/ 275049 h 347703"/>
                <a:gd name="connsiteX1" fmla="*/ 36327 w 456684"/>
                <a:gd name="connsiteY1" fmla="*/ 166067 h 347703"/>
                <a:gd name="connsiteX2" fmla="*/ 0 w 456684"/>
                <a:gd name="connsiteY2" fmla="*/ 202394 h 347703"/>
                <a:gd name="connsiteX3" fmla="*/ 145309 w 456684"/>
                <a:gd name="connsiteY3" fmla="*/ 347703 h 347703"/>
                <a:gd name="connsiteX4" fmla="*/ 456685 w 456684"/>
                <a:gd name="connsiteY4" fmla="*/ 36327 h 347703"/>
                <a:gd name="connsiteX5" fmla="*/ 420358 w 456684"/>
                <a:gd name="connsiteY5" fmla="*/ 0 h 347703"/>
                <a:gd name="connsiteX6" fmla="*/ 145309 w 456684"/>
                <a:gd name="connsiteY6" fmla="*/ 275049 h 347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6684" h="347703">
                  <a:moveTo>
                    <a:pt x="145309" y="275049"/>
                  </a:moveTo>
                  <a:lnTo>
                    <a:pt x="36327" y="166067"/>
                  </a:lnTo>
                  <a:lnTo>
                    <a:pt x="0" y="202394"/>
                  </a:lnTo>
                  <a:lnTo>
                    <a:pt x="145309" y="347703"/>
                  </a:lnTo>
                  <a:lnTo>
                    <a:pt x="456685" y="36327"/>
                  </a:lnTo>
                  <a:lnTo>
                    <a:pt x="420358" y="0"/>
                  </a:lnTo>
                  <a:lnTo>
                    <a:pt x="145309" y="275049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257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35" name="Rectangle: Rounded Corners 134">
            <a:extLst>
              <a:ext uri="{FF2B5EF4-FFF2-40B4-BE49-F238E27FC236}">
                <a16:creationId xmlns:a16="http://schemas.microsoft.com/office/drawing/2014/main" id="{FDF5EF90-9405-4ADF-AFA8-BCC3B8D0D308}"/>
              </a:ext>
            </a:extLst>
          </p:cNvPr>
          <p:cNvSpPr/>
          <p:nvPr/>
        </p:nvSpPr>
        <p:spPr>
          <a:xfrm>
            <a:off x="8279560" y="793736"/>
            <a:ext cx="1503592" cy="261440"/>
          </a:xfrm>
          <a:prstGeom prst="roundRect">
            <a:avLst>
              <a:gd name="adj" fmla="val 9724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aphic 8">
            <a:extLst>
              <a:ext uri="{FF2B5EF4-FFF2-40B4-BE49-F238E27FC236}">
                <a16:creationId xmlns:a16="http://schemas.microsoft.com/office/drawing/2014/main" id="{D3DF1D05-AB3A-44E3-A7FB-D3115E684D37}"/>
              </a:ext>
            </a:extLst>
          </p:cNvPr>
          <p:cNvGrpSpPr/>
          <p:nvPr/>
        </p:nvGrpSpPr>
        <p:grpSpPr>
          <a:xfrm>
            <a:off x="7478332" y="1760269"/>
            <a:ext cx="306943" cy="306943"/>
            <a:chOff x="5981700" y="3314700"/>
            <a:chExt cx="365124" cy="365124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FC601AB-E6B6-486A-97A6-4127ED2EBC7E}"/>
                </a:ext>
              </a:extLst>
            </p:cNvPr>
            <p:cNvSpPr/>
            <p:nvPr/>
          </p:nvSpPr>
          <p:spPr>
            <a:xfrm>
              <a:off x="5981700" y="3314700"/>
              <a:ext cx="365124" cy="365124"/>
            </a:xfrm>
            <a:custGeom>
              <a:avLst/>
              <a:gdLst>
                <a:gd name="connsiteX0" fmla="*/ 0 w 365124"/>
                <a:gd name="connsiteY0" fmla="*/ 0 h 365124"/>
                <a:gd name="connsiteX1" fmla="*/ 365124 w 365124"/>
                <a:gd name="connsiteY1" fmla="*/ 0 h 365124"/>
                <a:gd name="connsiteX2" fmla="*/ 365124 w 365124"/>
                <a:gd name="connsiteY2" fmla="*/ 365124 h 365124"/>
                <a:gd name="connsiteX3" fmla="*/ 0 w 365124"/>
                <a:gd name="connsiteY3" fmla="*/ 365124 h 365124"/>
                <a:gd name="connsiteX4" fmla="*/ 0 w 365124"/>
                <a:gd name="connsiteY4" fmla="*/ 0 h 365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124" h="365124">
                  <a:moveTo>
                    <a:pt x="0" y="0"/>
                  </a:moveTo>
                  <a:lnTo>
                    <a:pt x="365124" y="0"/>
                  </a:lnTo>
                  <a:lnTo>
                    <a:pt x="365124" y="365124"/>
                  </a:lnTo>
                  <a:lnTo>
                    <a:pt x="0" y="36512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50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51C349C-84C9-44AB-8B72-AB270BA16B9D}"/>
                </a:ext>
              </a:extLst>
            </p:cNvPr>
            <p:cNvSpPr/>
            <p:nvPr/>
          </p:nvSpPr>
          <p:spPr>
            <a:xfrm>
              <a:off x="6042554" y="3329913"/>
              <a:ext cx="243416" cy="319483"/>
            </a:xfrm>
            <a:custGeom>
              <a:avLst/>
              <a:gdLst>
                <a:gd name="connsiteX0" fmla="*/ 212989 w 243416"/>
                <a:gd name="connsiteY0" fmla="*/ 106495 h 319483"/>
                <a:gd name="connsiteX1" fmla="*/ 197776 w 243416"/>
                <a:gd name="connsiteY1" fmla="*/ 106495 h 319483"/>
                <a:gd name="connsiteX2" fmla="*/ 197776 w 243416"/>
                <a:gd name="connsiteY2" fmla="*/ 76068 h 319483"/>
                <a:gd name="connsiteX3" fmla="*/ 121708 w 243416"/>
                <a:gd name="connsiteY3" fmla="*/ 0 h 319483"/>
                <a:gd name="connsiteX4" fmla="*/ 45641 w 243416"/>
                <a:gd name="connsiteY4" fmla="*/ 76068 h 319483"/>
                <a:gd name="connsiteX5" fmla="*/ 45641 w 243416"/>
                <a:gd name="connsiteY5" fmla="*/ 106495 h 319483"/>
                <a:gd name="connsiteX6" fmla="*/ 30427 w 243416"/>
                <a:gd name="connsiteY6" fmla="*/ 106495 h 319483"/>
                <a:gd name="connsiteX7" fmla="*/ 0 w 243416"/>
                <a:gd name="connsiteY7" fmla="*/ 136922 h 319483"/>
                <a:gd name="connsiteX8" fmla="*/ 0 w 243416"/>
                <a:gd name="connsiteY8" fmla="*/ 289057 h 319483"/>
                <a:gd name="connsiteX9" fmla="*/ 30427 w 243416"/>
                <a:gd name="connsiteY9" fmla="*/ 319484 h 319483"/>
                <a:gd name="connsiteX10" fmla="*/ 212989 w 243416"/>
                <a:gd name="connsiteY10" fmla="*/ 319484 h 319483"/>
                <a:gd name="connsiteX11" fmla="*/ 243416 w 243416"/>
                <a:gd name="connsiteY11" fmla="*/ 289057 h 319483"/>
                <a:gd name="connsiteX12" fmla="*/ 243416 w 243416"/>
                <a:gd name="connsiteY12" fmla="*/ 136922 h 319483"/>
                <a:gd name="connsiteX13" fmla="*/ 212989 w 243416"/>
                <a:gd name="connsiteY13" fmla="*/ 106495 h 319483"/>
                <a:gd name="connsiteX14" fmla="*/ 76068 w 243416"/>
                <a:gd name="connsiteY14" fmla="*/ 76068 h 319483"/>
                <a:gd name="connsiteX15" fmla="*/ 121708 w 243416"/>
                <a:gd name="connsiteY15" fmla="*/ 30427 h 319483"/>
                <a:gd name="connsiteX16" fmla="*/ 167349 w 243416"/>
                <a:gd name="connsiteY16" fmla="*/ 76068 h 319483"/>
                <a:gd name="connsiteX17" fmla="*/ 167349 w 243416"/>
                <a:gd name="connsiteY17" fmla="*/ 106495 h 319483"/>
                <a:gd name="connsiteX18" fmla="*/ 76068 w 243416"/>
                <a:gd name="connsiteY18" fmla="*/ 106495 h 319483"/>
                <a:gd name="connsiteX19" fmla="*/ 76068 w 243416"/>
                <a:gd name="connsiteY19" fmla="*/ 76068 h 319483"/>
                <a:gd name="connsiteX20" fmla="*/ 212989 w 243416"/>
                <a:gd name="connsiteY20" fmla="*/ 289057 h 319483"/>
                <a:gd name="connsiteX21" fmla="*/ 30427 w 243416"/>
                <a:gd name="connsiteY21" fmla="*/ 289057 h 319483"/>
                <a:gd name="connsiteX22" fmla="*/ 30427 w 243416"/>
                <a:gd name="connsiteY22" fmla="*/ 136922 h 319483"/>
                <a:gd name="connsiteX23" fmla="*/ 212989 w 243416"/>
                <a:gd name="connsiteY23" fmla="*/ 136922 h 319483"/>
                <a:gd name="connsiteX24" fmla="*/ 212989 w 243416"/>
                <a:gd name="connsiteY24" fmla="*/ 289057 h 319483"/>
                <a:gd name="connsiteX25" fmla="*/ 121708 w 243416"/>
                <a:gd name="connsiteY25" fmla="*/ 243416 h 319483"/>
                <a:gd name="connsiteX26" fmla="*/ 152135 w 243416"/>
                <a:gd name="connsiteY26" fmla="*/ 212989 h 319483"/>
                <a:gd name="connsiteX27" fmla="*/ 121708 w 243416"/>
                <a:gd name="connsiteY27" fmla="*/ 182562 h 319483"/>
                <a:gd name="connsiteX28" fmla="*/ 91281 w 243416"/>
                <a:gd name="connsiteY28" fmla="*/ 212989 h 319483"/>
                <a:gd name="connsiteX29" fmla="*/ 121708 w 243416"/>
                <a:gd name="connsiteY29" fmla="*/ 243416 h 319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43416" h="319483">
                  <a:moveTo>
                    <a:pt x="212989" y="106495"/>
                  </a:moveTo>
                  <a:lnTo>
                    <a:pt x="197776" y="106495"/>
                  </a:lnTo>
                  <a:lnTo>
                    <a:pt x="197776" y="76068"/>
                  </a:lnTo>
                  <a:cubicBezTo>
                    <a:pt x="197776" y="34078"/>
                    <a:pt x="163697" y="0"/>
                    <a:pt x="121708" y="0"/>
                  </a:cubicBezTo>
                  <a:cubicBezTo>
                    <a:pt x="79719" y="0"/>
                    <a:pt x="45641" y="34078"/>
                    <a:pt x="45641" y="76068"/>
                  </a:cubicBezTo>
                  <a:lnTo>
                    <a:pt x="45641" y="106495"/>
                  </a:lnTo>
                  <a:lnTo>
                    <a:pt x="30427" y="106495"/>
                  </a:lnTo>
                  <a:cubicBezTo>
                    <a:pt x="13692" y="106495"/>
                    <a:pt x="0" y="120187"/>
                    <a:pt x="0" y="136922"/>
                  </a:cubicBezTo>
                  <a:lnTo>
                    <a:pt x="0" y="289057"/>
                  </a:lnTo>
                  <a:cubicBezTo>
                    <a:pt x="0" y="305791"/>
                    <a:pt x="13692" y="319484"/>
                    <a:pt x="30427" y="319484"/>
                  </a:cubicBezTo>
                  <a:lnTo>
                    <a:pt x="212989" y="319484"/>
                  </a:lnTo>
                  <a:cubicBezTo>
                    <a:pt x="229724" y="319484"/>
                    <a:pt x="243416" y="305791"/>
                    <a:pt x="243416" y="289057"/>
                  </a:cubicBezTo>
                  <a:lnTo>
                    <a:pt x="243416" y="136922"/>
                  </a:lnTo>
                  <a:cubicBezTo>
                    <a:pt x="243416" y="120187"/>
                    <a:pt x="229724" y="106495"/>
                    <a:pt x="212989" y="106495"/>
                  </a:cubicBezTo>
                  <a:close/>
                  <a:moveTo>
                    <a:pt x="76068" y="76068"/>
                  </a:moveTo>
                  <a:cubicBezTo>
                    <a:pt x="76068" y="50813"/>
                    <a:pt x="96454" y="30427"/>
                    <a:pt x="121708" y="30427"/>
                  </a:cubicBezTo>
                  <a:cubicBezTo>
                    <a:pt x="146962" y="30427"/>
                    <a:pt x="167349" y="50813"/>
                    <a:pt x="167349" y="76068"/>
                  </a:cubicBezTo>
                  <a:lnTo>
                    <a:pt x="167349" y="106495"/>
                  </a:lnTo>
                  <a:lnTo>
                    <a:pt x="76068" y="106495"/>
                  </a:lnTo>
                  <a:lnTo>
                    <a:pt x="76068" y="76068"/>
                  </a:lnTo>
                  <a:close/>
                  <a:moveTo>
                    <a:pt x="212989" y="289057"/>
                  </a:moveTo>
                  <a:lnTo>
                    <a:pt x="30427" y="289057"/>
                  </a:lnTo>
                  <a:lnTo>
                    <a:pt x="30427" y="136922"/>
                  </a:lnTo>
                  <a:lnTo>
                    <a:pt x="212989" y="136922"/>
                  </a:lnTo>
                  <a:lnTo>
                    <a:pt x="212989" y="289057"/>
                  </a:lnTo>
                  <a:close/>
                  <a:moveTo>
                    <a:pt x="121708" y="243416"/>
                  </a:moveTo>
                  <a:cubicBezTo>
                    <a:pt x="138443" y="243416"/>
                    <a:pt x="152135" y="229724"/>
                    <a:pt x="152135" y="212989"/>
                  </a:cubicBezTo>
                  <a:cubicBezTo>
                    <a:pt x="152135" y="196254"/>
                    <a:pt x="138443" y="182562"/>
                    <a:pt x="121708" y="182562"/>
                  </a:cubicBezTo>
                  <a:cubicBezTo>
                    <a:pt x="104973" y="182562"/>
                    <a:pt x="91281" y="196254"/>
                    <a:pt x="91281" y="212989"/>
                  </a:cubicBezTo>
                  <a:cubicBezTo>
                    <a:pt x="91281" y="229724"/>
                    <a:pt x="104973" y="243416"/>
                    <a:pt x="121708" y="243416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50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3B61172F-A4B9-4A74-84C9-07E4E7A01097}"/>
              </a:ext>
            </a:extLst>
          </p:cNvPr>
          <p:cNvSpPr txBox="1"/>
          <p:nvPr/>
        </p:nvSpPr>
        <p:spPr>
          <a:xfrm>
            <a:off x="7774830" y="1776008"/>
            <a:ext cx="1468874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Change password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DEE5E19D-1645-4084-A001-A23EB1D2C153}"/>
              </a:ext>
            </a:extLst>
          </p:cNvPr>
          <p:cNvSpPr txBox="1"/>
          <p:nvPr/>
        </p:nvSpPr>
        <p:spPr>
          <a:xfrm>
            <a:off x="7774829" y="2170184"/>
            <a:ext cx="2060327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Change Email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F630B64C-0A24-48D4-83F5-2CDDC0801519}"/>
              </a:ext>
            </a:extLst>
          </p:cNvPr>
          <p:cNvSpPr txBox="1"/>
          <p:nvPr/>
        </p:nvSpPr>
        <p:spPr>
          <a:xfrm>
            <a:off x="7774829" y="3016963"/>
            <a:ext cx="2060327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Change Vehicle Information</a:t>
            </a:r>
          </a:p>
        </p:txBody>
      </p:sp>
      <p:grpSp>
        <p:nvGrpSpPr>
          <p:cNvPr id="71" name="Graphic 18">
            <a:extLst>
              <a:ext uri="{FF2B5EF4-FFF2-40B4-BE49-F238E27FC236}">
                <a16:creationId xmlns:a16="http://schemas.microsoft.com/office/drawing/2014/main" id="{EB88AE26-301D-4EDB-BA33-822EBCFC4654}"/>
              </a:ext>
            </a:extLst>
          </p:cNvPr>
          <p:cNvGrpSpPr/>
          <p:nvPr/>
        </p:nvGrpSpPr>
        <p:grpSpPr>
          <a:xfrm>
            <a:off x="7492235" y="2994867"/>
            <a:ext cx="329573" cy="329573"/>
            <a:chOff x="5981700" y="3314700"/>
            <a:chExt cx="375976" cy="375976"/>
          </a:xfrm>
        </p:grpSpPr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B81F44D5-42C4-478F-8A58-5ED2D9C41652}"/>
                </a:ext>
              </a:extLst>
            </p:cNvPr>
            <p:cNvSpPr/>
            <p:nvPr/>
          </p:nvSpPr>
          <p:spPr>
            <a:xfrm>
              <a:off x="5981700" y="3314700"/>
              <a:ext cx="375976" cy="375976"/>
            </a:xfrm>
            <a:custGeom>
              <a:avLst/>
              <a:gdLst>
                <a:gd name="connsiteX0" fmla="*/ 0 w 375976"/>
                <a:gd name="connsiteY0" fmla="*/ 0 h 375976"/>
                <a:gd name="connsiteX1" fmla="*/ 375976 w 375976"/>
                <a:gd name="connsiteY1" fmla="*/ 0 h 375976"/>
                <a:gd name="connsiteX2" fmla="*/ 375976 w 375976"/>
                <a:gd name="connsiteY2" fmla="*/ 375976 h 375976"/>
                <a:gd name="connsiteX3" fmla="*/ 0 w 375976"/>
                <a:gd name="connsiteY3" fmla="*/ 375976 h 375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5976" h="375976">
                  <a:moveTo>
                    <a:pt x="0" y="0"/>
                  </a:moveTo>
                  <a:lnTo>
                    <a:pt x="375976" y="0"/>
                  </a:lnTo>
                  <a:lnTo>
                    <a:pt x="375976" y="375976"/>
                  </a:lnTo>
                  <a:lnTo>
                    <a:pt x="0" y="375976"/>
                  </a:lnTo>
                  <a:close/>
                </a:path>
              </a:pathLst>
            </a:custGeom>
            <a:noFill/>
            <a:ln w="154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A05C76E3-0D69-4B03-A270-B1492D1E4772}"/>
                </a:ext>
              </a:extLst>
            </p:cNvPr>
            <p:cNvSpPr/>
            <p:nvPr/>
          </p:nvSpPr>
          <p:spPr>
            <a:xfrm>
              <a:off x="5997365" y="3377362"/>
              <a:ext cx="344644" cy="250650"/>
            </a:xfrm>
            <a:custGeom>
              <a:avLst/>
              <a:gdLst>
                <a:gd name="connsiteX0" fmla="*/ 297648 w 344644"/>
                <a:gd name="connsiteY0" fmla="*/ 62663 h 250650"/>
                <a:gd name="connsiteX1" fmla="*/ 250651 w 344644"/>
                <a:gd name="connsiteY1" fmla="*/ 62663 h 250650"/>
                <a:gd name="connsiteX2" fmla="*/ 250651 w 344644"/>
                <a:gd name="connsiteY2" fmla="*/ 0 h 250650"/>
                <a:gd name="connsiteX3" fmla="*/ 31331 w 344644"/>
                <a:gd name="connsiteY3" fmla="*/ 0 h 250650"/>
                <a:gd name="connsiteX4" fmla="*/ 0 w 344644"/>
                <a:gd name="connsiteY4" fmla="*/ 31331 h 250650"/>
                <a:gd name="connsiteX5" fmla="*/ 0 w 344644"/>
                <a:gd name="connsiteY5" fmla="*/ 203654 h 250650"/>
                <a:gd name="connsiteX6" fmla="*/ 31331 w 344644"/>
                <a:gd name="connsiteY6" fmla="*/ 203654 h 250650"/>
                <a:gd name="connsiteX7" fmla="*/ 78328 w 344644"/>
                <a:gd name="connsiteY7" fmla="*/ 250651 h 250650"/>
                <a:gd name="connsiteX8" fmla="*/ 125325 w 344644"/>
                <a:gd name="connsiteY8" fmla="*/ 203654 h 250650"/>
                <a:gd name="connsiteX9" fmla="*/ 219319 w 344644"/>
                <a:gd name="connsiteY9" fmla="*/ 203654 h 250650"/>
                <a:gd name="connsiteX10" fmla="*/ 266316 w 344644"/>
                <a:gd name="connsiteY10" fmla="*/ 250651 h 250650"/>
                <a:gd name="connsiteX11" fmla="*/ 313313 w 344644"/>
                <a:gd name="connsiteY11" fmla="*/ 203654 h 250650"/>
                <a:gd name="connsiteX12" fmla="*/ 344645 w 344644"/>
                <a:gd name="connsiteY12" fmla="*/ 203654 h 250650"/>
                <a:gd name="connsiteX13" fmla="*/ 344645 w 344644"/>
                <a:gd name="connsiteY13" fmla="*/ 125325 h 250650"/>
                <a:gd name="connsiteX14" fmla="*/ 297648 w 344644"/>
                <a:gd name="connsiteY14" fmla="*/ 62663 h 250650"/>
                <a:gd name="connsiteX15" fmla="*/ 78328 w 344644"/>
                <a:gd name="connsiteY15" fmla="*/ 227152 h 250650"/>
                <a:gd name="connsiteX16" fmla="*/ 54830 w 344644"/>
                <a:gd name="connsiteY16" fmla="*/ 203654 h 250650"/>
                <a:gd name="connsiteX17" fmla="*/ 78328 w 344644"/>
                <a:gd name="connsiteY17" fmla="*/ 180155 h 250650"/>
                <a:gd name="connsiteX18" fmla="*/ 101827 w 344644"/>
                <a:gd name="connsiteY18" fmla="*/ 203654 h 250650"/>
                <a:gd name="connsiteX19" fmla="*/ 78328 w 344644"/>
                <a:gd name="connsiteY19" fmla="*/ 227152 h 250650"/>
                <a:gd name="connsiteX20" fmla="*/ 289815 w 344644"/>
                <a:gd name="connsiteY20" fmla="*/ 86161 h 250650"/>
                <a:gd name="connsiteX21" fmla="*/ 320520 w 344644"/>
                <a:gd name="connsiteY21" fmla="*/ 125325 h 250650"/>
                <a:gd name="connsiteX22" fmla="*/ 250651 w 344644"/>
                <a:gd name="connsiteY22" fmla="*/ 125325 h 250650"/>
                <a:gd name="connsiteX23" fmla="*/ 250651 w 344644"/>
                <a:gd name="connsiteY23" fmla="*/ 86161 h 250650"/>
                <a:gd name="connsiteX24" fmla="*/ 289815 w 344644"/>
                <a:gd name="connsiteY24" fmla="*/ 86161 h 250650"/>
                <a:gd name="connsiteX25" fmla="*/ 266316 w 344644"/>
                <a:gd name="connsiteY25" fmla="*/ 227152 h 250650"/>
                <a:gd name="connsiteX26" fmla="*/ 242818 w 344644"/>
                <a:gd name="connsiteY26" fmla="*/ 203654 h 250650"/>
                <a:gd name="connsiteX27" fmla="*/ 266316 w 344644"/>
                <a:gd name="connsiteY27" fmla="*/ 180155 h 250650"/>
                <a:gd name="connsiteX28" fmla="*/ 289815 w 344644"/>
                <a:gd name="connsiteY28" fmla="*/ 203654 h 250650"/>
                <a:gd name="connsiteX29" fmla="*/ 266316 w 344644"/>
                <a:gd name="connsiteY29" fmla="*/ 227152 h 25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44644" h="250650">
                  <a:moveTo>
                    <a:pt x="297648" y="62663"/>
                  </a:moveTo>
                  <a:lnTo>
                    <a:pt x="250651" y="62663"/>
                  </a:lnTo>
                  <a:lnTo>
                    <a:pt x="250651" y="0"/>
                  </a:lnTo>
                  <a:lnTo>
                    <a:pt x="31331" y="0"/>
                  </a:lnTo>
                  <a:cubicBezTo>
                    <a:pt x="14099" y="0"/>
                    <a:pt x="0" y="14099"/>
                    <a:pt x="0" y="31331"/>
                  </a:cubicBezTo>
                  <a:lnTo>
                    <a:pt x="0" y="203654"/>
                  </a:lnTo>
                  <a:lnTo>
                    <a:pt x="31331" y="203654"/>
                  </a:lnTo>
                  <a:cubicBezTo>
                    <a:pt x="31331" y="229659"/>
                    <a:pt x="52323" y="250651"/>
                    <a:pt x="78328" y="250651"/>
                  </a:cubicBezTo>
                  <a:cubicBezTo>
                    <a:pt x="104333" y="250651"/>
                    <a:pt x="125325" y="229659"/>
                    <a:pt x="125325" y="203654"/>
                  </a:cubicBezTo>
                  <a:lnTo>
                    <a:pt x="219319" y="203654"/>
                  </a:lnTo>
                  <a:cubicBezTo>
                    <a:pt x="219319" y="229659"/>
                    <a:pt x="240311" y="250651"/>
                    <a:pt x="266316" y="250651"/>
                  </a:cubicBezTo>
                  <a:cubicBezTo>
                    <a:pt x="292321" y="250651"/>
                    <a:pt x="313313" y="229659"/>
                    <a:pt x="313313" y="203654"/>
                  </a:cubicBezTo>
                  <a:lnTo>
                    <a:pt x="344645" y="203654"/>
                  </a:lnTo>
                  <a:lnTo>
                    <a:pt x="344645" y="125325"/>
                  </a:lnTo>
                  <a:lnTo>
                    <a:pt x="297648" y="62663"/>
                  </a:lnTo>
                  <a:close/>
                  <a:moveTo>
                    <a:pt x="78328" y="227152"/>
                  </a:moveTo>
                  <a:cubicBezTo>
                    <a:pt x="65326" y="227152"/>
                    <a:pt x="54830" y="216656"/>
                    <a:pt x="54830" y="203654"/>
                  </a:cubicBezTo>
                  <a:cubicBezTo>
                    <a:pt x="54830" y="190651"/>
                    <a:pt x="65326" y="180155"/>
                    <a:pt x="78328" y="180155"/>
                  </a:cubicBezTo>
                  <a:cubicBezTo>
                    <a:pt x="91331" y="180155"/>
                    <a:pt x="101827" y="190651"/>
                    <a:pt x="101827" y="203654"/>
                  </a:cubicBezTo>
                  <a:cubicBezTo>
                    <a:pt x="101827" y="216656"/>
                    <a:pt x="91331" y="227152"/>
                    <a:pt x="78328" y="227152"/>
                  </a:cubicBezTo>
                  <a:close/>
                  <a:moveTo>
                    <a:pt x="289815" y="86161"/>
                  </a:moveTo>
                  <a:lnTo>
                    <a:pt x="320520" y="125325"/>
                  </a:lnTo>
                  <a:lnTo>
                    <a:pt x="250651" y="125325"/>
                  </a:lnTo>
                  <a:lnTo>
                    <a:pt x="250651" y="86161"/>
                  </a:lnTo>
                  <a:lnTo>
                    <a:pt x="289815" y="86161"/>
                  </a:lnTo>
                  <a:close/>
                  <a:moveTo>
                    <a:pt x="266316" y="227152"/>
                  </a:moveTo>
                  <a:cubicBezTo>
                    <a:pt x="253314" y="227152"/>
                    <a:pt x="242818" y="216656"/>
                    <a:pt x="242818" y="203654"/>
                  </a:cubicBezTo>
                  <a:cubicBezTo>
                    <a:pt x="242818" y="190651"/>
                    <a:pt x="253314" y="180155"/>
                    <a:pt x="266316" y="180155"/>
                  </a:cubicBezTo>
                  <a:cubicBezTo>
                    <a:pt x="279319" y="180155"/>
                    <a:pt x="289815" y="190651"/>
                    <a:pt x="289815" y="203654"/>
                  </a:cubicBezTo>
                  <a:cubicBezTo>
                    <a:pt x="289815" y="216656"/>
                    <a:pt x="279319" y="227152"/>
                    <a:pt x="266316" y="227152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54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5" name="Graphic 23">
            <a:extLst>
              <a:ext uri="{FF2B5EF4-FFF2-40B4-BE49-F238E27FC236}">
                <a16:creationId xmlns:a16="http://schemas.microsoft.com/office/drawing/2014/main" id="{EC95DDC8-278D-408A-AD75-00D6741641E0}"/>
              </a:ext>
            </a:extLst>
          </p:cNvPr>
          <p:cNvGrpSpPr/>
          <p:nvPr/>
        </p:nvGrpSpPr>
        <p:grpSpPr>
          <a:xfrm>
            <a:off x="7475684" y="2143446"/>
            <a:ext cx="329116" cy="329116"/>
            <a:chOff x="5981700" y="3314700"/>
            <a:chExt cx="228600" cy="228600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C4484DB-8A3B-4CF1-A264-14023D2CA3EC}"/>
                </a:ext>
              </a:extLst>
            </p:cNvPr>
            <p:cNvSpPr/>
            <p:nvPr/>
          </p:nvSpPr>
          <p:spPr>
            <a:xfrm>
              <a:off x="5981700" y="3314700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AD4D486C-6742-4E0D-A957-06E3BA996F1D}"/>
                </a:ext>
              </a:extLst>
            </p:cNvPr>
            <p:cNvSpPr/>
            <p:nvPr/>
          </p:nvSpPr>
          <p:spPr>
            <a:xfrm>
              <a:off x="6000750" y="3352800"/>
              <a:ext cx="190500" cy="152400"/>
            </a:xfrm>
            <a:custGeom>
              <a:avLst/>
              <a:gdLst>
                <a:gd name="connsiteX0" fmla="*/ 171450 w 190500"/>
                <a:gd name="connsiteY0" fmla="*/ 0 h 152400"/>
                <a:gd name="connsiteX1" fmla="*/ 19050 w 190500"/>
                <a:gd name="connsiteY1" fmla="*/ 0 h 152400"/>
                <a:gd name="connsiteX2" fmla="*/ 95 w 190500"/>
                <a:gd name="connsiteY2" fmla="*/ 19050 h 152400"/>
                <a:gd name="connsiteX3" fmla="*/ 0 w 190500"/>
                <a:gd name="connsiteY3" fmla="*/ 133350 h 152400"/>
                <a:gd name="connsiteX4" fmla="*/ 19050 w 190500"/>
                <a:gd name="connsiteY4" fmla="*/ 152400 h 152400"/>
                <a:gd name="connsiteX5" fmla="*/ 171450 w 190500"/>
                <a:gd name="connsiteY5" fmla="*/ 152400 h 152400"/>
                <a:gd name="connsiteX6" fmla="*/ 190500 w 190500"/>
                <a:gd name="connsiteY6" fmla="*/ 133350 h 152400"/>
                <a:gd name="connsiteX7" fmla="*/ 190500 w 190500"/>
                <a:gd name="connsiteY7" fmla="*/ 19050 h 152400"/>
                <a:gd name="connsiteX8" fmla="*/ 171450 w 190500"/>
                <a:gd name="connsiteY8" fmla="*/ 0 h 152400"/>
                <a:gd name="connsiteX9" fmla="*/ 171450 w 190500"/>
                <a:gd name="connsiteY9" fmla="*/ 38100 h 152400"/>
                <a:gd name="connsiteX10" fmla="*/ 95250 w 190500"/>
                <a:gd name="connsiteY10" fmla="*/ 85725 h 152400"/>
                <a:gd name="connsiteX11" fmla="*/ 19050 w 190500"/>
                <a:gd name="connsiteY11" fmla="*/ 38100 h 152400"/>
                <a:gd name="connsiteX12" fmla="*/ 19050 w 190500"/>
                <a:gd name="connsiteY12" fmla="*/ 19050 h 152400"/>
                <a:gd name="connsiteX13" fmla="*/ 95250 w 190500"/>
                <a:gd name="connsiteY13" fmla="*/ 66675 h 152400"/>
                <a:gd name="connsiteX14" fmla="*/ 171450 w 190500"/>
                <a:gd name="connsiteY14" fmla="*/ 19050 h 152400"/>
                <a:gd name="connsiteX15" fmla="*/ 171450 w 190500"/>
                <a:gd name="connsiteY15" fmla="*/ 381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0500" h="152400">
                  <a:moveTo>
                    <a:pt x="171450" y="0"/>
                  </a:moveTo>
                  <a:lnTo>
                    <a:pt x="19050" y="0"/>
                  </a:lnTo>
                  <a:cubicBezTo>
                    <a:pt x="8573" y="0"/>
                    <a:pt x="95" y="8573"/>
                    <a:pt x="95" y="19050"/>
                  </a:cubicBezTo>
                  <a:lnTo>
                    <a:pt x="0" y="133350"/>
                  </a:lnTo>
                  <a:cubicBezTo>
                    <a:pt x="0" y="143828"/>
                    <a:pt x="8573" y="152400"/>
                    <a:pt x="19050" y="152400"/>
                  </a:cubicBezTo>
                  <a:lnTo>
                    <a:pt x="171450" y="152400"/>
                  </a:lnTo>
                  <a:cubicBezTo>
                    <a:pt x="181928" y="152400"/>
                    <a:pt x="190500" y="143828"/>
                    <a:pt x="190500" y="133350"/>
                  </a:cubicBezTo>
                  <a:lnTo>
                    <a:pt x="190500" y="19050"/>
                  </a:lnTo>
                  <a:cubicBezTo>
                    <a:pt x="190500" y="8573"/>
                    <a:pt x="181928" y="0"/>
                    <a:pt x="171450" y="0"/>
                  </a:cubicBezTo>
                  <a:close/>
                  <a:moveTo>
                    <a:pt x="171450" y="38100"/>
                  </a:moveTo>
                  <a:lnTo>
                    <a:pt x="95250" y="85725"/>
                  </a:lnTo>
                  <a:lnTo>
                    <a:pt x="19050" y="38100"/>
                  </a:lnTo>
                  <a:lnTo>
                    <a:pt x="19050" y="19050"/>
                  </a:lnTo>
                  <a:lnTo>
                    <a:pt x="95250" y="66675"/>
                  </a:lnTo>
                  <a:lnTo>
                    <a:pt x="171450" y="19050"/>
                  </a:lnTo>
                  <a:lnTo>
                    <a:pt x="171450" y="38100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D209A719-F89B-4DC0-ABFA-EAB0EA1AD781}"/>
              </a:ext>
            </a:extLst>
          </p:cNvPr>
          <p:cNvCxnSpPr/>
          <p:nvPr/>
        </p:nvCxnSpPr>
        <p:spPr>
          <a:xfrm>
            <a:off x="7400127" y="3570239"/>
            <a:ext cx="2392884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9EDA8800-9F88-4991-8C0B-A6519E78073B}"/>
              </a:ext>
            </a:extLst>
          </p:cNvPr>
          <p:cNvSpPr txBox="1"/>
          <p:nvPr/>
        </p:nvSpPr>
        <p:spPr>
          <a:xfrm>
            <a:off x="7874768" y="3751863"/>
            <a:ext cx="164106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 History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79" name="Graphic 120">
            <a:extLst>
              <a:ext uri="{FF2B5EF4-FFF2-40B4-BE49-F238E27FC236}">
                <a16:creationId xmlns:a16="http://schemas.microsoft.com/office/drawing/2014/main" id="{50167D4A-E0F9-4130-86B2-003395584E3B}"/>
              </a:ext>
            </a:extLst>
          </p:cNvPr>
          <p:cNvGrpSpPr/>
          <p:nvPr/>
        </p:nvGrpSpPr>
        <p:grpSpPr>
          <a:xfrm>
            <a:off x="7513673" y="3735568"/>
            <a:ext cx="339582" cy="339582"/>
            <a:chOff x="7552822" y="2260856"/>
            <a:chExt cx="339582" cy="339582"/>
          </a:xfrm>
        </p:grpSpPr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ED10240C-975F-45CF-AE89-5E46920EDB2C}"/>
                </a:ext>
              </a:extLst>
            </p:cNvPr>
            <p:cNvSpPr/>
            <p:nvPr/>
          </p:nvSpPr>
          <p:spPr>
            <a:xfrm>
              <a:off x="7552822" y="2260856"/>
              <a:ext cx="339582" cy="339582"/>
            </a:xfrm>
            <a:custGeom>
              <a:avLst/>
              <a:gdLst>
                <a:gd name="connsiteX0" fmla="*/ 0 w 339582"/>
                <a:gd name="connsiteY0" fmla="*/ 0 h 339582"/>
                <a:gd name="connsiteX1" fmla="*/ 339582 w 339582"/>
                <a:gd name="connsiteY1" fmla="*/ 0 h 339582"/>
                <a:gd name="connsiteX2" fmla="*/ 339582 w 339582"/>
                <a:gd name="connsiteY2" fmla="*/ 339582 h 339582"/>
                <a:gd name="connsiteX3" fmla="*/ 0 w 339582"/>
                <a:gd name="connsiteY3" fmla="*/ 339582 h 33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582" h="339582">
                  <a:moveTo>
                    <a:pt x="0" y="0"/>
                  </a:moveTo>
                  <a:lnTo>
                    <a:pt x="339582" y="0"/>
                  </a:lnTo>
                  <a:lnTo>
                    <a:pt x="339582" y="339582"/>
                  </a:lnTo>
                  <a:lnTo>
                    <a:pt x="0" y="339582"/>
                  </a:lnTo>
                  <a:close/>
                </a:path>
              </a:pathLst>
            </a:custGeom>
            <a:noFill/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53711E65-6DD1-43FB-A806-BB3A35F70046}"/>
                </a:ext>
              </a:extLst>
            </p:cNvPr>
            <p:cNvSpPr/>
            <p:nvPr/>
          </p:nvSpPr>
          <p:spPr>
            <a:xfrm>
              <a:off x="7581120" y="2289154"/>
              <a:ext cx="282985" cy="282985"/>
            </a:xfrm>
            <a:custGeom>
              <a:avLst/>
              <a:gdLst>
                <a:gd name="connsiteX0" fmla="*/ 141351 w 282985"/>
                <a:gd name="connsiteY0" fmla="*/ 0 h 282985"/>
                <a:gd name="connsiteX1" fmla="*/ 0 w 282985"/>
                <a:gd name="connsiteY1" fmla="*/ 141493 h 282985"/>
                <a:gd name="connsiteX2" fmla="*/ 141351 w 282985"/>
                <a:gd name="connsiteY2" fmla="*/ 282985 h 282985"/>
                <a:gd name="connsiteX3" fmla="*/ 282985 w 282985"/>
                <a:gd name="connsiteY3" fmla="*/ 141493 h 282985"/>
                <a:gd name="connsiteX4" fmla="*/ 141351 w 282985"/>
                <a:gd name="connsiteY4" fmla="*/ 0 h 282985"/>
                <a:gd name="connsiteX5" fmla="*/ 141493 w 282985"/>
                <a:gd name="connsiteY5" fmla="*/ 254687 h 282985"/>
                <a:gd name="connsiteX6" fmla="*/ 28299 w 282985"/>
                <a:gd name="connsiteY6" fmla="*/ 141493 h 282985"/>
                <a:gd name="connsiteX7" fmla="*/ 141493 w 282985"/>
                <a:gd name="connsiteY7" fmla="*/ 28299 h 282985"/>
                <a:gd name="connsiteX8" fmla="*/ 254687 w 282985"/>
                <a:gd name="connsiteY8" fmla="*/ 141493 h 282985"/>
                <a:gd name="connsiteX9" fmla="*/ 141493 w 282985"/>
                <a:gd name="connsiteY9" fmla="*/ 254687 h 282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2985" h="282985">
                  <a:moveTo>
                    <a:pt x="141351" y="0"/>
                  </a:moveTo>
                  <a:cubicBezTo>
                    <a:pt x="63247" y="0"/>
                    <a:pt x="0" y="63389"/>
                    <a:pt x="0" y="141493"/>
                  </a:cubicBezTo>
                  <a:cubicBezTo>
                    <a:pt x="0" y="219596"/>
                    <a:pt x="63247" y="282985"/>
                    <a:pt x="141351" y="282985"/>
                  </a:cubicBezTo>
                  <a:cubicBezTo>
                    <a:pt x="219596" y="282985"/>
                    <a:pt x="282985" y="219596"/>
                    <a:pt x="282985" y="141493"/>
                  </a:cubicBezTo>
                  <a:cubicBezTo>
                    <a:pt x="282985" y="63389"/>
                    <a:pt x="219596" y="0"/>
                    <a:pt x="141351" y="0"/>
                  </a:cubicBezTo>
                  <a:close/>
                  <a:moveTo>
                    <a:pt x="141493" y="254687"/>
                  </a:moveTo>
                  <a:cubicBezTo>
                    <a:pt x="78953" y="254687"/>
                    <a:pt x="28299" y="204032"/>
                    <a:pt x="28299" y="141493"/>
                  </a:cubicBezTo>
                  <a:cubicBezTo>
                    <a:pt x="28299" y="78953"/>
                    <a:pt x="78953" y="28299"/>
                    <a:pt x="141493" y="28299"/>
                  </a:cubicBezTo>
                  <a:cubicBezTo>
                    <a:pt x="204032" y="28299"/>
                    <a:pt x="254687" y="78953"/>
                    <a:pt x="254687" y="141493"/>
                  </a:cubicBezTo>
                  <a:cubicBezTo>
                    <a:pt x="254687" y="204032"/>
                    <a:pt x="204032" y="254687"/>
                    <a:pt x="141493" y="254687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6C01F73E-6034-42AF-9A14-FBB967777145}"/>
                </a:ext>
              </a:extLst>
            </p:cNvPr>
            <p:cNvSpPr/>
            <p:nvPr/>
          </p:nvSpPr>
          <p:spPr>
            <a:xfrm>
              <a:off x="7708463" y="2359900"/>
              <a:ext cx="84895" cy="129465"/>
            </a:xfrm>
            <a:custGeom>
              <a:avLst/>
              <a:gdLst>
                <a:gd name="connsiteX0" fmla="*/ 21224 w 84895"/>
                <a:gd name="connsiteY0" fmla="*/ 0 h 129465"/>
                <a:gd name="connsiteX1" fmla="*/ 0 w 84895"/>
                <a:gd name="connsiteY1" fmla="*/ 0 h 129465"/>
                <a:gd name="connsiteX2" fmla="*/ 0 w 84895"/>
                <a:gd name="connsiteY2" fmla="*/ 84896 h 129465"/>
                <a:gd name="connsiteX3" fmla="*/ 74284 w 84895"/>
                <a:gd name="connsiteY3" fmla="*/ 129466 h 129465"/>
                <a:gd name="connsiteX4" fmla="*/ 84896 w 84895"/>
                <a:gd name="connsiteY4" fmla="*/ 112062 h 129465"/>
                <a:gd name="connsiteX5" fmla="*/ 21224 w 84895"/>
                <a:gd name="connsiteY5" fmla="*/ 74284 h 129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895" h="129465">
                  <a:moveTo>
                    <a:pt x="21224" y="0"/>
                  </a:moveTo>
                  <a:lnTo>
                    <a:pt x="0" y="0"/>
                  </a:lnTo>
                  <a:lnTo>
                    <a:pt x="0" y="84896"/>
                  </a:lnTo>
                  <a:lnTo>
                    <a:pt x="74284" y="129466"/>
                  </a:lnTo>
                  <a:lnTo>
                    <a:pt x="84896" y="112062"/>
                  </a:lnTo>
                  <a:lnTo>
                    <a:pt x="21224" y="74284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24E41F9D-B938-4DE3-99B2-63ED734BC38B}"/>
              </a:ext>
            </a:extLst>
          </p:cNvPr>
          <p:cNvSpPr txBox="1"/>
          <p:nvPr/>
        </p:nvSpPr>
        <p:spPr>
          <a:xfrm>
            <a:off x="7874768" y="4222244"/>
            <a:ext cx="164106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About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85" name="Graphic 127">
            <a:extLst>
              <a:ext uri="{FF2B5EF4-FFF2-40B4-BE49-F238E27FC236}">
                <a16:creationId xmlns:a16="http://schemas.microsoft.com/office/drawing/2014/main" id="{CA28FF31-5E31-4DA2-8D15-3304162D3049}"/>
              </a:ext>
            </a:extLst>
          </p:cNvPr>
          <p:cNvGrpSpPr/>
          <p:nvPr/>
        </p:nvGrpSpPr>
        <p:grpSpPr>
          <a:xfrm>
            <a:off x="7513591" y="4205126"/>
            <a:ext cx="345968" cy="345968"/>
            <a:chOff x="7534212" y="2724021"/>
            <a:chExt cx="345968" cy="345968"/>
          </a:xfrm>
        </p:grpSpPr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1B027DAE-2848-4D46-9105-93DA1D78AE23}"/>
                </a:ext>
              </a:extLst>
            </p:cNvPr>
            <p:cNvSpPr/>
            <p:nvPr/>
          </p:nvSpPr>
          <p:spPr>
            <a:xfrm>
              <a:off x="7534212" y="2724021"/>
              <a:ext cx="345968" cy="345968"/>
            </a:xfrm>
            <a:custGeom>
              <a:avLst/>
              <a:gdLst>
                <a:gd name="connsiteX0" fmla="*/ 0 w 345968"/>
                <a:gd name="connsiteY0" fmla="*/ 0 h 345968"/>
                <a:gd name="connsiteX1" fmla="*/ 345968 w 345968"/>
                <a:gd name="connsiteY1" fmla="*/ 0 h 345968"/>
                <a:gd name="connsiteX2" fmla="*/ 345968 w 345968"/>
                <a:gd name="connsiteY2" fmla="*/ 345968 h 345968"/>
                <a:gd name="connsiteX3" fmla="*/ 0 w 345968"/>
                <a:gd name="connsiteY3" fmla="*/ 345968 h 345968"/>
                <a:gd name="connsiteX4" fmla="*/ 0 w 345968"/>
                <a:gd name="connsiteY4" fmla="*/ 0 h 345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5968" h="345968">
                  <a:moveTo>
                    <a:pt x="0" y="0"/>
                  </a:moveTo>
                  <a:lnTo>
                    <a:pt x="345968" y="0"/>
                  </a:lnTo>
                  <a:lnTo>
                    <a:pt x="345968" y="345968"/>
                  </a:lnTo>
                  <a:lnTo>
                    <a:pt x="0" y="34596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4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A5D56B7-CE29-462F-898F-0A277C506777}"/>
                </a:ext>
              </a:extLst>
            </p:cNvPr>
            <p:cNvSpPr/>
            <p:nvPr/>
          </p:nvSpPr>
          <p:spPr>
            <a:xfrm>
              <a:off x="7563042" y="2752851"/>
              <a:ext cx="288306" cy="288306"/>
            </a:xfrm>
            <a:custGeom>
              <a:avLst/>
              <a:gdLst>
                <a:gd name="connsiteX0" fmla="*/ 129738 w 288306"/>
                <a:gd name="connsiteY0" fmla="*/ 72077 h 288306"/>
                <a:gd name="connsiteX1" fmla="*/ 158569 w 288306"/>
                <a:gd name="connsiteY1" fmla="*/ 72077 h 288306"/>
                <a:gd name="connsiteX2" fmla="*/ 158569 w 288306"/>
                <a:gd name="connsiteY2" fmla="*/ 100907 h 288306"/>
                <a:gd name="connsiteX3" fmla="*/ 129738 w 288306"/>
                <a:gd name="connsiteY3" fmla="*/ 100907 h 288306"/>
                <a:gd name="connsiteX4" fmla="*/ 129738 w 288306"/>
                <a:gd name="connsiteY4" fmla="*/ 129738 h 288306"/>
                <a:gd name="connsiteX5" fmla="*/ 158569 w 288306"/>
                <a:gd name="connsiteY5" fmla="*/ 129738 h 288306"/>
                <a:gd name="connsiteX6" fmla="*/ 158569 w 288306"/>
                <a:gd name="connsiteY6" fmla="*/ 216230 h 288306"/>
                <a:gd name="connsiteX7" fmla="*/ 129738 w 288306"/>
                <a:gd name="connsiteY7" fmla="*/ 216230 h 288306"/>
                <a:gd name="connsiteX8" fmla="*/ 144153 w 288306"/>
                <a:gd name="connsiteY8" fmla="*/ 0 h 288306"/>
                <a:gd name="connsiteX9" fmla="*/ 0 w 288306"/>
                <a:gd name="connsiteY9" fmla="*/ 144153 h 288306"/>
                <a:gd name="connsiteX10" fmla="*/ 144153 w 288306"/>
                <a:gd name="connsiteY10" fmla="*/ 288307 h 288306"/>
                <a:gd name="connsiteX11" fmla="*/ 288307 w 288306"/>
                <a:gd name="connsiteY11" fmla="*/ 144153 h 288306"/>
                <a:gd name="connsiteX12" fmla="*/ 144153 w 288306"/>
                <a:gd name="connsiteY12" fmla="*/ 0 h 288306"/>
                <a:gd name="connsiteX13" fmla="*/ 144153 w 288306"/>
                <a:gd name="connsiteY13" fmla="*/ 259476 h 288306"/>
                <a:gd name="connsiteX14" fmla="*/ 28831 w 288306"/>
                <a:gd name="connsiteY14" fmla="*/ 144153 h 288306"/>
                <a:gd name="connsiteX15" fmla="*/ 144153 w 288306"/>
                <a:gd name="connsiteY15" fmla="*/ 28831 h 288306"/>
                <a:gd name="connsiteX16" fmla="*/ 259476 w 288306"/>
                <a:gd name="connsiteY16" fmla="*/ 144153 h 288306"/>
                <a:gd name="connsiteX17" fmla="*/ 144153 w 288306"/>
                <a:gd name="connsiteY17" fmla="*/ 259476 h 288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8306" h="288306">
                  <a:moveTo>
                    <a:pt x="129738" y="72077"/>
                  </a:moveTo>
                  <a:lnTo>
                    <a:pt x="158569" y="72077"/>
                  </a:lnTo>
                  <a:lnTo>
                    <a:pt x="158569" y="100907"/>
                  </a:lnTo>
                  <a:lnTo>
                    <a:pt x="129738" y="100907"/>
                  </a:lnTo>
                  <a:close/>
                  <a:moveTo>
                    <a:pt x="129738" y="129738"/>
                  </a:moveTo>
                  <a:lnTo>
                    <a:pt x="158569" y="129738"/>
                  </a:lnTo>
                  <a:lnTo>
                    <a:pt x="158569" y="216230"/>
                  </a:lnTo>
                  <a:lnTo>
                    <a:pt x="129738" y="216230"/>
                  </a:lnTo>
                  <a:close/>
                  <a:moveTo>
                    <a:pt x="144153" y="0"/>
                  </a:moveTo>
                  <a:cubicBezTo>
                    <a:pt x="64581" y="0"/>
                    <a:pt x="0" y="64581"/>
                    <a:pt x="0" y="144153"/>
                  </a:cubicBezTo>
                  <a:cubicBezTo>
                    <a:pt x="0" y="223726"/>
                    <a:pt x="64581" y="288307"/>
                    <a:pt x="144153" y="288307"/>
                  </a:cubicBezTo>
                  <a:cubicBezTo>
                    <a:pt x="223726" y="288307"/>
                    <a:pt x="288307" y="223726"/>
                    <a:pt x="288307" y="144153"/>
                  </a:cubicBezTo>
                  <a:cubicBezTo>
                    <a:pt x="288307" y="64581"/>
                    <a:pt x="223726" y="0"/>
                    <a:pt x="144153" y="0"/>
                  </a:cubicBezTo>
                  <a:close/>
                  <a:moveTo>
                    <a:pt x="144153" y="259476"/>
                  </a:moveTo>
                  <a:cubicBezTo>
                    <a:pt x="80582" y="259476"/>
                    <a:pt x="28831" y="207725"/>
                    <a:pt x="28831" y="144153"/>
                  </a:cubicBezTo>
                  <a:cubicBezTo>
                    <a:pt x="28831" y="80582"/>
                    <a:pt x="80582" y="28831"/>
                    <a:pt x="144153" y="28831"/>
                  </a:cubicBezTo>
                  <a:cubicBezTo>
                    <a:pt x="207725" y="28831"/>
                    <a:pt x="259476" y="80582"/>
                    <a:pt x="259476" y="144153"/>
                  </a:cubicBezTo>
                  <a:cubicBezTo>
                    <a:pt x="259476" y="207725"/>
                    <a:pt x="207725" y="259476"/>
                    <a:pt x="144153" y="259476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4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pic>
        <p:nvPicPr>
          <p:cNvPr id="5" name="Picture 2" descr="Avatar - Free people icons">
            <a:extLst>
              <a:ext uri="{FF2B5EF4-FFF2-40B4-BE49-F238E27FC236}">
                <a16:creationId xmlns:a16="http://schemas.microsoft.com/office/drawing/2014/main" id="{2EA2E033-0EBE-40BE-9BE7-B319B2ADA6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2371" y="671858"/>
            <a:ext cx="682044" cy="682044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C7D936B-963B-4C99-9C9C-95E878429E58}"/>
              </a:ext>
            </a:extLst>
          </p:cNvPr>
          <p:cNvSpPr txBox="1"/>
          <p:nvPr/>
        </p:nvSpPr>
        <p:spPr>
          <a:xfrm>
            <a:off x="7759709" y="2575751"/>
            <a:ext cx="184149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John1213@</a:t>
            </a:r>
            <a:endParaRPr lang="en-US" sz="1200" dirty="0">
              <a:solidFill>
                <a:schemeClr val="accent1">
                  <a:lumMod val="60000"/>
                  <a:lumOff val="4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C574E072-F1B7-45DE-9CD8-06E969D7FB49}"/>
              </a:ext>
            </a:extLst>
          </p:cNvPr>
          <p:cNvSpPr/>
          <p:nvPr/>
        </p:nvSpPr>
        <p:spPr>
          <a:xfrm>
            <a:off x="7785275" y="2575764"/>
            <a:ext cx="1892552" cy="261440"/>
          </a:xfrm>
          <a:prstGeom prst="roundRect">
            <a:avLst>
              <a:gd name="adj" fmla="val 9724"/>
            </a:avLst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2AECE15-3323-4528-8778-BB720A536300}"/>
              </a:ext>
            </a:extLst>
          </p:cNvPr>
          <p:cNvSpPr/>
          <p:nvPr/>
        </p:nvSpPr>
        <p:spPr>
          <a:xfrm>
            <a:off x="7239099" y="5775587"/>
            <a:ext cx="3112324" cy="7030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6C66C6-14B8-4E0C-89DD-BBF9F1BC1E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</p:spTree>
    <p:extLst>
      <p:ext uri="{BB962C8B-B14F-4D97-AF65-F5344CB8AC3E}">
        <p14:creationId xmlns:p14="http://schemas.microsoft.com/office/powerpoint/2010/main" val="11582446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F5C11E-D46B-437C-B88B-93B0E530D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75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ADAF5-AA9E-4DD4-9CD6-10CDA84BD0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UI/UX Design &amp; Demo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590781-8118-48CB-84FD-E2E68419098C}"/>
              </a:ext>
            </a:extLst>
          </p:cNvPr>
          <p:cNvSpPr/>
          <p:nvPr/>
        </p:nvSpPr>
        <p:spPr>
          <a:xfrm>
            <a:off x="7325033" y="373020"/>
            <a:ext cx="3043798" cy="54111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01C0E92-6B5B-4A7D-A7BE-4D6DC0E773FF}"/>
              </a:ext>
            </a:extLst>
          </p:cNvPr>
          <p:cNvSpPr/>
          <p:nvPr/>
        </p:nvSpPr>
        <p:spPr>
          <a:xfrm>
            <a:off x="9677827" y="7071439"/>
            <a:ext cx="365126" cy="365126"/>
          </a:xfrm>
          <a:custGeom>
            <a:avLst/>
            <a:gdLst>
              <a:gd name="connsiteX0" fmla="*/ 0 w 578997"/>
              <a:gd name="connsiteY0" fmla="*/ 0 h 578997"/>
              <a:gd name="connsiteX1" fmla="*/ 578997 w 578997"/>
              <a:gd name="connsiteY1" fmla="*/ 0 h 578997"/>
              <a:gd name="connsiteX2" fmla="*/ 578997 w 578997"/>
              <a:gd name="connsiteY2" fmla="*/ 578997 h 578997"/>
              <a:gd name="connsiteX3" fmla="*/ 0 w 578997"/>
              <a:gd name="connsiteY3" fmla="*/ 578997 h 578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997" h="578997">
                <a:moveTo>
                  <a:pt x="0" y="0"/>
                </a:moveTo>
                <a:lnTo>
                  <a:pt x="578997" y="0"/>
                </a:lnTo>
                <a:lnTo>
                  <a:pt x="578997" y="578997"/>
                </a:lnTo>
                <a:lnTo>
                  <a:pt x="0" y="578997"/>
                </a:lnTo>
                <a:close/>
              </a:path>
            </a:pathLst>
          </a:custGeom>
          <a:noFill/>
          <a:ln w="2381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A0EF8559-81E9-4129-BEBD-B6BC4D678C3D}"/>
              </a:ext>
            </a:extLst>
          </p:cNvPr>
          <p:cNvGrpSpPr/>
          <p:nvPr/>
        </p:nvGrpSpPr>
        <p:grpSpPr>
          <a:xfrm>
            <a:off x="7322379" y="1310121"/>
            <a:ext cx="3029043" cy="4345206"/>
            <a:chOff x="7322379" y="1310121"/>
            <a:chExt cx="3029043" cy="4345206"/>
          </a:xfrm>
        </p:grpSpPr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9D8A80AD-84BA-4BAD-A2E9-29E962A83F43}"/>
                </a:ext>
              </a:extLst>
            </p:cNvPr>
            <p:cNvGrpSpPr/>
            <p:nvPr/>
          </p:nvGrpSpPr>
          <p:grpSpPr>
            <a:xfrm>
              <a:off x="7446911" y="4674584"/>
              <a:ext cx="2791643" cy="980743"/>
              <a:chOff x="7446911" y="4059708"/>
              <a:chExt cx="2791643" cy="980743"/>
            </a:xfrm>
          </p:grpSpPr>
          <p:sp>
            <p:nvSpPr>
              <p:cNvPr id="99" name="Rectangle: Rounded Corners 98">
                <a:extLst>
                  <a:ext uri="{FF2B5EF4-FFF2-40B4-BE49-F238E27FC236}">
                    <a16:creationId xmlns:a16="http://schemas.microsoft.com/office/drawing/2014/main" id="{CA414484-7077-4198-B5E4-2F04CDC44418}"/>
                  </a:ext>
                </a:extLst>
              </p:cNvPr>
              <p:cNvSpPr/>
              <p:nvPr/>
            </p:nvSpPr>
            <p:spPr>
              <a:xfrm>
                <a:off x="7446911" y="4059708"/>
                <a:ext cx="2782477" cy="980743"/>
              </a:xfrm>
              <a:prstGeom prst="roundRect">
                <a:avLst>
                  <a:gd name="adj" fmla="val 9928"/>
                </a:avLst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727C7A76-CCE4-486B-9022-CE397B69B571}"/>
                  </a:ext>
                </a:extLst>
              </p:cNvPr>
              <p:cNvSpPr txBox="1"/>
              <p:nvPr/>
            </p:nvSpPr>
            <p:spPr>
              <a:xfrm>
                <a:off x="8164760" y="4224573"/>
                <a:ext cx="2073794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MY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Manage Requests</a:t>
                </a:r>
                <a:endParaRPr lang="en-US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grpSp>
            <p:nvGrpSpPr>
              <p:cNvPr id="101" name="Graphic 44">
                <a:extLst>
                  <a:ext uri="{FF2B5EF4-FFF2-40B4-BE49-F238E27FC236}">
                    <a16:creationId xmlns:a16="http://schemas.microsoft.com/office/drawing/2014/main" id="{DE288042-0816-45C3-9404-6037F88202A2}"/>
                  </a:ext>
                </a:extLst>
              </p:cNvPr>
              <p:cNvGrpSpPr/>
              <p:nvPr/>
            </p:nvGrpSpPr>
            <p:grpSpPr>
              <a:xfrm>
                <a:off x="7543404" y="4228056"/>
                <a:ext cx="659405" cy="659405"/>
                <a:chOff x="5981699" y="3314699"/>
                <a:chExt cx="458429" cy="458429"/>
              </a:xfrm>
            </p:grpSpPr>
            <p:sp>
              <p:nvSpPr>
                <p:cNvPr id="103" name="Freeform: Shape 102">
                  <a:extLst>
                    <a:ext uri="{FF2B5EF4-FFF2-40B4-BE49-F238E27FC236}">
                      <a16:creationId xmlns:a16="http://schemas.microsoft.com/office/drawing/2014/main" id="{104382BB-9FD5-4161-B613-B47A444138F6}"/>
                    </a:ext>
                  </a:extLst>
                </p:cNvPr>
                <p:cNvSpPr/>
                <p:nvPr/>
              </p:nvSpPr>
              <p:spPr>
                <a:xfrm>
                  <a:off x="5981699" y="3314699"/>
                  <a:ext cx="458429" cy="458429"/>
                </a:xfrm>
                <a:custGeom>
                  <a:avLst/>
                  <a:gdLst>
                    <a:gd name="connsiteX0" fmla="*/ 0 w 458429"/>
                    <a:gd name="connsiteY0" fmla="*/ 0 h 458429"/>
                    <a:gd name="connsiteX1" fmla="*/ 458429 w 458429"/>
                    <a:gd name="connsiteY1" fmla="*/ 0 h 458429"/>
                    <a:gd name="connsiteX2" fmla="*/ 458429 w 458429"/>
                    <a:gd name="connsiteY2" fmla="*/ 458429 h 458429"/>
                    <a:gd name="connsiteX3" fmla="*/ 0 w 458429"/>
                    <a:gd name="connsiteY3" fmla="*/ 458429 h 4584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58429" h="458429">
                      <a:moveTo>
                        <a:pt x="0" y="0"/>
                      </a:moveTo>
                      <a:lnTo>
                        <a:pt x="458429" y="0"/>
                      </a:lnTo>
                      <a:lnTo>
                        <a:pt x="458429" y="458429"/>
                      </a:lnTo>
                      <a:lnTo>
                        <a:pt x="0" y="458429"/>
                      </a:lnTo>
                      <a:close/>
                    </a:path>
                  </a:pathLst>
                </a:custGeom>
                <a:noFill/>
                <a:ln w="190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4" name="Freeform: Shape 103">
                  <a:extLst>
                    <a:ext uri="{FF2B5EF4-FFF2-40B4-BE49-F238E27FC236}">
                      <a16:creationId xmlns:a16="http://schemas.microsoft.com/office/drawing/2014/main" id="{103DA81F-EF81-451B-BF61-A81ABC795CCA}"/>
                    </a:ext>
                  </a:extLst>
                </p:cNvPr>
                <p:cNvSpPr/>
                <p:nvPr/>
              </p:nvSpPr>
              <p:spPr>
                <a:xfrm>
                  <a:off x="6019897" y="3352901"/>
                  <a:ext cx="382024" cy="382024"/>
                </a:xfrm>
                <a:custGeom>
                  <a:avLst/>
                  <a:gdLst>
                    <a:gd name="connsiteX0" fmla="*/ 190821 w 382024"/>
                    <a:gd name="connsiteY0" fmla="*/ 0 h 382024"/>
                    <a:gd name="connsiteX1" fmla="*/ 0 w 382024"/>
                    <a:gd name="connsiteY1" fmla="*/ 191012 h 382024"/>
                    <a:gd name="connsiteX2" fmla="*/ 190821 w 382024"/>
                    <a:gd name="connsiteY2" fmla="*/ 382024 h 382024"/>
                    <a:gd name="connsiteX3" fmla="*/ 382024 w 382024"/>
                    <a:gd name="connsiteY3" fmla="*/ 191012 h 382024"/>
                    <a:gd name="connsiteX4" fmla="*/ 190821 w 382024"/>
                    <a:gd name="connsiteY4" fmla="*/ 0 h 382024"/>
                    <a:gd name="connsiteX5" fmla="*/ 191012 w 382024"/>
                    <a:gd name="connsiteY5" fmla="*/ 343822 h 382024"/>
                    <a:gd name="connsiteX6" fmla="*/ 38202 w 382024"/>
                    <a:gd name="connsiteY6" fmla="*/ 191012 h 382024"/>
                    <a:gd name="connsiteX7" fmla="*/ 191012 w 382024"/>
                    <a:gd name="connsiteY7" fmla="*/ 38202 h 382024"/>
                    <a:gd name="connsiteX8" fmla="*/ 343822 w 382024"/>
                    <a:gd name="connsiteY8" fmla="*/ 191012 h 382024"/>
                    <a:gd name="connsiteX9" fmla="*/ 191012 w 382024"/>
                    <a:gd name="connsiteY9" fmla="*/ 343822 h 3820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82024" h="382024">
                      <a:moveTo>
                        <a:pt x="190821" y="0"/>
                      </a:moveTo>
                      <a:cubicBezTo>
                        <a:pt x="85382" y="0"/>
                        <a:pt x="0" y="85573"/>
                        <a:pt x="0" y="191012"/>
                      </a:cubicBezTo>
                      <a:cubicBezTo>
                        <a:pt x="0" y="296451"/>
                        <a:pt x="85382" y="382024"/>
                        <a:pt x="190821" y="382024"/>
                      </a:cubicBezTo>
                      <a:cubicBezTo>
                        <a:pt x="296451" y="382024"/>
                        <a:pt x="382024" y="296451"/>
                        <a:pt x="382024" y="191012"/>
                      </a:cubicBezTo>
                      <a:cubicBezTo>
                        <a:pt x="382024" y="85573"/>
                        <a:pt x="296451" y="0"/>
                        <a:pt x="190821" y="0"/>
                      </a:cubicBezTo>
                      <a:close/>
                      <a:moveTo>
                        <a:pt x="191012" y="343822"/>
                      </a:moveTo>
                      <a:cubicBezTo>
                        <a:pt x="106585" y="343822"/>
                        <a:pt x="38202" y="275439"/>
                        <a:pt x="38202" y="191012"/>
                      </a:cubicBezTo>
                      <a:cubicBezTo>
                        <a:pt x="38202" y="106585"/>
                        <a:pt x="106585" y="38202"/>
                        <a:pt x="191012" y="38202"/>
                      </a:cubicBezTo>
                      <a:cubicBezTo>
                        <a:pt x="275439" y="38202"/>
                        <a:pt x="343822" y="106585"/>
                        <a:pt x="343822" y="191012"/>
                      </a:cubicBezTo>
                      <a:cubicBezTo>
                        <a:pt x="343822" y="275439"/>
                        <a:pt x="275439" y="343822"/>
                        <a:pt x="191012" y="343822"/>
                      </a:cubicBez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190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105" name="Freeform: Shape 104">
                  <a:extLst>
                    <a:ext uri="{FF2B5EF4-FFF2-40B4-BE49-F238E27FC236}">
                      <a16:creationId xmlns:a16="http://schemas.microsoft.com/office/drawing/2014/main" id="{1C2E6678-F8A3-425F-A705-A01B3C6C8BA2}"/>
                    </a:ext>
                  </a:extLst>
                </p:cNvPr>
                <p:cNvSpPr/>
                <p:nvPr/>
              </p:nvSpPr>
              <p:spPr>
                <a:xfrm>
                  <a:off x="6191812" y="3448407"/>
                  <a:ext cx="114607" cy="174776"/>
                </a:xfrm>
                <a:custGeom>
                  <a:avLst/>
                  <a:gdLst>
                    <a:gd name="connsiteX0" fmla="*/ 28652 w 114607"/>
                    <a:gd name="connsiteY0" fmla="*/ 0 h 174776"/>
                    <a:gd name="connsiteX1" fmla="*/ 0 w 114607"/>
                    <a:gd name="connsiteY1" fmla="*/ 0 h 174776"/>
                    <a:gd name="connsiteX2" fmla="*/ 0 w 114607"/>
                    <a:gd name="connsiteY2" fmla="*/ 114607 h 174776"/>
                    <a:gd name="connsiteX3" fmla="*/ 100281 w 114607"/>
                    <a:gd name="connsiteY3" fmla="*/ 174776 h 174776"/>
                    <a:gd name="connsiteX4" fmla="*/ 114607 w 114607"/>
                    <a:gd name="connsiteY4" fmla="*/ 151282 h 174776"/>
                    <a:gd name="connsiteX5" fmla="*/ 28652 w 114607"/>
                    <a:gd name="connsiteY5" fmla="*/ 100281 h 1747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4607" h="174776">
                      <a:moveTo>
                        <a:pt x="28652" y="0"/>
                      </a:moveTo>
                      <a:lnTo>
                        <a:pt x="0" y="0"/>
                      </a:lnTo>
                      <a:lnTo>
                        <a:pt x="0" y="114607"/>
                      </a:lnTo>
                      <a:lnTo>
                        <a:pt x="100281" y="174776"/>
                      </a:lnTo>
                      <a:lnTo>
                        <a:pt x="114607" y="151282"/>
                      </a:lnTo>
                      <a:lnTo>
                        <a:pt x="28652" y="100281"/>
                      </a:ln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190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B5E7931A-0301-4416-8621-781A88CC5F03}"/>
                  </a:ext>
                </a:extLst>
              </p:cNvPr>
              <p:cNvSpPr txBox="1"/>
              <p:nvPr/>
            </p:nvSpPr>
            <p:spPr>
              <a:xfrm>
                <a:off x="8164760" y="4560812"/>
                <a:ext cx="2073794" cy="307777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sz="1400" dirty="0">
                    <a:solidFill>
                      <a:schemeClr val="accent6">
                        <a:lumMod val="7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3 active requests</a:t>
                </a:r>
              </a:p>
            </p:txBody>
          </p:sp>
        </p:grp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547D4B25-55C3-4627-A3E1-4C0C9DDCFA14}"/>
                </a:ext>
              </a:extLst>
            </p:cNvPr>
            <p:cNvSpPr txBox="1"/>
            <p:nvPr/>
          </p:nvSpPr>
          <p:spPr>
            <a:xfrm>
              <a:off x="7446911" y="1310121"/>
              <a:ext cx="162832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MY" sz="16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Welcome Back</a:t>
              </a:r>
              <a:r>
                <a:rPr lang="en-MY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, </a:t>
              </a:r>
              <a:endParaRPr lang="en-MY" sz="20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  <a:p>
              <a:r>
                <a:rPr lang="en-MY" sz="2400" dirty="0">
                  <a:solidFill>
                    <a:schemeClr val="accent6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John1213</a:t>
              </a:r>
              <a:endParaRPr lang="en-US" sz="2400" dirty="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DD1FB122-1685-45C6-9311-7FB0DB5A6A3C}"/>
                </a:ext>
              </a:extLst>
            </p:cNvPr>
            <p:cNvGrpSpPr/>
            <p:nvPr/>
          </p:nvGrpSpPr>
          <p:grpSpPr>
            <a:xfrm>
              <a:off x="8770564" y="4209270"/>
              <a:ext cx="1467989" cy="369331"/>
              <a:chOff x="8279219" y="5161556"/>
              <a:chExt cx="1959335" cy="492948"/>
            </a:xfrm>
          </p:grpSpPr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3D1D1C49-B7E5-42D9-B6B4-AA622602779A}"/>
                  </a:ext>
                </a:extLst>
              </p:cNvPr>
              <p:cNvSpPr txBox="1"/>
              <p:nvPr/>
            </p:nvSpPr>
            <p:spPr>
              <a:xfrm>
                <a:off x="8693731" y="5216319"/>
                <a:ext cx="1544823" cy="36971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MY" sz="12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Post Request</a:t>
                </a:r>
                <a:endParaRPr lang="en-US" sz="12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grpSp>
            <p:nvGrpSpPr>
              <p:cNvPr id="96" name="Graphic 30">
                <a:extLst>
                  <a:ext uri="{FF2B5EF4-FFF2-40B4-BE49-F238E27FC236}">
                    <a16:creationId xmlns:a16="http://schemas.microsoft.com/office/drawing/2014/main" id="{ACA04311-CA37-44F5-B5C9-64518D550265}"/>
                  </a:ext>
                </a:extLst>
              </p:cNvPr>
              <p:cNvGrpSpPr/>
              <p:nvPr/>
            </p:nvGrpSpPr>
            <p:grpSpPr>
              <a:xfrm>
                <a:off x="8279219" y="5161556"/>
                <a:ext cx="492948" cy="492948"/>
                <a:chOff x="5981700" y="3314700"/>
                <a:chExt cx="601712" cy="601712"/>
              </a:xfrm>
            </p:grpSpPr>
            <p:sp>
              <p:nvSpPr>
                <p:cNvPr id="97" name="Freeform: Shape 96">
                  <a:extLst>
                    <a:ext uri="{FF2B5EF4-FFF2-40B4-BE49-F238E27FC236}">
                      <a16:creationId xmlns:a16="http://schemas.microsoft.com/office/drawing/2014/main" id="{8670B659-70AC-4AF8-A329-E831232F9452}"/>
                    </a:ext>
                  </a:extLst>
                </p:cNvPr>
                <p:cNvSpPr/>
                <p:nvPr/>
              </p:nvSpPr>
              <p:spPr>
                <a:xfrm>
                  <a:off x="5981700" y="3314700"/>
                  <a:ext cx="601712" cy="601712"/>
                </a:xfrm>
                <a:custGeom>
                  <a:avLst/>
                  <a:gdLst>
                    <a:gd name="connsiteX0" fmla="*/ 0 w 601712"/>
                    <a:gd name="connsiteY0" fmla="*/ 0 h 601712"/>
                    <a:gd name="connsiteX1" fmla="*/ 601712 w 601712"/>
                    <a:gd name="connsiteY1" fmla="*/ 0 h 601712"/>
                    <a:gd name="connsiteX2" fmla="*/ 601712 w 601712"/>
                    <a:gd name="connsiteY2" fmla="*/ 601712 h 601712"/>
                    <a:gd name="connsiteX3" fmla="*/ 0 w 601712"/>
                    <a:gd name="connsiteY3" fmla="*/ 601712 h 6017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01712" h="601712">
                      <a:moveTo>
                        <a:pt x="0" y="0"/>
                      </a:moveTo>
                      <a:lnTo>
                        <a:pt x="601712" y="0"/>
                      </a:lnTo>
                      <a:lnTo>
                        <a:pt x="601712" y="601712"/>
                      </a:lnTo>
                      <a:lnTo>
                        <a:pt x="0" y="601712"/>
                      </a:lnTo>
                      <a:close/>
                    </a:path>
                  </a:pathLst>
                </a:custGeom>
                <a:noFill/>
                <a:ln w="2500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/>
                </a:p>
              </p:txBody>
            </p:sp>
            <p:sp>
              <p:nvSpPr>
                <p:cNvPr id="98" name="Freeform: Shape 97">
                  <a:extLst>
                    <a:ext uri="{FF2B5EF4-FFF2-40B4-BE49-F238E27FC236}">
                      <a16:creationId xmlns:a16="http://schemas.microsoft.com/office/drawing/2014/main" id="{7A5EF669-B500-44FB-8E73-7C9BEA37627B}"/>
                    </a:ext>
                  </a:extLst>
                </p:cNvPr>
                <p:cNvSpPr/>
                <p:nvPr/>
              </p:nvSpPr>
              <p:spPr>
                <a:xfrm>
                  <a:off x="6107056" y="3440056"/>
                  <a:ext cx="350998" cy="350998"/>
                </a:xfrm>
                <a:custGeom>
                  <a:avLst/>
                  <a:gdLst>
                    <a:gd name="connsiteX0" fmla="*/ 350999 w 350998"/>
                    <a:gd name="connsiteY0" fmla="*/ 200571 h 350998"/>
                    <a:gd name="connsiteX1" fmla="*/ 200571 w 350998"/>
                    <a:gd name="connsiteY1" fmla="*/ 200571 h 350998"/>
                    <a:gd name="connsiteX2" fmla="*/ 200571 w 350998"/>
                    <a:gd name="connsiteY2" fmla="*/ 350999 h 350998"/>
                    <a:gd name="connsiteX3" fmla="*/ 150428 w 350998"/>
                    <a:gd name="connsiteY3" fmla="*/ 350999 h 350998"/>
                    <a:gd name="connsiteX4" fmla="*/ 150428 w 350998"/>
                    <a:gd name="connsiteY4" fmla="*/ 200571 h 350998"/>
                    <a:gd name="connsiteX5" fmla="*/ 0 w 350998"/>
                    <a:gd name="connsiteY5" fmla="*/ 200571 h 350998"/>
                    <a:gd name="connsiteX6" fmla="*/ 0 w 350998"/>
                    <a:gd name="connsiteY6" fmla="*/ 150428 h 350998"/>
                    <a:gd name="connsiteX7" fmla="*/ 150428 w 350998"/>
                    <a:gd name="connsiteY7" fmla="*/ 150428 h 350998"/>
                    <a:gd name="connsiteX8" fmla="*/ 150428 w 350998"/>
                    <a:gd name="connsiteY8" fmla="*/ 0 h 350998"/>
                    <a:gd name="connsiteX9" fmla="*/ 200571 w 350998"/>
                    <a:gd name="connsiteY9" fmla="*/ 0 h 350998"/>
                    <a:gd name="connsiteX10" fmla="*/ 200571 w 350998"/>
                    <a:gd name="connsiteY10" fmla="*/ 150428 h 350998"/>
                    <a:gd name="connsiteX11" fmla="*/ 350999 w 350998"/>
                    <a:gd name="connsiteY11" fmla="*/ 150428 h 350998"/>
                    <a:gd name="connsiteX12" fmla="*/ 350999 w 350998"/>
                    <a:gd name="connsiteY12" fmla="*/ 200571 h 3509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0998" h="350998">
                      <a:moveTo>
                        <a:pt x="350999" y="200571"/>
                      </a:moveTo>
                      <a:lnTo>
                        <a:pt x="200571" y="200571"/>
                      </a:lnTo>
                      <a:lnTo>
                        <a:pt x="200571" y="350999"/>
                      </a:lnTo>
                      <a:lnTo>
                        <a:pt x="150428" y="350999"/>
                      </a:lnTo>
                      <a:lnTo>
                        <a:pt x="150428" y="200571"/>
                      </a:lnTo>
                      <a:lnTo>
                        <a:pt x="0" y="200571"/>
                      </a:lnTo>
                      <a:lnTo>
                        <a:pt x="0" y="150428"/>
                      </a:lnTo>
                      <a:lnTo>
                        <a:pt x="150428" y="150428"/>
                      </a:lnTo>
                      <a:lnTo>
                        <a:pt x="150428" y="0"/>
                      </a:lnTo>
                      <a:lnTo>
                        <a:pt x="200571" y="0"/>
                      </a:lnTo>
                      <a:lnTo>
                        <a:pt x="200571" y="150428"/>
                      </a:lnTo>
                      <a:lnTo>
                        <a:pt x="350999" y="150428"/>
                      </a:lnTo>
                      <a:lnTo>
                        <a:pt x="350999" y="200571"/>
                      </a:ln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2500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 dirty="0"/>
                </a:p>
              </p:txBody>
            </p:sp>
          </p:grpSp>
        </p:grp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2F95E3D9-51E3-4F50-A97C-ED756D75C013}"/>
                </a:ext>
              </a:extLst>
            </p:cNvPr>
            <p:cNvGrpSpPr/>
            <p:nvPr/>
          </p:nvGrpSpPr>
          <p:grpSpPr>
            <a:xfrm>
              <a:off x="7322379" y="2249364"/>
              <a:ext cx="3029043" cy="1688959"/>
              <a:chOff x="7322379" y="2050187"/>
              <a:chExt cx="3029043" cy="1688959"/>
            </a:xfrm>
          </p:grpSpPr>
          <p:pic>
            <p:nvPicPr>
              <p:cNvPr id="76" name="Picture 4" descr="Cloudy &amp; Cooler Thursday">
                <a:extLst>
                  <a:ext uri="{FF2B5EF4-FFF2-40B4-BE49-F238E27FC236}">
                    <a16:creationId xmlns:a16="http://schemas.microsoft.com/office/drawing/2014/main" id="{257838EE-EBA4-406C-9724-B7C9B8CEFCA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-3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964" r="7001" b="22646"/>
              <a:stretch/>
            </p:blipFill>
            <p:spPr bwMode="auto">
              <a:xfrm>
                <a:off x="7322379" y="2050187"/>
                <a:ext cx="3029043" cy="1688959"/>
              </a:xfrm>
              <a:prstGeom prst="rect">
                <a:avLst/>
              </a:prstGeom>
              <a:noFill/>
              <a:effectLst>
                <a:innerShdw blurRad="114300">
                  <a:prstClr val="black"/>
                </a:inn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90" name="Group 89">
                <a:extLst>
                  <a:ext uri="{FF2B5EF4-FFF2-40B4-BE49-F238E27FC236}">
                    <a16:creationId xmlns:a16="http://schemas.microsoft.com/office/drawing/2014/main" id="{CD08A493-0B05-4267-82DF-619B8256336A}"/>
                  </a:ext>
                </a:extLst>
              </p:cNvPr>
              <p:cNvGrpSpPr/>
              <p:nvPr/>
            </p:nvGrpSpPr>
            <p:grpSpPr>
              <a:xfrm>
                <a:off x="7487919" y="2243117"/>
                <a:ext cx="2197609" cy="595259"/>
                <a:chOff x="7829437" y="3431111"/>
                <a:chExt cx="2197609" cy="595259"/>
              </a:xfrm>
            </p:grpSpPr>
            <p:grpSp>
              <p:nvGrpSpPr>
                <p:cNvPr id="91" name="Group 90">
                  <a:extLst>
                    <a:ext uri="{FF2B5EF4-FFF2-40B4-BE49-F238E27FC236}">
                      <a16:creationId xmlns:a16="http://schemas.microsoft.com/office/drawing/2014/main" id="{8D5BC165-F6F7-4B99-A839-2A5D0AE5D380}"/>
                    </a:ext>
                  </a:extLst>
                </p:cNvPr>
                <p:cNvGrpSpPr/>
                <p:nvPr/>
              </p:nvGrpSpPr>
              <p:grpSpPr>
                <a:xfrm>
                  <a:off x="8473605" y="3431111"/>
                  <a:ext cx="1553441" cy="595259"/>
                  <a:chOff x="7942494" y="3193482"/>
                  <a:chExt cx="1553441" cy="595259"/>
                </a:xfrm>
              </p:grpSpPr>
              <p:sp>
                <p:nvSpPr>
                  <p:cNvPr id="93" name="TextBox 92">
                    <a:extLst>
                      <a:ext uri="{FF2B5EF4-FFF2-40B4-BE49-F238E27FC236}">
                        <a16:creationId xmlns:a16="http://schemas.microsoft.com/office/drawing/2014/main" id="{865DBB94-544E-4CA3-B430-3721C4D0C431}"/>
                      </a:ext>
                    </a:extLst>
                  </p:cNvPr>
                  <p:cNvSpPr txBox="1"/>
                  <p:nvPr/>
                </p:nvSpPr>
                <p:spPr>
                  <a:xfrm>
                    <a:off x="7942494" y="3193482"/>
                    <a:ext cx="1513379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MY" dirty="0">
                        <a:solidFill>
                          <a:schemeClr val="bg1">
                            <a:lumMod val="95000"/>
                          </a:schemeClr>
                        </a:solidFill>
                        <a:latin typeface="Roboto Light" panose="02000000000000000000" pitchFamily="2" charset="0"/>
                        <a:ea typeface="Roboto Light" panose="02000000000000000000" pitchFamily="2" charset="0"/>
                      </a:rPr>
                      <a:t>12:34 PM</a:t>
                    </a:r>
                    <a:endParaRPr lang="en-US" sz="3200" dirty="0">
                      <a:solidFill>
                        <a:schemeClr val="bg1">
                          <a:lumMod val="95000"/>
                        </a:schemeClr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</a:endParaRPr>
                  </a:p>
                </p:txBody>
              </p:sp>
              <p:sp>
                <p:nvSpPr>
                  <p:cNvPr id="94" name="TextBox 93">
                    <a:extLst>
                      <a:ext uri="{FF2B5EF4-FFF2-40B4-BE49-F238E27FC236}">
                        <a16:creationId xmlns:a16="http://schemas.microsoft.com/office/drawing/2014/main" id="{88B1EB9C-F465-4B8D-BF7D-AAC73DBF3822}"/>
                      </a:ext>
                    </a:extLst>
                  </p:cNvPr>
                  <p:cNvSpPr txBox="1"/>
                  <p:nvPr/>
                </p:nvSpPr>
                <p:spPr>
                  <a:xfrm>
                    <a:off x="7982556" y="3527131"/>
                    <a:ext cx="1513379" cy="2616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MY" sz="1100" dirty="0">
                        <a:solidFill>
                          <a:schemeClr val="bg1">
                            <a:lumMod val="95000"/>
                          </a:schemeClr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rPr>
                      <a:t>Cloudy</a:t>
                    </a:r>
                    <a:endParaRPr lang="en-US" dirty="0">
                      <a:solidFill>
                        <a:schemeClr val="bg1">
                          <a:lumMod val="95000"/>
                        </a:schemeClr>
                      </a:solidFill>
                      <a:latin typeface="Roboto" panose="02000000000000000000" pitchFamily="2" charset="0"/>
                      <a:ea typeface="Roboto" panose="02000000000000000000" pitchFamily="2" charset="0"/>
                    </a:endParaRPr>
                  </a:p>
                </p:txBody>
              </p:sp>
            </p:grpSp>
            <p:sp>
              <p:nvSpPr>
                <p:cNvPr id="92" name="Freeform: Shape 91">
                  <a:extLst>
                    <a:ext uri="{FF2B5EF4-FFF2-40B4-BE49-F238E27FC236}">
                      <a16:creationId xmlns:a16="http://schemas.microsoft.com/office/drawing/2014/main" id="{E6FC5AD5-4322-4BB5-A3F7-8C973AC9C882}"/>
                    </a:ext>
                  </a:extLst>
                </p:cNvPr>
                <p:cNvSpPr/>
                <p:nvPr/>
              </p:nvSpPr>
              <p:spPr>
                <a:xfrm>
                  <a:off x="7829437" y="3538878"/>
                  <a:ext cx="612706" cy="408470"/>
                </a:xfrm>
                <a:custGeom>
                  <a:avLst/>
                  <a:gdLst>
                    <a:gd name="connsiteX0" fmla="*/ 415646 w 515263"/>
                    <a:gd name="connsiteY0" fmla="*/ 129675 h 343508"/>
                    <a:gd name="connsiteX1" fmla="*/ 257632 w 515263"/>
                    <a:gd name="connsiteY1" fmla="*/ 0 h 343508"/>
                    <a:gd name="connsiteX2" fmla="*/ 114861 w 515263"/>
                    <a:gd name="connsiteY2" fmla="*/ 86736 h 343508"/>
                    <a:gd name="connsiteX3" fmla="*/ 0 w 515263"/>
                    <a:gd name="connsiteY3" fmla="*/ 214693 h 343508"/>
                    <a:gd name="connsiteX4" fmla="*/ 128816 w 515263"/>
                    <a:gd name="connsiteY4" fmla="*/ 343509 h 343508"/>
                    <a:gd name="connsiteX5" fmla="*/ 407917 w 515263"/>
                    <a:gd name="connsiteY5" fmla="*/ 343509 h 343508"/>
                    <a:gd name="connsiteX6" fmla="*/ 515263 w 515263"/>
                    <a:gd name="connsiteY6" fmla="*/ 236162 h 343508"/>
                    <a:gd name="connsiteX7" fmla="*/ 415646 w 515263"/>
                    <a:gd name="connsiteY7" fmla="*/ 129675 h 3435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15263" h="343508">
                      <a:moveTo>
                        <a:pt x="415646" y="129675"/>
                      </a:moveTo>
                      <a:cubicBezTo>
                        <a:pt x="400832" y="55605"/>
                        <a:pt x="335780" y="0"/>
                        <a:pt x="257632" y="0"/>
                      </a:cubicBezTo>
                      <a:cubicBezTo>
                        <a:pt x="195585" y="0"/>
                        <a:pt x="141697" y="35210"/>
                        <a:pt x="114861" y="86736"/>
                      </a:cubicBezTo>
                      <a:cubicBezTo>
                        <a:pt x="50238" y="93606"/>
                        <a:pt x="0" y="148353"/>
                        <a:pt x="0" y="214693"/>
                      </a:cubicBezTo>
                      <a:cubicBezTo>
                        <a:pt x="0" y="285756"/>
                        <a:pt x="57752" y="343509"/>
                        <a:pt x="128816" y="343509"/>
                      </a:cubicBezTo>
                      <a:lnTo>
                        <a:pt x="407917" y="343509"/>
                      </a:lnTo>
                      <a:cubicBezTo>
                        <a:pt x="467172" y="343509"/>
                        <a:pt x="515263" y="295417"/>
                        <a:pt x="515263" y="236162"/>
                      </a:cubicBezTo>
                      <a:cubicBezTo>
                        <a:pt x="515263" y="179483"/>
                        <a:pt x="471251" y="133539"/>
                        <a:pt x="415646" y="129675"/>
                      </a:cubicBez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 w="214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400" dirty="0">
                    <a:solidFill>
                      <a:schemeClr val="bg1">
                        <a:lumMod val="95000"/>
                      </a:schemeClr>
                    </a:solidFill>
                  </a:endParaRPr>
                </a:p>
              </p:txBody>
            </p:sp>
          </p:grpSp>
        </p:grp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A116ADAF-7F31-4824-AD90-5971164C1431}"/>
              </a:ext>
            </a:extLst>
          </p:cNvPr>
          <p:cNvSpPr txBox="1"/>
          <p:nvPr/>
        </p:nvSpPr>
        <p:spPr>
          <a:xfrm>
            <a:off x="307089" y="1553371"/>
            <a:ext cx="4559880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Login/Registration Form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for Rider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Successful/Rejected 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Edit Personal Information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Post Requests</a:t>
            </a:r>
            <a:endParaRPr lang="en-MY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Manage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Accepts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Manage Accepted Requests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51A2CE-331E-4B5E-BA93-EAA4AC0C28C3}"/>
              </a:ext>
            </a:extLst>
          </p:cNvPr>
          <p:cNvSpPr/>
          <p:nvPr/>
        </p:nvSpPr>
        <p:spPr>
          <a:xfrm>
            <a:off x="7325032" y="373019"/>
            <a:ext cx="3043797" cy="73802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508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aphic 12">
            <a:extLst>
              <a:ext uri="{FF2B5EF4-FFF2-40B4-BE49-F238E27FC236}">
                <a16:creationId xmlns:a16="http://schemas.microsoft.com/office/drawing/2014/main" id="{1D13F431-779D-4FEA-A098-486E6CFC722F}"/>
              </a:ext>
            </a:extLst>
          </p:cNvPr>
          <p:cNvGrpSpPr/>
          <p:nvPr/>
        </p:nvGrpSpPr>
        <p:grpSpPr>
          <a:xfrm>
            <a:off x="7514319" y="698137"/>
            <a:ext cx="246742" cy="246742"/>
            <a:chOff x="6010275" y="3343275"/>
            <a:chExt cx="171450" cy="171450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AE82AB2-835F-4107-AF82-5B22497F5F60}"/>
                </a:ext>
              </a:extLst>
            </p:cNvPr>
            <p:cNvSpPr/>
            <p:nvPr/>
          </p:nvSpPr>
          <p:spPr>
            <a:xfrm>
              <a:off x="6010275" y="3343275"/>
              <a:ext cx="171450" cy="171450"/>
            </a:xfrm>
            <a:custGeom>
              <a:avLst/>
              <a:gdLst>
                <a:gd name="connsiteX0" fmla="*/ 0 w 171450"/>
                <a:gd name="connsiteY0" fmla="*/ 0 h 171450"/>
                <a:gd name="connsiteX1" fmla="*/ 171450 w 171450"/>
                <a:gd name="connsiteY1" fmla="*/ 0 h 171450"/>
                <a:gd name="connsiteX2" fmla="*/ 171450 w 171450"/>
                <a:gd name="connsiteY2" fmla="*/ 171450 h 171450"/>
                <a:gd name="connsiteX3" fmla="*/ 0 w 171450"/>
                <a:gd name="connsiteY3" fmla="*/ 171450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" h="171450">
                  <a:moveTo>
                    <a:pt x="0" y="0"/>
                  </a:moveTo>
                  <a:lnTo>
                    <a:pt x="171450" y="0"/>
                  </a:lnTo>
                  <a:lnTo>
                    <a:pt x="171450" y="171450"/>
                  </a:lnTo>
                  <a:lnTo>
                    <a:pt x="0" y="171450"/>
                  </a:lnTo>
                  <a:close/>
                </a:path>
              </a:pathLst>
            </a:custGeom>
            <a:noFill/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205F5A1-6F3C-4029-A000-46F41536EEA1}"/>
                </a:ext>
              </a:extLst>
            </p:cNvPr>
            <p:cNvSpPr/>
            <p:nvPr/>
          </p:nvSpPr>
          <p:spPr>
            <a:xfrm>
              <a:off x="6031706" y="3386137"/>
              <a:ext cx="128587" cy="85725"/>
            </a:xfrm>
            <a:custGeom>
              <a:avLst/>
              <a:gdLst>
                <a:gd name="connsiteX0" fmla="*/ 0 w 128587"/>
                <a:gd name="connsiteY0" fmla="*/ 85725 h 85725"/>
                <a:gd name="connsiteX1" fmla="*/ 128588 w 128587"/>
                <a:gd name="connsiteY1" fmla="*/ 85725 h 85725"/>
                <a:gd name="connsiteX2" fmla="*/ 128588 w 128587"/>
                <a:gd name="connsiteY2" fmla="*/ 71438 h 85725"/>
                <a:gd name="connsiteX3" fmla="*/ 0 w 128587"/>
                <a:gd name="connsiteY3" fmla="*/ 71438 h 85725"/>
                <a:gd name="connsiteX4" fmla="*/ 0 w 128587"/>
                <a:gd name="connsiteY4" fmla="*/ 85725 h 85725"/>
                <a:gd name="connsiteX5" fmla="*/ 0 w 128587"/>
                <a:gd name="connsiteY5" fmla="*/ 50006 h 85725"/>
                <a:gd name="connsiteX6" fmla="*/ 128588 w 128587"/>
                <a:gd name="connsiteY6" fmla="*/ 50006 h 85725"/>
                <a:gd name="connsiteX7" fmla="*/ 128588 w 128587"/>
                <a:gd name="connsiteY7" fmla="*/ 35719 h 85725"/>
                <a:gd name="connsiteX8" fmla="*/ 0 w 128587"/>
                <a:gd name="connsiteY8" fmla="*/ 35719 h 85725"/>
                <a:gd name="connsiteX9" fmla="*/ 0 w 128587"/>
                <a:gd name="connsiteY9" fmla="*/ 50006 h 85725"/>
                <a:gd name="connsiteX10" fmla="*/ 0 w 128587"/>
                <a:gd name="connsiteY10" fmla="*/ 0 h 85725"/>
                <a:gd name="connsiteX11" fmla="*/ 0 w 128587"/>
                <a:gd name="connsiteY11" fmla="*/ 14288 h 85725"/>
                <a:gd name="connsiteX12" fmla="*/ 128588 w 128587"/>
                <a:gd name="connsiteY12" fmla="*/ 14288 h 85725"/>
                <a:gd name="connsiteX13" fmla="*/ 128588 w 128587"/>
                <a:gd name="connsiteY13" fmla="*/ 0 h 85725"/>
                <a:gd name="connsiteX14" fmla="*/ 0 w 128587"/>
                <a:gd name="connsiteY14" fmla="*/ 0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8587" h="85725">
                  <a:moveTo>
                    <a:pt x="0" y="85725"/>
                  </a:moveTo>
                  <a:lnTo>
                    <a:pt x="128588" y="85725"/>
                  </a:lnTo>
                  <a:lnTo>
                    <a:pt x="128588" y="71438"/>
                  </a:lnTo>
                  <a:lnTo>
                    <a:pt x="0" y="71438"/>
                  </a:lnTo>
                  <a:lnTo>
                    <a:pt x="0" y="85725"/>
                  </a:lnTo>
                  <a:close/>
                  <a:moveTo>
                    <a:pt x="0" y="50006"/>
                  </a:moveTo>
                  <a:lnTo>
                    <a:pt x="128588" y="50006"/>
                  </a:lnTo>
                  <a:lnTo>
                    <a:pt x="128588" y="35719"/>
                  </a:lnTo>
                  <a:lnTo>
                    <a:pt x="0" y="35719"/>
                  </a:lnTo>
                  <a:lnTo>
                    <a:pt x="0" y="50006"/>
                  </a:lnTo>
                  <a:close/>
                  <a:moveTo>
                    <a:pt x="0" y="0"/>
                  </a:moveTo>
                  <a:lnTo>
                    <a:pt x="0" y="14288"/>
                  </a:lnTo>
                  <a:lnTo>
                    <a:pt x="128588" y="14288"/>
                  </a:lnTo>
                  <a:lnTo>
                    <a:pt x="12858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611EB690-F14F-406F-B172-20E337BD9D8E}"/>
              </a:ext>
            </a:extLst>
          </p:cNvPr>
          <p:cNvSpPr/>
          <p:nvPr/>
        </p:nvSpPr>
        <p:spPr>
          <a:xfrm>
            <a:off x="7325033" y="370727"/>
            <a:ext cx="3026390" cy="19724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C3936A-20F8-4EE3-8F72-E1D3378BF2A4}"/>
              </a:ext>
            </a:extLst>
          </p:cNvPr>
          <p:cNvSpPr/>
          <p:nvPr/>
        </p:nvSpPr>
        <p:spPr>
          <a:xfrm>
            <a:off x="6568655" y="379356"/>
            <a:ext cx="753725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B66DC02-8392-4038-9EC4-3B06555B4850}"/>
              </a:ext>
            </a:extLst>
          </p:cNvPr>
          <p:cNvSpPr/>
          <p:nvPr/>
        </p:nvSpPr>
        <p:spPr>
          <a:xfrm>
            <a:off x="10356727" y="373020"/>
            <a:ext cx="753725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2C0FA5B-DA47-4995-946F-242651DD57E1}"/>
              </a:ext>
            </a:extLst>
          </p:cNvPr>
          <p:cNvSpPr txBox="1"/>
          <p:nvPr/>
        </p:nvSpPr>
        <p:spPr>
          <a:xfrm>
            <a:off x="7791903" y="652230"/>
            <a:ext cx="13004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Home</a:t>
            </a:r>
            <a:endParaRPr lang="en-US" sz="1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690C2580-D14A-4D27-A565-8C907F473A1C}"/>
              </a:ext>
            </a:extLst>
          </p:cNvPr>
          <p:cNvGrpSpPr/>
          <p:nvPr/>
        </p:nvGrpSpPr>
        <p:grpSpPr>
          <a:xfrm>
            <a:off x="7495157" y="2058948"/>
            <a:ext cx="2683488" cy="510199"/>
            <a:chOff x="7495157" y="2058948"/>
            <a:chExt cx="2683488" cy="510199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C19B0C5E-2FF5-455D-8C63-C10720664B63}"/>
                </a:ext>
              </a:extLst>
            </p:cNvPr>
            <p:cNvSpPr txBox="1"/>
            <p:nvPr/>
          </p:nvSpPr>
          <p:spPr>
            <a:xfrm>
              <a:off x="7915330" y="2058948"/>
              <a:ext cx="1300480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MY" sz="14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Post Request</a:t>
              </a:r>
              <a:endParaRPr lang="en-US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EC1E5C45-3123-48E3-B8BE-05B258C31AB7}"/>
                </a:ext>
              </a:extLst>
            </p:cNvPr>
            <p:cNvSpPr txBox="1"/>
            <p:nvPr/>
          </p:nvSpPr>
          <p:spPr>
            <a:xfrm>
              <a:off x="7927522" y="2292148"/>
              <a:ext cx="2251123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MY" sz="1200" dirty="0">
                  <a:solidFill>
                    <a:schemeClr val="accent6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View currently active history</a:t>
              </a:r>
              <a:endParaRPr lang="en-US" sz="1200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B96E1BB5-5770-477B-9F98-76E1D0934AC5}"/>
                </a:ext>
              </a:extLst>
            </p:cNvPr>
            <p:cNvGrpSpPr/>
            <p:nvPr/>
          </p:nvGrpSpPr>
          <p:grpSpPr>
            <a:xfrm>
              <a:off x="7495157" y="2097414"/>
              <a:ext cx="458429" cy="458429"/>
              <a:chOff x="1339952" y="3584002"/>
              <a:chExt cx="766608" cy="766608"/>
            </a:xfrm>
          </p:grpSpPr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500778D9-820E-4EAA-A70A-5C0FFEDEBCB7}"/>
                  </a:ext>
                </a:extLst>
              </p:cNvPr>
              <p:cNvSpPr/>
              <p:nvPr/>
            </p:nvSpPr>
            <p:spPr>
              <a:xfrm>
                <a:off x="1339952" y="3584002"/>
                <a:ext cx="766608" cy="766608"/>
              </a:xfrm>
              <a:custGeom>
                <a:avLst/>
                <a:gdLst>
                  <a:gd name="connsiteX0" fmla="*/ 0 w 1844826"/>
                  <a:gd name="connsiteY0" fmla="*/ 0 h 1844826"/>
                  <a:gd name="connsiteX1" fmla="*/ 1844826 w 1844826"/>
                  <a:gd name="connsiteY1" fmla="*/ 0 h 1844826"/>
                  <a:gd name="connsiteX2" fmla="*/ 1844826 w 1844826"/>
                  <a:gd name="connsiteY2" fmla="*/ 1844826 h 1844826"/>
                  <a:gd name="connsiteX3" fmla="*/ 0 w 1844826"/>
                  <a:gd name="connsiteY3" fmla="*/ 1844826 h 1844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44826" h="1844826">
                    <a:moveTo>
                      <a:pt x="0" y="0"/>
                    </a:moveTo>
                    <a:lnTo>
                      <a:pt x="1844826" y="0"/>
                    </a:lnTo>
                    <a:lnTo>
                      <a:pt x="1844826" y="1844826"/>
                    </a:lnTo>
                    <a:lnTo>
                      <a:pt x="0" y="1844826"/>
                    </a:lnTo>
                    <a:close/>
                  </a:path>
                </a:pathLst>
              </a:custGeom>
              <a:noFill/>
              <a:ln w="3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58E44675-CA22-4EB0-A36B-7B2D6DB1C2F8}"/>
                  </a:ext>
                </a:extLst>
              </p:cNvPr>
              <p:cNvSpPr/>
              <p:nvPr/>
            </p:nvSpPr>
            <p:spPr>
              <a:xfrm>
                <a:off x="1750192" y="3985024"/>
                <a:ext cx="324426" cy="324426"/>
              </a:xfrm>
              <a:custGeom>
                <a:avLst/>
                <a:gdLst>
                  <a:gd name="connsiteX0" fmla="*/ 133350 w 133350"/>
                  <a:gd name="connsiteY0" fmla="*/ 76200 h 133350"/>
                  <a:gd name="connsiteX1" fmla="*/ 76200 w 133350"/>
                  <a:gd name="connsiteY1" fmla="*/ 76200 h 133350"/>
                  <a:gd name="connsiteX2" fmla="*/ 76200 w 133350"/>
                  <a:gd name="connsiteY2" fmla="*/ 133350 h 133350"/>
                  <a:gd name="connsiteX3" fmla="*/ 57150 w 133350"/>
                  <a:gd name="connsiteY3" fmla="*/ 133350 h 133350"/>
                  <a:gd name="connsiteX4" fmla="*/ 57150 w 133350"/>
                  <a:gd name="connsiteY4" fmla="*/ 76200 h 133350"/>
                  <a:gd name="connsiteX5" fmla="*/ 0 w 133350"/>
                  <a:gd name="connsiteY5" fmla="*/ 76200 h 133350"/>
                  <a:gd name="connsiteX6" fmla="*/ 0 w 133350"/>
                  <a:gd name="connsiteY6" fmla="*/ 57150 h 133350"/>
                  <a:gd name="connsiteX7" fmla="*/ 57150 w 133350"/>
                  <a:gd name="connsiteY7" fmla="*/ 57150 h 133350"/>
                  <a:gd name="connsiteX8" fmla="*/ 57150 w 133350"/>
                  <a:gd name="connsiteY8" fmla="*/ 0 h 133350"/>
                  <a:gd name="connsiteX9" fmla="*/ 76200 w 133350"/>
                  <a:gd name="connsiteY9" fmla="*/ 0 h 133350"/>
                  <a:gd name="connsiteX10" fmla="*/ 76200 w 133350"/>
                  <a:gd name="connsiteY10" fmla="*/ 57150 h 133350"/>
                  <a:gd name="connsiteX11" fmla="*/ 133350 w 133350"/>
                  <a:gd name="connsiteY11" fmla="*/ 57150 h 133350"/>
                  <a:gd name="connsiteX12" fmla="*/ 133350 w 133350"/>
                  <a:gd name="connsiteY12" fmla="*/ 7620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33350" h="133350">
                    <a:moveTo>
                      <a:pt x="133350" y="76200"/>
                    </a:moveTo>
                    <a:lnTo>
                      <a:pt x="76200" y="76200"/>
                    </a:lnTo>
                    <a:lnTo>
                      <a:pt x="76200" y="133350"/>
                    </a:lnTo>
                    <a:lnTo>
                      <a:pt x="57150" y="133350"/>
                    </a:lnTo>
                    <a:lnTo>
                      <a:pt x="57150" y="76200"/>
                    </a:lnTo>
                    <a:lnTo>
                      <a:pt x="0" y="76200"/>
                    </a:lnTo>
                    <a:lnTo>
                      <a:pt x="0" y="57150"/>
                    </a:lnTo>
                    <a:lnTo>
                      <a:pt x="57150" y="57150"/>
                    </a:lnTo>
                    <a:lnTo>
                      <a:pt x="57150" y="0"/>
                    </a:lnTo>
                    <a:lnTo>
                      <a:pt x="76200" y="0"/>
                    </a:lnTo>
                    <a:lnTo>
                      <a:pt x="76200" y="57150"/>
                    </a:lnTo>
                    <a:lnTo>
                      <a:pt x="133350" y="57150"/>
                    </a:lnTo>
                    <a:lnTo>
                      <a:pt x="133350" y="76200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3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08FBBD95-B1C2-49E4-BC43-3C81089F753C}"/>
                  </a:ext>
                </a:extLst>
              </p:cNvPr>
              <p:cNvSpPr/>
              <p:nvPr/>
            </p:nvSpPr>
            <p:spPr>
              <a:xfrm rot="5400000">
                <a:off x="1403836" y="3647886"/>
                <a:ext cx="638840" cy="638840"/>
              </a:xfrm>
              <a:custGeom>
                <a:avLst/>
                <a:gdLst>
                  <a:gd name="connsiteX0" fmla="*/ 0 w 638840"/>
                  <a:gd name="connsiteY0" fmla="*/ 319739 h 638840"/>
                  <a:gd name="connsiteX1" fmla="*/ 319420 w 638840"/>
                  <a:gd name="connsiteY1" fmla="*/ 0 h 638840"/>
                  <a:gd name="connsiteX2" fmla="*/ 443714 w 638840"/>
                  <a:gd name="connsiteY2" fmla="*/ 25119 h 638840"/>
                  <a:gd name="connsiteX3" fmla="*/ 446978 w 638840"/>
                  <a:gd name="connsiteY3" fmla="*/ 26892 h 638840"/>
                  <a:gd name="connsiteX4" fmla="*/ 446978 w 638840"/>
                  <a:gd name="connsiteY4" fmla="*/ 93826 h 638840"/>
                  <a:gd name="connsiteX5" fmla="*/ 437097 w 638840"/>
                  <a:gd name="connsiteY5" fmla="*/ 93826 h 638840"/>
                  <a:gd name="connsiteX6" fmla="*/ 418910 w 638840"/>
                  <a:gd name="connsiteY6" fmla="*/ 83957 h 638840"/>
                  <a:gd name="connsiteX7" fmla="*/ 319420 w 638840"/>
                  <a:gd name="connsiteY7" fmla="*/ 63884 h 638840"/>
                  <a:gd name="connsiteX8" fmla="*/ 63884 w 638840"/>
                  <a:gd name="connsiteY8" fmla="*/ 319420 h 638840"/>
                  <a:gd name="connsiteX9" fmla="*/ 319420 w 638840"/>
                  <a:gd name="connsiteY9" fmla="*/ 574956 h 638840"/>
                  <a:gd name="connsiteX10" fmla="*/ 574956 w 638840"/>
                  <a:gd name="connsiteY10" fmla="*/ 319420 h 638840"/>
                  <a:gd name="connsiteX11" fmla="*/ 554883 w 638840"/>
                  <a:gd name="connsiteY11" fmla="*/ 219930 h 638840"/>
                  <a:gd name="connsiteX12" fmla="*/ 534032 w 638840"/>
                  <a:gd name="connsiteY12" fmla="*/ 181504 h 638840"/>
                  <a:gd name="connsiteX13" fmla="*/ 534032 w 638840"/>
                  <a:gd name="connsiteY13" fmla="*/ 180880 h 638840"/>
                  <a:gd name="connsiteX14" fmla="*/ 605926 w 638840"/>
                  <a:gd name="connsiteY14" fmla="*/ 180880 h 638840"/>
                  <a:gd name="connsiteX15" fmla="*/ 613726 w 638840"/>
                  <a:gd name="connsiteY15" fmla="*/ 195260 h 638840"/>
                  <a:gd name="connsiteX16" fmla="*/ 638840 w 638840"/>
                  <a:gd name="connsiteY16" fmla="*/ 319739 h 638840"/>
                  <a:gd name="connsiteX17" fmla="*/ 319420 w 638840"/>
                  <a:gd name="connsiteY17" fmla="*/ 638840 h 638840"/>
                  <a:gd name="connsiteX18" fmla="*/ 0 w 638840"/>
                  <a:gd name="connsiteY18" fmla="*/ 319739 h 638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638840" h="638840">
                    <a:moveTo>
                      <a:pt x="0" y="319739"/>
                    </a:moveTo>
                    <a:cubicBezTo>
                      <a:pt x="0" y="143100"/>
                      <a:pt x="143100" y="0"/>
                      <a:pt x="319420" y="0"/>
                    </a:cubicBezTo>
                    <a:cubicBezTo>
                      <a:pt x="363500" y="0"/>
                      <a:pt x="405504" y="8944"/>
                      <a:pt x="443714" y="25119"/>
                    </a:cubicBezTo>
                    <a:lnTo>
                      <a:pt x="446978" y="26892"/>
                    </a:lnTo>
                    <a:lnTo>
                      <a:pt x="446978" y="93826"/>
                    </a:lnTo>
                    <a:lnTo>
                      <a:pt x="437097" y="93826"/>
                    </a:lnTo>
                    <a:lnTo>
                      <a:pt x="418910" y="83957"/>
                    </a:lnTo>
                    <a:cubicBezTo>
                      <a:pt x="388335" y="71031"/>
                      <a:pt x="354716" y="63884"/>
                      <a:pt x="319420" y="63884"/>
                    </a:cubicBezTo>
                    <a:cubicBezTo>
                      <a:pt x="178236" y="63884"/>
                      <a:pt x="63884" y="178236"/>
                      <a:pt x="63884" y="319420"/>
                    </a:cubicBezTo>
                    <a:cubicBezTo>
                      <a:pt x="63884" y="460604"/>
                      <a:pt x="178236" y="574956"/>
                      <a:pt x="319420" y="574956"/>
                    </a:cubicBezTo>
                    <a:cubicBezTo>
                      <a:pt x="460604" y="574956"/>
                      <a:pt x="574956" y="460604"/>
                      <a:pt x="574956" y="319420"/>
                    </a:cubicBezTo>
                    <a:cubicBezTo>
                      <a:pt x="574956" y="284124"/>
                      <a:pt x="567809" y="250505"/>
                      <a:pt x="554883" y="219930"/>
                    </a:cubicBezTo>
                    <a:lnTo>
                      <a:pt x="534032" y="181504"/>
                    </a:lnTo>
                    <a:lnTo>
                      <a:pt x="534032" y="180880"/>
                    </a:lnTo>
                    <a:lnTo>
                      <a:pt x="605926" y="180880"/>
                    </a:lnTo>
                    <a:lnTo>
                      <a:pt x="613726" y="195260"/>
                    </a:lnTo>
                    <a:cubicBezTo>
                      <a:pt x="629896" y="233516"/>
                      <a:pt x="638840" y="275579"/>
                      <a:pt x="638840" y="319739"/>
                    </a:cubicBezTo>
                    <a:cubicBezTo>
                      <a:pt x="638840" y="496059"/>
                      <a:pt x="495740" y="638840"/>
                      <a:pt x="319420" y="638840"/>
                    </a:cubicBezTo>
                    <a:cubicBezTo>
                      <a:pt x="143100" y="638840"/>
                      <a:pt x="0" y="496059"/>
                      <a:pt x="0" y="319739"/>
                    </a:cubicBez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317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560E2246-1D2A-40EB-8EA7-2B71E98D2D77}"/>
                  </a:ext>
                </a:extLst>
              </p:cNvPr>
              <p:cNvSpPr/>
              <p:nvPr/>
            </p:nvSpPr>
            <p:spPr>
              <a:xfrm rot="5400000">
                <a:off x="1632921" y="3865989"/>
                <a:ext cx="287268" cy="170482"/>
              </a:xfrm>
              <a:custGeom>
                <a:avLst/>
                <a:gdLst>
                  <a:gd name="connsiteX0" fmla="*/ 0 w 287268"/>
                  <a:gd name="connsiteY0" fmla="*/ 170482 h 170482"/>
                  <a:gd name="connsiteX1" fmla="*/ 0 w 287268"/>
                  <a:gd name="connsiteY1" fmla="*/ 122569 h 170482"/>
                  <a:gd name="connsiteX2" fmla="*/ 167696 w 287268"/>
                  <a:gd name="connsiteY2" fmla="*/ 122569 h 170482"/>
                  <a:gd name="connsiteX3" fmla="*/ 240420 w 287268"/>
                  <a:gd name="connsiteY3" fmla="*/ 0 h 170482"/>
                  <a:gd name="connsiteX4" fmla="*/ 287268 w 287268"/>
                  <a:gd name="connsiteY4" fmla="*/ 0 h 170482"/>
                  <a:gd name="connsiteX5" fmla="*/ 287268 w 287268"/>
                  <a:gd name="connsiteY5" fmla="*/ 11123 h 170482"/>
                  <a:gd name="connsiteX6" fmla="*/ 191652 w 287268"/>
                  <a:gd name="connsiteY6" fmla="*/ 170482 h 170482"/>
                  <a:gd name="connsiteX7" fmla="*/ 0 w 287268"/>
                  <a:gd name="connsiteY7" fmla="*/ 170482 h 1704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87268" h="170482">
                    <a:moveTo>
                      <a:pt x="0" y="170482"/>
                    </a:moveTo>
                    <a:lnTo>
                      <a:pt x="0" y="122569"/>
                    </a:lnTo>
                    <a:lnTo>
                      <a:pt x="167696" y="122569"/>
                    </a:lnTo>
                    <a:lnTo>
                      <a:pt x="240420" y="0"/>
                    </a:lnTo>
                    <a:lnTo>
                      <a:pt x="287268" y="0"/>
                    </a:lnTo>
                    <a:lnTo>
                      <a:pt x="287268" y="11123"/>
                    </a:lnTo>
                    <a:lnTo>
                      <a:pt x="191652" y="170482"/>
                    </a:lnTo>
                    <a:lnTo>
                      <a:pt x="0" y="170482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317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53" name="Rectangle 52">
            <a:extLst>
              <a:ext uri="{FF2B5EF4-FFF2-40B4-BE49-F238E27FC236}">
                <a16:creationId xmlns:a16="http://schemas.microsoft.com/office/drawing/2014/main" id="{5F7130C7-985F-4489-B5F8-B5715BDB10D2}"/>
              </a:ext>
            </a:extLst>
          </p:cNvPr>
          <p:cNvSpPr/>
          <p:nvPr/>
        </p:nvSpPr>
        <p:spPr>
          <a:xfrm>
            <a:off x="7323137" y="364391"/>
            <a:ext cx="2549463" cy="541119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9D3670E-0C8E-4C88-B7C4-368DBE7C0BF4}"/>
              </a:ext>
            </a:extLst>
          </p:cNvPr>
          <p:cNvSpPr/>
          <p:nvPr/>
        </p:nvSpPr>
        <p:spPr>
          <a:xfrm>
            <a:off x="7239099" y="-328016"/>
            <a:ext cx="3112324" cy="7030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Picture 2" descr="Google material product icons">
            <a:extLst>
              <a:ext uri="{FF2B5EF4-FFF2-40B4-BE49-F238E27FC236}">
                <a16:creationId xmlns:a16="http://schemas.microsoft.com/office/drawing/2014/main" id="{FCA7E58C-DF27-432D-8C9B-E5E48FE9AF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1666" y="676473"/>
            <a:ext cx="682044" cy="682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7" name="TextBox 86">
            <a:extLst>
              <a:ext uri="{FF2B5EF4-FFF2-40B4-BE49-F238E27FC236}">
                <a16:creationId xmlns:a16="http://schemas.microsoft.com/office/drawing/2014/main" id="{CDCAE1F7-8A81-4145-8368-7389254A9A94}"/>
              </a:ext>
            </a:extLst>
          </p:cNvPr>
          <p:cNvSpPr txBox="1"/>
          <p:nvPr/>
        </p:nvSpPr>
        <p:spPr>
          <a:xfrm>
            <a:off x="8253994" y="793723"/>
            <a:ext cx="1468874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John1213</a:t>
            </a:r>
            <a:endParaRPr lang="en-US" sz="12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FEEFD804-6EC5-470F-93AA-A16C40BD5F94}"/>
              </a:ext>
            </a:extLst>
          </p:cNvPr>
          <p:cNvSpPr txBox="1"/>
          <p:nvPr/>
        </p:nvSpPr>
        <p:spPr>
          <a:xfrm>
            <a:off x="8253994" y="1038872"/>
            <a:ext cx="1362781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1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Rider</a:t>
            </a:r>
            <a:endParaRPr lang="en-US" sz="11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132" name="Graphic 25">
            <a:extLst>
              <a:ext uri="{FF2B5EF4-FFF2-40B4-BE49-F238E27FC236}">
                <a16:creationId xmlns:a16="http://schemas.microsoft.com/office/drawing/2014/main" id="{BEFC71C0-5A4E-40BF-9161-FEDA42EB5F95}"/>
              </a:ext>
            </a:extLst>
          </p:cNvPr>
          <p:cNvGrpSpPr/>
          <p:nvPr/>
        </p:nvGrpSpPr>
        <p:grpSpPr>
          <a:xfrm>
            <a:off x="9468718" y="1195400"/>
            <a:ext cx="275969" cy="275969"/>
            <a:chOff x="5784624" y="3117624"/>
            <a:chExt cx="622752" cy="622752"/>
          </a:xfrm>
        </p:grpSpPr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67EDABE1-A3FF-4F62-B0F7-9DE8E9BBB510}"/>
                </a:ext>
              </a:extLst>
            </p:cNvPr>
            <p:cNvSpPr/>
            <p:nvPr/>
          </p:nvSpPr>
          <p:spPr>
            <a:xfrm>
              <a:off x="5784624" y="3117624"/>
              <a:ext cx="622752" cy="622752"/>
            </a:xfrm>
            <a:custGeom>
              <a:avLst/>
              <a:gdLst>
                <a:gd name="connsiteX0" fmla="*/ 0 w 622752"/>
                <a:gd name="connsiteY0" fmla="*/ 0 h 622752"/>
                <a:gd name="connsiteX1" fmla="*/ 622752 w 622752"/>
                <a:gd name="connsiteY1" fmla="*/ 0 h 622752"/>
                <a:gd name="connsiteX2" fmla="*/ 622752 w 622752"/>
                <a:gd name="connsiteY2" fmla="*/ 622752 h 622752"/>
                <a:gd name="connsiteX3" fmla="*/ 0 w 622752"/>
                <a:gd name="connsiteY3" fmla="*/ 622752 h 622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2752" h="622752">
                  <a:moveTo>
                    <a:pt x="0" y="0"/>
                  </a:moveTo>
                  <a:lnTo>
                    <a:pt x="622752" y="0"/>
                  </a:lnTo>
                  <a:lnTo>
                    <a:pt x="622752" y="622752"/>
                  </a:lnTo>
                  <a:lnTo>
                    <a:pt x="0" y="622752"/>
                  </a:lnTo>
                  <a:close/>
                </a:path>
              </a:pathLst>
            </a:custGeom>
            <a:noFill/>
            <a:ln w="257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66BF4CF4-E1F6-4AC9-8376-71678FC380AE}"/>
                </a:ext>
              </a:extLst>
            </p:cNvPr>
            <p:cNvSpPr/>
            <p:nvPr/>
          </p:nvSpPr>
          <p:spPr>
            <a:xfrm>
              <a:off x="5872847" y="3262932"/>
              <a:ext cx="456684" cy="347703"/>
            </a:xfrm>
            <a:custGeom>
              <a:avLst/>
              <a:gdLst>
                <a:gd name="connsiteX0" fmla="*/ 145309 w 456684"/>
                <a:gd name="connsiteY0" fmla="*/ 275049 h 347703"/>
                <a:gd name="connsiteX1" fmla="*/ 36327 w 456684"/>
                <a:gd name="connsiteY1" fmla="*/ 166067 h 347703"/>
                <a:gd name="connsiteX2" fmla="*/ 0 w 456684"/>
                <a:gd name="connsiteY2" fmla="*/ 202394 h 347703"/>
                <a:gd name="connsiteX3" fmla="*/ 145309 w 456684"/>
                <a:gd name="connsiteY3" fmla="*/ 347703 h 347703"/>
                <a:gd name="connsiteX4" fmla="*/ 456685 w 456684"/>
                <a:gd name="connsiteY4" fmla="*/ 36327 h 347703"/>
                <a:gd name="connsiteX5" fmla="*/ 420358 w 456684"/>
                <a:gd name="connsiteY5" fmla="*/ 0 h 347703"/>
                <a:gd name="connsiteX6" fmla="*/ 145309 w 456684"/>
                <a:gd name="connsiteY6" fmla="*/ 275049 h 347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6684" h="347703">
                  <a:moveTo>
                    <a:pt x="145309" y="275049"/>
                  </a:moveTo>
                  <a:lnTo>
                    <a:pt x="36327" y="166067"/>
                  </a:lnTo>
                  <a:lnTo>
                    <a:pt x="0" y="202394"/>
                  </a:lnTo>
                  <a:lnTo>
                    <a:pt x="145309" y="347703"/>
                  </a:lnTo>
                  <a:lnTo>
                    <a:pt x="456685" y="36327"/>
                  </a:lnTo>
                  <a:lnTo>
                    <a:pt x="420358" y="0"/>
                  </a:lnTo>
                  <a:lnTo>
                    <a:pt x="145309" y="275049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257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35" name="Rectangle: Rounded Corners 134">
            <a:extLst>
              <a:ext uri="{FF2B5EF4-FFF2-40B4-BE49-F238E27FC236}">
                <a16:creationId xmlns:a16="http://schemas.microsoft.com/office/drawing/2014/main" id="{FDF5EF90-9405-4ADF-AFA8-BCC3B8D0D308}"/>
              </a:ext>
            </a:extLst>
          </p:cNvPr>
          <p:cNvSpPr/>
          <p:nvPr/>
        </p:nvSpPr>
        <p:spPr>
          <a:xfrm>
            <a:off x="8279560" y="793736"/>
            <a:ext cx="1503592" cy="261440"/>
          </a:xfrm>
          <a:prstGeom prst="roundRect">
            <a:avLst>
              <a:gd name="adj" fmla="val 9724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aphic 8">
            <a:extLst>
              <a:ext uri="{FF2B5EF4-FFF2-40B4-BE49-F238E27FC236}">
                <a16:creationId xmlns:a16="http://schemas.microsoft.com/office/drawing/2014/main" id="{D3DF1D05-AB3A-44E3-A7FB-D3115E684D37}"/>
              </a:ext>
            </a:extLst>
          </p:cNvPr>
          <p:cNvGrpSpPr/>
          <p:nvPr/>
        </p:nvGrpSpPr>
        <p:grpSpPr>
          <a:xfrm>
            <a:off x="7478332" y="1760269"/>
            <a:ext cx="306943" cy="306943"/>
            <a:chOff x="5981700" y="3314700"/>
            <a:chExt cx="365124" cy="365124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FC601AB-E6B6-486A-97A6-4127ED2EBC7E}"/>
                </a:ext>
              </a:extLst>
            </p:cNvPr>
            <p:cNvSpPr/>
            <p:nvPr/>
          </p:nvSpPr>
          <p:spPr>
            <a:xfrm>
              <a:off x="5981700" y="3314700"/>
              <a:ext cx="365124" cy="365124"/>
            </a:xfrm>
            <a:custGeom>
              <a:avLst/>
              <a:gdLst>
                <a:gd name="connsiteX0" fmla="*/ 0 w 365124"/>
                <a:gd name="connsiteY0" fmla="*/ 0 h 365124"/>
                <a:gd name="connsiteX1" fmla="*/ 365124 w 365124"/>
                <a:gd name="connsiteY1" fmla="*/ 0 h 365124"/>
                <a:gd name="connsiteX2" fmla="*/ 365124 w 365124"/>
                <a:gd name="connsiteY2" fmla="*/ 365124 h 365124"/>
                <a:gd name="connsiteX3" fmla="*/ 0 w 365124"/>
                <a:gd name="connsiteY3" fmla="*/ 365124 h 365124"/>
                <a:gd name="connsiteX4" fmla="*/ 0 w 365124"/>
                <a:gd name="connsiteY4" fmla="*/ 0 h 365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124" h="365124">
                  <a:moveTo>
                    <a:pt x="0" y="0"/>
                  </a:moveTo>
                  <a:lnTo>
                    <a:pt x="365124" y="0"/>
                  </a:lnTo>
                  <a:lnTo>
                    <a:pt x="365124" y="365124"/>
                  </a:lnTo>
                  <a:lnTo>
                    <a:pt x="0" y="36512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50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51C349C-84C9-44AB-8B72-AB270BA16B9D}"/>
                </a:ext>
              </a:extLst>
            </p:cNvPr>
            <p:cNvSpPr/>
            <p:nvPr/>
          </p:nvSpPr>
          <p:spPr>
            <a:xfrm>
              <a:off x="6042554" y="3329913"/>
              <a:ext cx="243416" cy="319483"/>
            </a:xfrm>
            <a:custGeom>
              <a:avLst/>
              <a:gdLst>
                <a:gd name="connsiteX0" fmla="*/ 212989 w 243416"/>
                <a:gd name="connsiteY0" fmla="*/ 106495 h 319483"/>
                <a:gd name="connsiteX1" fmla="*/ 197776 w 243416"/>
                <a:gd name="connsiteY1" fmla="*/ 106495 h 319483"/>
                <a:gd name="connsiteX2" fmla="*/ 197776 w 243416"/>
                <a:gd name="connsiteY2" fmla="*/ 76068 h 319483"/>
                <a:gd name="connsiteX3" fmla="*/ 121708 w 243416"/>
                <a:gd name="connsiteY3" fmla="*/ 0 h 319483"/>
                <a:gd name="connsiteX4" fmla="*/ 45641 w 243416"/>
                <a:gd name="connsiteY4" fmla="*/ 76068 h 319483"/>
                <a:gd name="connsiteX5" fmla="*/ 45641 w 243416"/>
                <a:gd name="connsiteY5" fmla="*/ 106495 h 319483"/>
                <a:gd name="connsiteX6" fmla="*/ 30427 w 243416"/>
                <a:gd name="connsiteY6" fmla="*/ 106495 h 319483"/>
                <a:gd name="connsiteX7" fmla="*/ 0 w 243416"/>
                <a:gd name="connsiteY7" fmla="*/ 136922 h 319483"/>
                <a:gd name="connsiteX8" fmla="*/ 0 w 243416"/>
                <a:gd name="connsiteY8" fmla="*/ 289057 h 319483"/>
                <a:gd name="connsiteX9" fmla="*/ 30427 w 243416"/>
                <a:gd name="connsiteY9" fmla="*/ 319484 h 319483"/>
                <a:gd name="connsiteX10" fmla="*/ 212989 w 243416"/>
                <a:gd name="connsiteY10" fmla="*/ 319484 h 319483"/>
                <a:gd name="connsiteX11" fmla="*/ 243416 w 243416"/>
                <a:gd name="connsiteY11" fmla="*/ 289057 h 319483"/>
                <a:gd name="connsiteX12" fmla="*/ 243416 w 243416"/>
                <a:gd name="connsiteY12" fmla="*/ 136922 h 319483"/>
                <a:gd name="connsiteX13" fmla="*/ 212989 w 243416"/>
                <a:gd name="connsiteY13" fmla="*/ 106495 h 319483"/>
                <a:gd name="connsiteX14" fmla="*/ 76068 w 243416"/>
                <a:gd name="connsiteY14" fmla="*/ 76068 h 319483"/>
                <a:gd name="connsiteX15" fmla="*/ 121708 w 243416"/>
                <a:gd name="connsiteY15" fmla="*/ 30427 h 319483"/>
                <a:gd name="connsiteX16" fmla="*/ 167349 w 243416"/>
                <a:gd name="connsiteY16" fmla="*/ 76068 h 319483"/>
                <a:gd name="connsiteX17" fmla="*/ 167349 w 243416"/>
                <a:gd name="connsiteY17" fmla="*/ 106495 h 319483"/>
                <a:gd name="connsiteX18" fmla="*/ 76068 w 243416"/>
                <a:gd name="connsiteY18" fmla="*/ 106495 h 319483"/>
                <a:gd name="connsiteX19" fmla="*/ 76068 w 243416"/>
                <a:gd name="connsiteY19" fmla="*/ 76068 h 319483"/>
                <a:gd name="connsiteX20" fmla="*/ 212989 w 243416"/>
                <a:gd name="connsiteY20" fmla="*/ 289057 h 319483"/>
                <a:gd name="connsiteX21" fmla="*/ 30427 w 243416"/>
                <a:gd name="connsiteY21" fmla="*/ 289057 h 319483"/>
                <a:gd name="connsiteX22" fmla="*/ 30427 w 243416"/>
                <a:gd name="connsiteY22" fmla="*/ 136922 h 319483"/>
                <a:gd name="connsiteX23" fmla="*/ 212989 w 243416"/>
                <a:gd name="connsiteY23" fmla="*/ 136922 h 319483"/>
                <a:gd name="connsiteX24" fmla="*/ 212989 w 243416"/>
                <a:gd name="connsiteY24" fmla="*/ 289057 h 319483"/>
                <a:gd name="connsiteX25" fmla="*/ 121708 w 243416"/>
                <a:gd name="connsiteY25" fmla="*/ 243416 h 319483"/>
                <a:gd name="connsiteX26" fmla="*/ 152135 w 243416"/>
                <a:gd name="connsiteY26" fmla="*/ 212989 h 319483"/>
                <a:gd name="connsiteX27" fmla="*/ 121708 w 243416"/>
                <a:gd name="connsiteY27" fmla="*/ 182562 h 319483"/>
                <a:gd name="connsiteX28" fmla="*/ 91281 w 243416"/>
                <a:gd name="connsiteY28" fmla="*/ 212989 h 319483"/>
                <a:gd name="connsiteX29" fmla="*/ 121708 w 243416"/>
                <a:gd name="connsiteY29" fmla="*/ 243416 h 319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43416" h="319483">
                  <a:moveTo>
                    <a:pt x="212989" y="106495"/>
                  </a:moveTo>
                  <a:lnTo>
                    <a:pt x="197776" y="106495"/>
                  </a:lnTo>
                  <a:lnTo>
                    <a:pt x="197776" y="76068"/>
                  </a:lnTo>
                  <a:cubicBezTo>
                    <a:pt x="197776" y="34078"/>
                    <a:pt x="163697" y="0"/>
                    <a:pt x="121708" y="0"/>
                  </a:cubicBezTo>
                  <a:cubicBezTo>
                    <a:pt x="79719" y="0"/>
                    <a:pt x="45641" y="34078"/>
                    <a:pt x="45641" y="76068"/>
                  </a:cubicBezTo>
                  <a:lnTo>
                    <a:pt x="45641" y="106495"/>
                  </a:lnTo>
                  <a:lnTo>
                    <a:pt x="30427" y="106495"/>
                  </a:lnTo>
                  <a:cubicBezTo>
                    <a:pt x="13692" y="106495"/>
                    <a:pt x="0" y="120187"/>
                    <a:pt x="0" y="136922"/>
                  </a:cubicBezTo>
                  <a:lnTo>
                    <a:pt x="0" y="289057"/>
                  </a:lnTo>
                  <a:cubicBezTo>
                    <a:pt x="0" y="305791"/>
                    <a:pt x="13692" y="319484"/>
                    <a:pt x="30427" y="319484"/>
                  </a:cubicBezTo>
                  <a:lnTo>
                    <a:pt x="212989" y="319484"/>
                  </a:lnTo>
                  <a:cubicBezTo>
                    <a:pt x="229724" y="319484"/>
                    <a:pt x="243416" y="305791"/>
                    <a:pt x="243416" y="289057"/>
                  </a:cubicBezTo>
                  <a:lnTo>
                    <a:pt x="243416" y="136922"/>
                  </a:lnTo>
                  <a:cubicBezTo>
                    <a:pt x="243416" y="120187"/>
                    <a:pt x="229724" y="106495"/>
                    <a:pt x="212989" y="106495"/>
                  </a:cubicBezTo>
                  <a:close/>
                  <a:moveTo>
                    <a:pt x="76068" y="76068"/>
                  </a:moveTo>
                  <a:cubicBezTo>
                    <a:pt x="76068" y="50813"/>
                    <a:pt x="96454" y="30427"/>
                    <a:pt x="121708" y="30427"/>
                  </a:cubicBezTo>
                  <a:cubicBezTo>
                    <a:pt x="146962" y="30427"/>
                    <a:pt x="167349" y="50813"/>
                    <a:pt x="167349" y="76068"/>
                  </a:cubicBezTo>
                  <a:lnTo>
                    <a:pt x="167349" y="106495"/>
                  </a:lnTo>
                  <a:lnTo>
                    <a:pt x="76068" y="106495"/>
                  </a:lnTo>
                  <a:lnTo>
                    <a:pt x="76068" y="76068"/>
                  </a:lnTo>
                  <a:close/>
                  <a:moveTo>
                    <a:pt x="212989" y="289057"/>
                  </a:moveTo>
                  <a:lnTo>
                    <a:pt x="30427" y="289057"/>
                  </a:lnTo>
                  <a:lnTo>
                    <a:pt x="30427" y="136922"/>
                  </a:lnTo>
                  <a:lnTo>
                    <a:pt x="212989" y="136922"/>
                  </a:lnTo>
                  <a:lnTo>
                    <a:pt x="212989" y="289057"/>
                  </a:lnTo>
                  <a:close/>
                  <a:moveTo>
                    <a:pt x="121708" y="243416"/>
                  </a:moveTo>
                  <a:cubicBezTo>
                    <a:pt x="138443" y="243416"/>
                    <a:pt x="152135" y="229724"/>
                    <a:pt x="152135" y="212989"/>
                  </a:cubicBezTo>
                  <a:cubicBezTo>
                    <a:pt x="152135" y="196254"/>
                    <a:pt x="138443" y="182562"/>
                    <a:pt x="121708" y="182562"/>
                  </a:cubicBezTo>
                  <a:cubicBezTo>
                    <a:pt x="104973" y="182562"/>
                    <a:pt x="91281" y="196254"/>
                    <a:pt x="91281" y="212989"/>
                  </a:cubicBezTo>
                  <a:cubicBezTo>
                    <a:pt x="91281" y="229724"/>
                    <a:pt x="104973" y="243416"/>
                    <a:pt x="121708" y="243416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50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3B61172F-A4B9-4A74-84C9-07E4E7A01097}"/>
              </a:ext>
            </a:extLst>
          </p:cNvPr>
          <p:cNvSpPr txBox="1"/>
          <p:nvPr/>
        </p:nvSpPr>
        <p:spPr>
          <a:xfrm>
            <a:off x="7774830" y="1776008"/>
            <a:ext cx="1468874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Change password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DEE5E19D-1645-4084-A001-A23EB1D2C153}"/>
              </a:ext>
            </a:extLst>
          </p:cNvPr>
          <p:cNvSpPr txBox="1"/>
          <p:nvPr/>
        </p:nvSpPr>
        <p:spPr>
          <a:xfrm>
            <a:off x="7774829" y="2170184"/>
            <a:ext cx="2060327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Change Email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F630B64C-0A24-48D4-83F5-2CDDC0801519}"/>
              </a:ext>
            </a:extLst>
          </p:cNvPr>
          <p:cNvSpPr txBox="1"/>
          <p:nvPr/>
        </p:nvSpPr>
        <p:spPr>
          <a:xfrm>
            <a:off x="7774829" y="3016963"/>
            <a:ext cx="2060327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Change Vehicle Information</a:t>
            </a:r>
          </a:p>
        </p:txBody>
      </p:sp>
      <p:grpSp>
        <p:nvGrpSpPr>
          <p:cNvPr id="71" name="Graphic 18">
            <a:extLst>
              <a:ext uri="{FF2B5EF4-FFF2-40B4-BE49-F238E27FC236}">
                <a16:creationId xmlns:a16="http://schemas.microsoft.com/office/drawing/2014/main" id="{EB88AE26-301D-4EDB-BA33-822EBCFC4654}"/>
              </a:ext>
            </a:extLst>
          </p:cNvPr>
          <p:cNvGrpSpPr/>
          <p:nvPr/>
        </p:nvGrpSpPr>
        <p:grpSpPr>
          <a:xfrm>
            <a:off x="7492235" y="2994867"/>
            <a:ext cx="329573" cy="329573"/>
            <a:chOff x="5981700" y="3314700"/>
            <a:chExt cx="375976" cy="375976"/>
          </a:xfrm>
        </p:grpSpPr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B81F44D5-42C4-478F-8A58-5ED2D9C41652}"/>
                </a:ext>
              </a:extLst>
            </p:cNvPr>
            <p:cNvSpPr/>
            <p:nvPr/>
          </p:nvSpPr>
          <p:spPr>
            <a:xfrm>
              <a:off x="5981700" y="3314700"/>
              <a:ext cx="375976" cy="375976"/>
            </a:xfrm>
            <a:custGeom>
              <a:avLst/>
              <a:gdLst>
                <a:gd name="connsiteX0" fmla="*/ 0 w 375976"/>
                <a:gd name="connsiteY0" fmla="*/ 0 h 375976"/>
                <a:gd name="connsiteX1" fmla="*/ 375976 w 375976"/>
                <a:gd name="connsiteY1" fmla="*/ 0 h 375976"/>
                <a:gd name="connsiteX2" fmla="*/ 375976 w 375976"/>
                <a:gd name="connsiteY2" fmla="*/ 375976 h 375976"/>
                <a:gd name="connsiteX3" fmla="*/ 0 w 375976"/>
                <a:gd name="connsiteY3" fmla="*/ 375976 h 375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5976" h="375976">
                  <a:moveTo>
                    <a:pt x="0" y="0"/>
                  </a:moveTo>
                  <a:lnTo>
                    <a:pt x="375976" y="0"/>
                  </a:lnTo>
                  <a:lnTo>
                    <a:pt x="375976" y="375976"/>
                  </a:lnTo>
                  <a:lnTo>
                    <a:pt x="0" y="375976"/>
                  </a:lnTo>
                  <a:close/>
                </a:path>
              </a:pathLst>
            </a:custGeom>
            <a:noFill/>
            <a:ln w="154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A05C76E3-0D69-4B03-A270-B1492D1E4772}"/>
                </a:ext>
              </a:extLst>
            </p:cNvPr>
            <p:cNvSpPr/>
            <p:nvPr/>
          </p:nvSpPr>
          <p:spPr>
            <a:xfrm>
              <a:off x="5997365" y="3377362"/>
              <a:ext cx="344644" cy="250650"/>
            </a:xfrm>
            <a:custGeom>
              <a:avLst/>
              <a:gdLst>
                <a:gd name="connsiteX0" fmla="*/ 297648 w 344644"/>
                <a:gd name="connsiteY0" fmla="*/ 62663 h 250650"/>
                <a:gd name="connsiteX1" fmla="*/ 250651 w 344644"/>
                <a:gd name="connsiteY1" fmla="*/ 62663 h 250650"/>
                <a:gd name="connsiteX2" fmla="*/ 250651 w 344644"/>
                <a:gd name="connsiteY2" fmla="*/ 0 h 250650"/>
                <a:gd name="connsiteX3" fmla="*/ 31331 w 344644"/>
                <a:gd name="connsiteY3" fmla="*/ 0 h 250650"/>
                <a:gd name="connsiteX4" fmla="*/ 0 w 344644"/>
                <a:gd name="connsiteY4" fmla="*/ 31331 h 250650"/>
                <a:gd name="connsiteX5" fmla="*/ 0 w 344644"/>
                <a:gd name="connsiteY5" fmla="*/ 203654 h 250650"/>
                <a:gd name="connsiteX6" fmla="*/ 31331 w 344644"/>
                <a:gd name="connsiteY6" fmla="*/ 203654 h 250650"/>
                <a:gd name="connsiteX7" fmla="*/ 78328 w 344644"/>
                <a:gd name="connsiteY7" fmla="*/ 250651 h 250650"/>
                <a:gd name="connsiteX8" fmla="*/ 125325 w 344644"/>
                <a:gd name="connsiteY8" fmla="*/ 203654 h 250650"/>
                <a:gd name="connsiteX9" fmla="*/ 219319 w 344644"/>
                <a:gd name="connsiteY9" fmla="*/ 203654 h 250650"/>
                <a:gd name="connsiteX10" fmla="*/ 266316 w 344644"/>
                <a:gd name="connsiteY10" fmla="*/ 250651 h 250650"/>
                <a:gd name="connsiteX11" fmla="*/ 313313 w 344644"/>
                <a:gd name="connsiteY11" fmla="*/ 203654 h 250650"/>
                <a:gd name="connsiteX12" fmla="*/ 344645 w 344644"/>
                <a:gd name="connsiteY12" fmla="*/ 203654 h 250650"/>
                <a:gd name="connsiteX13" fmla="*/ 344645 w 344644"/>
                <a:gd name="connsiteY13" fmla="*/ 125325 h 250650"/>
                <a:gd name="connsiteX14" fmla="*/ 297648 w 344644"/>
                <a:gd name="connsiteY14" fmla="*/ 62663 h 250650"/>
                <a:gd name="connsiteX15" fmla="*/ 78328 w 344644"/>
                <a:gd name="connsiteY15" fmla="*/ 227152 h 250650"/>
                <a:gd name="connsiteX16" fmla="*/ 54830 w 344644"/>
                <a:gd name="connsiteY16" fmla="*/ 203654 h 250650"/>
                <a:gd name="connsiteX17" fmla="*/ 78328 w 344644"/>
                <a:gd name="connsiteY17" fmla="*/ 180155 h 250650"/>
                <a:gd name="connsiteX18" fmla="*/ 101827 w 344644"/>
                <a:gd name="connsiteY18" fmla="*/ 203654 h 250650"/>
                <a:gd name="connsiteX19" fmla="*/ 78328 w 344644"/>
                <a:gd name="connsiteY19" fmla="*/ 227152 h 250650"/>
                <a:gd name="connsiteX20" fmla="*/ 289815 w 344644"/>
                <a:gd name="connsiteY20" fmla="*/ 86161 h 250650"/>
                <a:gd name="connsiteX21" fmla="*/ 320520 w 344644"/>
                <a:gd name="connsiteY21" fmla="*/ 125325 h 250650"/>
                <a:gd name="connsiteX22" fmla="*/ 250651 w 344644"/>
                <a:gd name="connsiteY22" fmla="*/ 125325 h 250650"/>
                <a:gd name="connsiteX23" fmla="*/ 250651 w 344644"/>
                <a:gd name="connsiteY23" fmla="*/ 86161 h 250650"/>
                <a:gd name="connsiteX24" fmla="*/ 289815 w 344644"/>
                <a:gd name="connsiteY24" fmla="*/ 86161 h 250650"/>
                <a:gd name="connsiteX25" fmla="*/ 266316 w 344644"/>
                <a:gd name="connsiteY25" fmla="*/ 227152 h 250650"/>
                <a:gd name="connsiteX26" fmla="*/ 242818 w 344644"/>
                <a:gd name="connsiteY26" fmla="*/ 203654 h 250650"/>
                <a:gd name="connsiteX27" fmla="*/ 266316 w 344644"/>
                <a:gd name="connsiteY27" fmla="*/ 180155 h 250650"/>
                <a:gd name="connsiteX28" fmla="*/ 289815 w 344644"/>
                <a:gd name="connsiteY28" fmla="*/ 203654 h 250650"/>
                <a:gd name="connsiteX29" fmla="*/ 266316 w 344644"/>
                <a:gd name="connsiteY29" fmla="*/ 227152 h 25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44644" h="250650">
                  <a:moveTo>
                    <a:pt x="297648" y="62663"/>
                  </a:moveTo>
                  <a:lnTo>
                    <a:pt x="250651" y="62663"/>
                  </a:lnTo>
                  <a:lnTo>
                    <a:pt x="250651" y="0"/>
                  </a:lnTo>
                  <a:lnTo>
                    <a:pt x="31331" y="0"/>
                  </a:lnTo>
                  <a:cubicBezTo>
                    <a:pt x="14099" y="0"/>
                    <a:pt x="0" y="14099"/>
                    <a:pt x="0" y="31331"/>
                  </a:cubicBezTo>
                  <a:lnTo>
                    <a:pt x="0" y="203654"/>
                  </a:lnTo>
                  <a:lnTo>
                    <a:pt x="31331" y="203654"/>
                  </a:lnTo>
                  <a:cubicBezTo>
                    <a:pt x="31331" y="229659"/>
                    <a:pt x="52323" y="250651"/>
                    <a:pt x="78328" y="250651"/>
                  </a:cubicBezTo>
                  <a:cubicBezTo>
                    <a:pt x="104333" y="250651"/>
                    <a:pt x="125325" y="229659"/>
                    <a:pt x="125325" y="203654"/>
                  </a:cubicBezTo>
                  <a:lnTo>
                    <a:pt x="219319" y="203654"/>
                  </a:lnTo>
                  <a:cubicBezTo>
                    <a:pt x="219319" y="229659"/>
                    <a:pt x="240311" y="250651"/>
                    <a:pt x="266316" y="250651"/>
                  </a:cubicBezTo>
                  <a:cubicBezTo>
                    <a:pt x="292321" y="250651"/>
                    <a:pt x="313313" y="229659"/>
                    <a:pt x="313313" y="203654"/>
                  </a:cubicBezTo>
                  <a:lnTo>
                    <a:pt x="344645" y="203654"/>
                  </a:lnTo>
                  <a:lnTo>
                    <a:pt x="344645" y="125325"/>
                  </a:lnTo>
                  <a:lnTo>
                    <a:pt x="297648" y="62663"/>
                  </a:lnTo>
                  <a:close/>
                  <a:moveTo>
                    <a:pt x="78328" y="227152"/>
                  </a:moveTo>
                  <a:cubicBezTo>
                    <a:pt x="65326" y="227152"/>
                    <a:pt x="54830" y="216656"/>
                    <a:pt x="54830" y="203654"/>
                  </a:cubicBezTo>
                  <a:cubicBezTo>
                    <a:pt x="54830" y="190651"/>
                    <a:pt x="65326" y="180155"/>
                    <a:pt x="78328" y="180155"/>
                  </a:cubicBezTo>
                  <a:cubicBezTo>
                    <a:pt x="91331" y="180155"/>
                    <a:pt x="101827" y="190651"/>
                    <a:pt x="101827" y="203654"/>
                  </a:cubicBezTo>
                  <a:cubicBezTo>
                    <a:pt x="101827" y="216656"/>
                    <a:pt x="91331" y="227152"/>
                    <a:pt x="78328" y="227152"/>
                  </a:cubicBezTo>
                  <a:close/>
                  <a:moveTo>
                    <a:pt x="289815" y="86161"/>
                  </a:moveTo>
                  <a:lnTo>
                    <a:pt x="320520" y="125325"/>
                  </a:lnTo>
                  <a:lnTo>
                    <a:pt x="250651" y="125325"/>
                  </a:lnTo>
                  <a:lnTo>
                    <a:pt x="250651" y="86161"/>
                  </a:lnTo>
                  <a:lnTo>
                    <a:pt x="289815" y="86161"/>
                  </a:lnTo>
                  <a:close/>
                  <a:moveTo>
                    <a:pt x="266316" y="227152"/>
                  </a:moveTo>
                  <a:cubicBezTo>
                    <a:pt x="253314" y="227152"/>
                    <a:pt x="242818" y="216656"/>
                    <a:pt x="242818" y="203654"/>
                  </a:cubicBezTo>
                  <a:cubicBezTo>
                    <a:pt x="242818" y="190651"/>
                    <a:pt x="253314" y="180155"/>
                    <a:pt x="266316" y="180155"/>
                  </a:cubicBezTo>
                  <a:cubicBezTo>
                    <a:pt x="279319" y="180155"/>
                    <a:pt x="289815" y="190651"/>
                    <a:pt x="289815" y="203654"/>
                  </a:cubicBezTo>
                  <a:cubicBezTo>
                    <a:pt x="289815" y="216656"/>
                    <a:pt x="279319" y="227152"/>
                    <a:pt x="266316" y="227152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54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5" name="Graphic 23">
            <a:extLst>
              <a:ext uri="{FF2B5EF4-FFF2-40B4-BE49-F238E27FC236}">
                <a16:creationId xmlns:a16="http://schemas.microsoft.com/office/drawing/2014/main" id="{EC95DDC8-278D-408A-AD75-00D6741641E0}"/>
              </a:ext>
            </a:extLst>
          </p:cNvPr>
          <p:cNvGrpSpPr/>
          <p:nvPr/>
        </p:nvGrpSpPr>
        <p:grpSpPr>
          <a:xfrm>
            <a:off x="7475684" y="2143446"/>
            <a:ext cx="329116" cy="329116"/>
            <a:chOff x="5981700" y="3314700"/>
            <a:chExt cx="228600" cy="228600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C4484DB-8A3B-4CF1-A264-14023D2CA3EC}"/>
                </a:ext>
              </a:extLst>
            </p:cNvPr>
            <p:cNvSpPr/>
            <p:nvPr/>
          </p:nvSpPr>
          <p:spPr>
            <a:xfrm>
              <a:off x="5981700" y="3314700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AD4D486C-6742-4E0D-A957-06E3BA996F1D}"/>
                </a:ext>
              </a:extLst>
            </p:cNvPr>
            <p:cNvSpPr/>
            <p:nvPr/>
          </p:nvSpPr>
          <p:spPr>
            <a:xfrm>
              <a:off x="6000750" y="3352800"/>
              <a:ext cx="190500" cy="152400"/>
            </a:xfrm>
            <a:custGeom>
              <a:avLst/>
              <a:gdLst>
                <a:gd name="connsiteX0" fmla="*/ 171450 w 190500"/>
                <a:gd name="connsiteY0" fmla="*/ 0 h 152400"/>
                <a:gd name="connsiteX1" fmla="*/ 19050 w 190500"/>
                <a:gd name="connsiteY1" fmla="*/ 0 h 152400"/>
                <a:gd name="connsiteX2" fmla="*/ 95 w 190500"/>
                <a:gd name="connsiteY2" fmla="*/ 19050 h 152400"/>
                <a:gd name="connsiteX3" fmla="*/ 0 w 190500"/>
                <a:gd name="connsiteY3" fmla="*/ 133350 h 152400"/>
                <a:gd name="connsiteX4" fmla="*/ 19050 w 190500"/>
                <a:gd name="connsiteY4" fmla="*/ 152400 h 152400"/>
                <a:gd name="connsiteX5" fmla="*/ 171450 w 190500"/>
                <a:gd name="connsiteY5" fmla="*/ 152400 h 152400"/>
                <a:gd name="connsiteX6" fmla="*/ 190500 w 190500"/>
                <a:gd name="connsiteY6" fmla="*/ 133350 h 152400"/>
                <a:gd name="connsiteX7" fmla="*/ 190500 w 190500"/>
                <a:gd name="connsiteY7" fmla="*/ 19050 h 152400"/>
                <a:gd name="connsiteX8" fmla="*/ 171450 w 190500"/>
                <a:gd name="connsiteY8" fmla="*/ 0 h 152400"/>
                <a:gd name="connsiteX9" fmla="*/ 171450 w 190500"/>
                <a:gd name="connsiteY9" fmla="*/ 38100 h 152400"/>
                <a:gd name="connsiteX10" fmla="*/ 95250 w 190500"/>
                <a:gd name="connsiteY10" fmla="*/ 85725 h 152400"/>
                <a:gd name="connsiteX11" fmla="*/ 19050 w 190500"/>
                <a:gd name="connsiteY11" fmla="*/ 38100 h 152400"/>
                <a:gd name="connsiteX12" fmla="*/ 19050 w 190500"/>
                <a:gd name="connsiteY12" fmla="*/ 19050 h 152400"/>
                <a:gd name="connsiteX13" fmla="*/ 95250 w 190500"/>
                <a:gd name="connsiteY13" fmla="*/ 66675 h 152400"/>
                <a:gd name="connsiteX14" fmla="*/ 171450 w 190500"/>
                <a:gd name="connsiteY14" fmla="*/ 19050 h 152400"/>
                <a:gd name="connsiteX15" fmla="*/ 171450 w 190500"/>
                <a:gd name="connsiteY15" fmla="*/ 381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0500" h="152400">
                  <a:moveTo>
                    <a:pt x="171450" y="0"/>
                  </a:moveTo>
                  <a:lnTo>
                    <a:pt x="19050" y="0"/>
                  </a:lnTo>
                  <a:cubicBezTo>
                    <a:pt x="8573" y="0"/>
                    <a:pt x="95" y="8573"/>
                    <a:pt x="95" y="19050"/>
                  </a:cubicBezTo>
                  <a:lnTo>
                    <a:pt x="0" y="133350"/>
                  </a:lnTo>
                  <a:cubicBezTo>
                    <a:pt x="0" y="143828"/>
                    <a:pt x="8573" y="152400"/>
                    <a:pt x="19050" y="152400"/>
                  </a:cubicBezTo>
                  <a:lnTo>
                    <a:pt x="171450" y="152400"/>
                  </a:lnTo>
                  <a:cubicBezTo>
                    <a:pt x="181928" y="152400"/>
                    <a:pt x="190500" y="143828"/>
                    <a:pt x="190500" y="133350"/>
                  </a:cubicBezTo>
                  <a:lnTo>
                    <a:pt x="190500" y="19050"/>
                  </a:lnTo>
                  <a:cubicBezTo>
                    <a:pt x="190500" y="8573"/>
                    <a:pt x="181928" y="0"/>
                    <a:pt x="171450" y="0"/>
                  </a:cubicBezTo>
                  <a:close/>
                  <a:moveTo>
                    <a:pt x="171450" y="38100"/>
                  </a:moveTo>
                  <a:lnTo>
                    <a:pt x="95250" y="85725"/>
                  </a:lnTo>
                  <a:lnTo>
                    <a:pt x="19050" y="38100"/>
                  </a:lnTo>
                  <a:lnTo>
                    <a:pt x="19050" y="19050"/>
                  </a:lnTo>
                  <a:lnTo>
                    <a:pt x="95250" y="66675"/>
                  </a:lnTo>
                  <a:lnTo>
                    <a:pt x="171450" y="19050"/>
                  </a:lnTo>
                  <a:lnTo>
                    <a:pt x="171450" y="38100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D209A719-F89B-4DC0-ABFA-EAB0EA1AD781}"/>
              </a:ext>
            </a:extLst>
          </p:cNvPr>
          <p:cNvCxnSpPr/>
          <p:nvPr/>
        </p:nvCxnSpPr>
        <p:spPr>
          <a:xfrm>
            <a:off x="7400127" y="3570239"/>
            <a:ext cx="2392884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9EDA8800-9F88-4991-8C0B-A6519E78073B}"/>
              </a:ext>
            </a:extLst>
          </p:cNvPr>
          <p:cNvSpPr txBox="1"/>
          <p:nvPr/>
        </p:nvSpPr>
        <p:spPr>
          <a:xfrm>
            <a:off x="7874768" y="3751863"/>
            <a:ext cx="164106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 History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79" name="Graphic 120">
            <a:extLst>
              <a:ext uri="{FF2B5EF4-FFF2-40B4-BE49-F238E27FC236}">
                <a16:creationId xmlns:a16="http://schemas.microsoft.com/office/drawing/2014/main" id="{50167D4A-E0F9-4130-86B2-003395584E3B}"/>
              </a:ext>
            </a:extLst>
          </p:cNvPr>
          <p:cNvGrpSpPr/>
          <p:nvPr/>
        </p:nvGrpSpPr>
        <p:grpSpPr>
          <a:xfrm>
            <a:off x="7513673" y="3735568"/>
            <a:ext cx="339582" cy="339582"/>
            <a:chOff x="7552822" y="2260856"/>
            <a:chExt cx="339582" cy="339582"/>
          </a:xfrm>
        </p:grpSpPr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ED10240C-975F-45CF-AE89-5E46920EDB2C}"/>
                </a:ext>
              </a:extLst>
            </p:cNvPr>
            <p:cNvSpPr/>
            <p:nvPr/>
          </p:nvSpPr>
          <p:spPr>
            <a:xfrm>
              <a:off x="7552822" y="2260856"/>
              <a:ext cx="339582" cy="339582"/>
            </a:xfrm>
            <a:custGeom>
              <a:avLst/>
              <a:gdLst>
                <a:gd name="connsiteX0" fmla="*/ 0 w 339582"/>
                <a:gd name="connsiteY0" fmla="*/ 0 h 339582"/>
                <a:gd name="connsiteX1" fmla="*/ 339582 w 339582"/>
                <a:gd name="connsiteY1" fmla="*/ 0 h 339582"/>
                <a:gd name="connsiteX2" fmla="*/ 339582 w 339582"/>
                <a:gd name="connsiteY2" fmla="*/ 339582 h 339582"/>
                <a:gd name="connsiteX3" fmla="*/ 0 w 339582"/>
                <a:gd name="connsiteY3" fmla="*/ 339582 h 33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582" h="339582">
                  <a:moveTo>
                    <a:pt x="0" y="0"/>
                  </a:moveTo>
                  <a:lnTo>
                    <a:pt x="339582" y="0"/>
                  </a:lnTo>
                  <a:lnTo>
                    <a:pt x="339582" y="339582"/>
                  </a:lnTo>
                  <a:lnTo>
                    <a:pt x="0" y="339582"/>
                  </a:lnTo>
                  <a:close/>
                </a:path>
              </a:pathLst>
            </a:custGeom>
            <a:noFill/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53711E65-6DD1-43FB-A806-BB3A35F70046}"/>
                </a:ext>
              </a:extLst>
            </p:cNvPr>
            <p:cNvSpPr/>
            <p:nvPr/>
          </p:nvSpPr>
          <p:spPr>
            <a:xfrm>
              <a:off x="7581120" y="2289154"/>
              <a:ext cx="282985" cy="282985"/>
            </a:xfrm>
            <a:custGeom>
              <a:avLst/>
              <a:gdLst>
                <a:gd name="connsiteX0" fmla="*/ 141351 w 282985"/>
                <a:gd name="connsiteY0" fmla="*/ 0 h 282985"/>
                <a:gd name="connsiteX1" fmla="*/ 0 w 282985"/>
                <a:gd name="connsiteY1" fmla="*/ 141493 h 282985"/>
                <a:gd name="connsiteX2" fmla="*/ 141351 w 282985"/>
                <a:gd name="connsiteY2" fmla="*/ 282985 h 282985"/>
                <a:gd name="connsiteX3" fmla="*/ 282985 w 282985"/>
                <a:gd name="connsiteY3" fmla="*/ 141493 h 282985"/>
                <a:gd name="connsiteX4" fmla="*/ 141351 w 282985"/>
                <a:gd name="connsiteY4" fmla="*/ 0 h 282985"/>
                <a:gd name="connsiteX5" fmla="*/ 141493 w 282985"/>
                <a:gd name="connsiteY5" fmla="*/ 254687 h 282985"/>
                <a:gd name="connsiteX6" fmla="*/ 28299 w 282985"/>
                <a:gd name="connsiteY6" fmla="*/ 141493 h 282985"/>
                <a:gd name="connsiteX7" fmla="*/ 141493 w 282985"/>
                <a:gd name="connsiteY7" fmla="*/ 28299 h 282985"/>
                <a:gd name="connsiteX8" fmla="*/ 254687 w 282985"/>
                <a:gd name="connsiteY8" fmla="*/ 141493 h 282985"/>
                <a:gd name="connsiteX9" fmla="*/ 141493 w 282985"/>
                <a:gd name="connsiteY9" fmla="*/ 254687 h 282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2985" h="282985">
                  <a:moveTo>
                    <a:pt x="141351" y="0"/>
                  </a:moveTo>
                  <a:cubicBezTo>
                    <a:pt x="63247" y="0"/>
                    <a:pt x="0" y="63389"/>
                    <a:pt x="0" y="141493"/>
                  </a:cubicBezTo>
                  <a:cubicBezTo>
                    <a:pt x="0" y="219596"/>
                    <a:pt x="63247" y="282985"/>
                    <a:pt x="141351" y="282985"/>
                  </a:cubicBezTo>
                  <a:cubicBezTo>
                    <a:pt x="219596" y="282985"/>
                    <a:pt x="282985" y="219596"/>
                    <a:pt x="282985" y="141493"/>
                  </a:cubicBezTo>
                  <a:cubicBezTo>
                    <a:pt x="282985" y="63389"/>
                    <a:pt x="219596" y="0"/>
                    <a:pt x="141351" y="0"/>
                  </a:cubicBezTo>
                  <a:close/>
                  <a:moveTo>
                    <a:pt x="141493" y="254687"/>
                  </a:moveTo>
                  <a:cubicBezTo>
                    <a:pt x="78953" y="254687"/>
                    <a:pt x="28299" y="204032"/>
                    <a:pt x="28299" y="141493"/>
                  </a:cubicBezTo>
                  <a:cubicBezTo>
                    <a:pt x="28299" y="78953"/>
                    <a:pt x="78953" y="28299"/>
                    <a:pt x="141493" y="28299"/>
                  </a:cubicBezTo>
                  <a:cubicBezTo>
                    <a:pt x="204032" y="28299"/>
                    <a:pt x="254687" y="78953"/>
                    <a:pt x="254687" y="141493"/>
                  </a:cubicBezTo>
                  <a:cubicBezTo>
                    <a:pt x="254687" y="204032"/>
                    <a:pt x="204032" y="254687"/>
                    <a:pt x="141493" y="254687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6C01F73E-6034-42AF-9A14-FBB967777145}"/>
                </a:ext>
              </a:extLst>
            </p:cNvPr>
            <p:cNvSpPr/>
            <p:nvPr/>
          </p:nvSpPr>
          <p:spPr>
            <a:xfrm>
              <a:off x="7708463" y="2359900"/>
              <a:ext cx="84895" cy="129465"/>
            </a:xfrm>
            <a:custGeom>
              <a:avLst/>
              <a:gdLst>
                <a:gd name="connsiteX0" fmla="*/ 21224 w 84895"/>
                <a:gd name="connsiteY0" fmla="*/ 0 h 129465"/>
                <a:gd name="connsiteX1" fmla="*/ 0 w 84895"/>
                <a:gd name="connsiteY1" fmla="*/ 0 h 129465"/>
                <a:gd name="connsiteX2" fmla="*/ 0 w 84895"/>
                <a:gd name="connsiteY2" fmla="*/ 84896 h 129465"/>
                <a:gd name="connsiteX3" fmla="*/ 74284 w 84895"/>
                <a:gd name="connsiteY3" fmla="*/ 129466 h 129465"/>
                <a:gd name="connsiteX4" fmla="*/ 84896 w 84895"/>
                <a:gd name="connsiteY4" fmla="*/ 112062 h 129465"/>
                <a:gd name="connsiteX5" fmla="*/ 21224 w 84895"/>
                <a:gd name="connsiteY5" fmla="*/ 74284 h 129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895" h="129465">
                  <a:moveTo>
                    <a:pt x="21224" y="0"/>
                  </a:moveTo>
                  <a:lnTo>
                    <a:pt x="0" y="0"/>
                  </a:lnTo>
                  <a:lnTo>
                    <a:pt x="0" y="84896"/>
                  </a:lnTo>
                  <a:lnTo>
                    <a:pt x="74284" y="129466"/>
                  </a:lnTo>
                  <a:lnTo>
                    <a:pt x="84896" y="112062"/>
                  </a:lnTo>
                  <a:lnTo>
                    <a:pt x="21224" y="74284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24E41F9D-B938-4DE3-99B2-63ED734BC38B}"/>
              </a:ext>
            </a:extLst>
          </p:cNvPr>
          <p:cNvSpPr txBox="1"/>
          <p:nvPr/>
        </p:nvSpPr>
        <p:spPr>
          <a:xfrm>
            <a:off x="7874768" y="4222244"/>
            <a:ext cx="164106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About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85" name="Graphic 127">
            <a:extLst>
              <a:ext uri="{FF2B5EF4-FFF2-40B4-BE49-F238E27FC236}">
                <a16:creationId xmlns:a16="http://schemas.microsoft.com/office/drawing/2014/main" id="{CA28FF31-5E31-4DA2-8D15-3304162D3049}"/>
              </a:ext>
            </a:extLst>
          </p:cNvPr>
          <p:cNvGrpSpPr/>
          <p:nvPr/>
        </p:nvGrpSpPr>
        <p:grpSpPr>
          <a:xfrm>
            <a:off x="7513591" y="4205126"/>
            <a:ext cx="345968" cy="345968"/>
            <a:chOff x="7534212" y="2724021"/>
            <a:chExt cx="345968" cy="345968"/>
          </a:xfrm>
        </p:grpSpPr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1B027DAE-2848-4D46-9105-93DA1D78AE23}"/>
                </a:ext>
              </a:extLst>
            </p:cNvPr>
            <p:cNvSpPr/>
            <p:nvPr/>
          </p:nvSpPr>
          <p:spPr>
            <a:xfrm>
              <a:off x="7534212" y="2724021"/>
              <a:ext cx="345968" cy="345968"/>
            </a:xfrm>
            <a:custGeom>
              <a:avLst/>
              <a:gdLst>
                <a:gd name="connsiteX0" fmla="*/ 0 w 345968"/>
                <a:gd name="connsiteY0" fmla="*/ 0 h 345968"/>
                <a:gd name="connsiteX1" fmla="*/ 345968 w 345968"/>
                <a:gd name="connsiteY1" fmla="*/ 0 h 345968"/>
                <a:gd name="connsiteX2" fmla="*/ 345968 w 345968"/>
                <a:gd name="connsiteY2" fmla="*/ 345968 h 345968"/>
                <a:gd name="connsiteX3" fmla="*/ 0 w 345968"/>
                <a:gd name="connsiteY3" fmla="*/ 345968 h 345968"/>
                <a:gd name="connsiteX4" fmla="*/ 0 w 345968"/>
                <a:gd name="connsiteY4" fmla="*/ 0 h 345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5968" h="345968">
                  <a:moveTo>
                    <a:pt x="0" y="0"/>
                  </a:moveTo>
                  <a:lnTo>
                    <a:pt x="345968" y="0"/>
                  </a:lnTo>
                  <a:lnTo>
                    <a:pt x="345968" y="345968"/>
                  </a:lnTo>
                  <a:lnTo>
                    <a:pt x="0" y="34596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4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A5D56B7-CE29-462F-898F-0A277C506777}"/>
                </a:ext>
              </a:extLst>
            </p:cNvPr>
            <p:cNvSpPr/>
            <p:nvPr/>
          </p:nvSpPr>
          <p:spPr>
            <a:xfrm>
              <a:off x="7563042" y="2752851"/>
              <a:ext cx="288306" cy="288306"/>
            </a:xfrm>
            <a:custGeom>
              <a:avLst/>
              <a:gdLst>
                <a:gd name="connsiteX0" fmla="*/ 129738 w 288306"/>
                <a:gd name="connsiteY0" fmla="*/ 72077 h 288306"/>
                <a:gd name="connsiteX1" fmla="*/ 158569 w 288306"/>
                <a:gd name="connsiteY1" fmla="*/ 72077 h 288306"/>
                <a:gd name="connsiteX2" fmla="*/ 158569 w 288306"/>
                <a:gd name="connsiteY2" fmla="*/ 100907 h 288306"/>
                <a:gd name="connsiteX3" fmla="*/ 129738 w 288306"/>
                <a:gd name="connsiteY3" fmla="*/ 100907 h 288306"/>
                <a:gd name="connsiteX4" fmla="*/ 129738 w 288306"/>
                <a:gd name="connsiteY4" fmla="*/ 129738 h 288306"/>
                <a:gd name="connsiteX5" fmla="*/ 158569 w 288306"/>
                <a:gd name="connsiteY5" fmla="*/ 129738 h 288306"/>
                <a:gd name="connsiteX6" fmla="*/ 158569 w 288306"/>
                <a:gd name="connsiteY6" fmla="*/ 216230 h 288306"/>
                <a:gd name="connsiteX7" fmla="*/ 129738 w 288306"/>
                <a:gd name="connsiteY7" fmla="*/ 216230 h 288306"/>
                <a:gd name="connsiteX8" fmla="*/ 144153 w 288306"/>
                <a:gd name="connsiteY8" fmla="*/ 0 h 288306"/>
                <a:gd name="connsiteX9" fmla="*/ 0 w 288306"/>
                <a:gd name="connsiteY9" fmla="*/ 144153 h 288306"/>
                <a:gd name="connsiteX10" fmla="*/ 144153 w 288306"/>
                <a:gd name="connsiteY10" fmla="*/ 288307 h 288306"/>
                <a:gd name="connsiteX11" fmla="*/ 288307 w 288306"/>
                <a:gd name="connsiteY11" fmla="*/ 144153 h 288306"/>
                <a:gd name="connsiteX12" fmla="*/ 144153 w 288306"/>
                <a:gd name="connsiteY12" fmla="*/ 0 h 288306"/>
                <a:gd name="connsiteX13" fmla="*/ 144153 w 288306"/>
                <a:gd name="connsiteY13" fmla="*/ 259476 h 288306"/>
                <a:gd name="connsiteX14" fmla="*/ 28831 w 288306"/>
                <a:gd name="connsiteY14" fmla="*/ 144153 h 288306"/>
                <a:gd name="connsiteX15" fmla="*/ 144153 w 288306"/>
                <a:gd name="connsiteY15" fmla="*/ 28831 h 288306"/>
                <a:gd name="connsiteX16" fmla="*/ 259476 w 288306"/>
                <a:gd name="connsiteY16" fmla="*/ 144153 h 288306"/>
                <a:gd name="connsiteX17" fmla="*/ 144153 w 288306"/>
                <a:gd name="connsiteY17" fmla="*/ 259476 h 288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8306" h="288306">
                  <a:moveTo>
                    <a:pt x="129738" y="72077"/>
                  </a:moveTo>
                  <a:lnTo>
                    <a:pt x="158569" y="72077"/>
                  </a:lnTo>
                  <a:lnTo>
                    <a:pt x="158569" y="100907"/>
                  </a:lnTo>
                  <a:lnTo>
                    <a:pt x="129738" y="100907"/>
                  </a:lnTo>
                  <a:close/>
                  <a:moveTo>
                    <a:pt x="129738" y="129738"/>
                  </a:moveTo>
                  <a:lnTo>
                    <a:pt x="158569" y="129738"/>
                  </a:lnTo>
                  <a:lnTo>
                    <a:pt x="158569" y="216230"/>
                  </a:lnTo>
                  <a:lnTo>
                    <a:pt x="129738" y="216230"/>
                  </a:lnTo>
                  <a:close/>
                  <a:moveTo>
                    <a:pt x="144153" y="0"/>
                  </a:moveTo>
                  <a:cubicBezTo>
                    <a:pt x="64581" y="0"/>
                    <a:pt x="0" y="64581"/>
                    <a:pt x="0" y="144153"/>
                  </a:cubicBezTo>
                  <a:cubicBezTo>
                    <a:pt x="0" y="223726"/>
                    <a:pt x="64581" y="288307"/>
                    <a:pt x="144153" y="288307"/>
                  </a:cubicBezTo>
                  <a:cubicBezTo>
                    <a:pt x="223726" y="288307"/>
                    <a:pt x="288307" y="223726"/>
                    <a:pt x="288307" y="144153"/>
                  </a:cubicBezTo>
                  <a:cubicBezTo>
                    <a:pt x="288307" y="64581"/>
                    <a:pt x="223726" y="0"/>
                    <a:pt x="144153" y="0"/>
                  </a:cubicBezTo>
                  <a:close/>
                  <a:moveTo>
                    <a:pt x="144153" y="259476"/>
                  </a:moveTo>
                  <a:cubicBezTo>
                    <a:pt x="80582" y="259476"/>
                    <a:pt x="28831" y="207725"/>
                    <a:pt x="28831" y="144153"/>
                  </a:cubicBezTo>
                  <a:cubicBezTo>
                    <a:pt x="28831" y="80582"/>
                    <a:pt x="80582" y="28831"/>
                    <a:pt x="144153" y="28831"/>
                  </a:cubicBezTo>
                  <a:cubicBezTo>
                    <a:pt x="207725" y="28831"/>
                    <a:pt x="259476" y="80582"/>
                    <a:pt x="259476" y="144153"/>
                  </a:cubicBezTo>
                  <a:cubicBezTo>
                    <a:pt x="259476" y="207725"/>
                    <a:pt x="207725" y="259476"/>
                    <a:pt x="144153" y="259476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4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pic>
        <p:nvPicPr>
          <p:cNvPr id="5" name="Picture 2" descr="Avatar - Free people icons">
            <a:extLst>
              <a:ext uri="{FF2B5EF4-FFF2-40B4-BE49-F238E27FC236}">
                <a16:creationId xmlns:a16="http://schemas.microsoft.com/office/drawing/2014/main" id="{2EA2E033-0EBE-40BE-9BE7-B319B2ADA6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2371" y="671858"/>
            <a:ext cx="682044" cy="682044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C7D936B-963B-4C99-9C9C-95E878429E58}"/>
              </a:ext>
            </a:extLst>
          </p:cNvPr>
          <p:cNvSpPr txBox="1"/>
          <p:nvPr/>
        </p:nvSpPr>
        <p:spPr>
          <a:xfrm>
            <a:off x="7759708" y="2575751"/>
            <a:ext cx="2060327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John1213@example.com</a:t>
            </a:r>
            <a:endParaRPr lang="en-US" sz="12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C574E072-F1B7-45DE-9CD8-06E969D7FB49}"/>
              </a:ext>
            </a:extLst>
          </p:cNvPr>
          <p:cNvSpPr/>
          <p:nvPr/>
        </p:nvSpPr>
        <p:spPr>
          <a:xfrm>
            <a:off x="7785275" y="2575764"/>
            <a:ext cx="1892552" cy="261440"/>
          </a:xfrm>
          <a:prstGeom prst="roundRect">
            <a:avLst>
              <a:gd name="adj" fmla="val 9724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2AECE15-3323-4528-8778-BB720A536300}"/>
              </a:ext>
            </a:extLst>
          </p:cNvPr>
          <p:cNvSpPr/>
          <p:nvPr/>
        </p:nvSpPr>
        <p:spPr>
          <a:xfrm>
            <a:off x="7239099" y="5775587"/>
            <a:ext cx="3112324" cy="7030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6C66C6-14B8-4E0C-89DD-BBF9F1BC1E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</p:spTree>
    <p:extLst>
      <p:ext uri="{BB962C8B-B14F-4D97-AF65-F5344CB8AC3E}">
        <p14:creationId xmlns:p14="http://schemas.microsoft.com/office/powerpoint/2010/main" val="28390119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F5C11E-D46B-437C-B88B-93B0E530D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76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ADAF5-AA9E-4DD4-9CD6-10CDA84BD0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UI/UX Design &amp; Demo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590781-8118-48CB-84FD-E2E68419098C}"/>
              </a:ext>
            </a:extLst>
          </p:cNvPr>
          <p:cNvSpPr/>
          <p:nvPr/>
        </p:nvSpPr>
        <p:spPr>
          <a:xfrm>
            <a:off x="7325033" y="373020"/>
            <a:ext cx="3043798" cy="54111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01C0E92-6B5B-4A7D-A7BE-4D6DC0E773FF}"/>
              </a:ext>
            </a:extLst>
          </p:cNvPr>
          <p:cNvSpPr/>
          <p:nvPr/>
        </p:nvSpPr>
        <p:spPr>
          <a:xfrm>
            <a:off x="9677827" y="7071439"/>
            <a:ext cx="365126" cy="365126"/>
          </a:xfrm>
          <a:custGeom>
            <a:avLst/>
            <a:gdLst>
              <a:gd name="connsiteX0" fmla="*/ 0 w 578997"/>
              <a:gd name="connsiteY0" fmla="*/ 0 h 578997"/>
              <a:gd name="connsiteX1" fmla="*/ 578997 w 578997"/>
              <a:gd name="connsiteY1" fmla="*/ 0 h 578997"/>
              <a:gd name="connsiteX2" fmla="*/ 578997 w 578997"/>
              <a:gd name="connsiteY2" fmla="*/ 578997 h 578997"/>
              <a:gd name="connsiteX3" fmla="*/ 0 w 578997"/>
              <a:gd name="connsiteY3" fmla="*/ 578997 h 578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997" h="578997">
                <a:moveTo>
                  <a:pt x="0" y="0"/>
                </a:moveTo>
                <a:lnTo>
                  <a:pt x="578997" y="0"/>
                </a:lnTo>
                <a:lnTo>
                  <a:pt x="578997" y="578997"/>
                </a:lnTo>
                <a:lnTo>
                  <a:pt x="0" y="578997"/>
                </a:lnTo>
                <a:close/>
              </a:path>
            </a:pathLst>
          </a:custGeom>
          <a:noFill/>
          <a:ln w="2381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16ADAF-7F31-4824-AD90-5971164C1431}"/>
              </a:ext>
            </a:extLst>
          </p:cNvPr>
          <p:cNvSpPr txBox="1"/>
          <p:nvPr/>
        </p:nvSpPr>
        <p:spPr>
          <a:xfrm>
            <a:off x="307089" y="1553371"/>
            <a:ext cx="4559880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Login/Registration Form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for Rider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Successful/Rejected 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Edit Personal Information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Post Requests</a:t>
            </a:r>
            <a:endParaRPr lang="en-MY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Manage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Accepts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Manage Accepted Requests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51A2CE-331E-4B5E-BA93-EAA4AC0C28C3}"/>
              </a:ext>
            </a:extLst>
          </p:cNvPr>
          <p:cNvSpPr/>
          <p:nvPr/>
        </p:nvSpPr>
        <p:spPr>
          <a:xfrm>
            <a:off x="7325032" y="373019"/>
            <a:ext cx="3043797" cy="73802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508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aphic 12">
            <a:extLst>
              <a:ext uri="{FF2B5EF4-FFF2-40B4-BE49-F238E27FC236}">
                <a16:creationId xmlns:a16="http://schemas.microsoft.com/office/drawing/2014/main" id="{1D13F431-779D-4FEA-A098-486E6CFC722F}"/>
              </a:ext>
            </a:extLst>
          </p:cNvPr>
          <p:cNvGrpSpPr/>
          <p:nvPr/>
        </p:nvGrpSpPr>
        <p:grpSpPr>
          <a:xfrm>
            <a:off x="7514319" y="698137"/>
            <a:ext cx="246742" cy="246742"/>
            <a:chOff x="6010275" y="3343275"/>
            <a:chExt cx="171450" cy="171450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AE82AB2-835F-4107-AF82-5B22497F5F60}"/>
                </a:ext>
              </a:extLst>
            </p:cNvPr>
            <p:cNvSpPr/>
            <p:nvPr/>
          </p:nvSpPr>
          <p:spPr>
            <a:xfrm>
              <a:off x="6010275" y="3343275"/>
              <a:ext cx="171450" cy="171450"/>
            </a:xfrm>
            <a:custGeom>
              <a:avLst/>
              <a:gdLst>
                <a:gd name="connsiteX0" fmla="*/ 0 w 171450"/>
                <a:gd name="connsiteY0" fmla="*/ 0 h 171450"/>
                <a:gd name="connsiteX1" fmla="*/ 171450 w 171450"/>
                <a:gd name="connsiteY1" fmla="*/ 0 h 171450"/>
                <a:gd name="connsiteX2" fmla="*/ 171450 w 171450"/>
                <a:gd name="connsiteY2" fmla="*/ 171450 h 171450"/>
                <a:gd name="connsiteX3" fmla="*/ 0 w 171450"/>
                <a:gd name="connsiteY3" fmla="*/ 171450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" h="171450">
                  <a:moveTo>
                    <a:pt x="0" y="0"/>
                  </a:moveTo>
                  <a:lnTo>
                    <a:pt x="171450" y="0"/>
                  </a:lnTo>
                  <a:lnTo>
                    <a:pt x="171450" y="171450"/>
                  </a:lnTo>
                  <a:lnTo>
                    <a:pt x="0" y="171450"/>
                  </a:lnTo>
                  <a:close/>
                </a:path>
              </a:pathLst>
            </a:custGeom>
            <a:noFill/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205F5A1-6F3C-4029-A000-46F41536EEA1}"/>
                </a:ext>
              </a:extLst>
            </p:cNvPr>
            <p:cNvSpPr/>
            <p:nvPr/>
          </p:nvSpPr>
          <p:spPr>
            <a:xfrm>
              <a:off x="6031706" y="3386137"/>
              <a:ext cx="128587" cy="85725"/>
            </a:xfrm>
            <a:custGeom>
              <a:avLst/>
              <a:gdLst>
                <a:gd name="connsiteX0" fmla="*/ 0 w 128587"/>
                <a:gd name="connsiteY0" fmla="*/ 85725 h 85725"/>
                <a:gd name="connsiteX1" fmla="*/ 128588 w 128587"/>
                <a:gd name="connsiteY1" fmla="*/ 85725 h 85725"/>
                <a:gd name="connsiteX2" fmla="*/ 128588 w 128587"/>
                <a:gd name="connsiteY2" fmla="*/ 71438 h 85725"/>
                <a:gd name="connsiteX3" fmla="*/ 0 w 128587"/>
                <a:gd name="connsiteY3" fmla="*/ 71438 h 85725"/>
                <a:gd name="connsiteX4" fmla="*/ 0 w 128587"/>
                <a:gd name="connsiteY4" fmla="*/ 85725 h 85725"/>
                <a:gd name="connsiteX5" fmla="*/ 0 w 128587"/>
                <a:gd name="connsiteY5" fmla="*/ 50006 h 85725"/>
                <a:gd name="connsiteX6" fmla="*/ 128588 w 128587"/>
                <a:gd name="connsiteY6" fmla="*/ 50006 h 85725"/>
                <a:gd name="connsiteX7" fmla="*/ 128588 w 128587"/>
                <a:gd name="connsiteY7" fmla="*/ 35719 h 85725"/>
                <a:gd name="connsiteX8" fmla="*/ 0 w 128587"/>
                <a:gd name="connsiteY8" fmla="*/ 35719 h 85725"/>
                <a:gd name="connsiteX9" fmla="*/ 0 w 128587"/>
                <a:gd name="connsiteY9" fmla="*/ 50006 h 85725"/>
                <a:gd name="connsiteX10" fmla="*/ 0 w 128587"/>
                <a:gd name="connsiteY10" fmla="*/ 0 h 85725"/>
                <a:gd name="connsiteX11" fmla="*/ 0 w 128587"/>
                <a:gd name="connsiteY11" fmla="*/ 14288 h 85725"/>
                <a:gd name="connsiteX12" fmla="*/ 128588 w 128587"/>
                <a:gd name="connsiteY12" fmla="*/ 14288 h 85725"/>
                <a:gd name="connsiteX13" fmla="*/ 128588 w 128587"/>
                <a:gd name="connsiteY13" fmla="*/ 0 h 85725"/>
                <a:gd name="connsiteX14" fmla="*/ 0 w 128587"/>
                <a:gd name="connsiteY14" fmla="*/ 0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8587" h="85725">
                  <a:moveTo>
                    <a:pt x="0" y="85725"/>
                  </a:moveTo>
                  <a:lnTo>
                    <a:pt x="128588" y="85725"/>
                  </a:lnTo>
                  <a:lnTo>
                    <a:pt x="128588" y="71438"/>
                  </a:lnTo>
                  <a:lnTo>
                    <a:pt x="0" y="71438"/>
                  </a:lnTo>
                  <a:lnTo>
                    <a:pt x="0" y="85725"/>
                  </a:lnTo>
                  <a:close/>
                  <a:moveTo>
                    <a:pt x="0" y="50006"/>
                  </a:moveTo>
                  <a:lnTo>
                    <a:pt x="128588" y="50006"/>
                  </a:lnTo>
                  <a:lnTo>
                    <a:pt x="128588" y="35719"/>
                  </a:lnTo>
                  <a:lnTo>
                    <a:pt x="0" y="35719"/>
                  </a:lnTo>
                  <a:lnTo>
                    <a:pt x="0" y="50006"/>
                  </a:lnTo>
                  <a:close/>
                  <a:moveTo>
                    <a:pt x="0" y="0"/>
                  </a:moveTo>
                  <a:lnTo>
                    <a:pt x="0" y="14288"/>
                  </a:lnTo>
                  <a:lnTo>
                    <a:pt x="128588" y="14288"/>
                  </a:lnTo>
                  <a:lnTo>
                    <a:pt x="12858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6E4016D5-EF4E-4273-B9E8-B8A5BB216537}"/>
              </a:ext>
            </a:extLst>
          </p:cNvPr>
          <p:cNvGrpSpPr/>
          <p:nvPr/>
        </p:nvGrpSpPr>
        <p:grpSpPr>
          <a:xfrm>
            <a:off x="7322379" y="1310121"/>
            <a:ext cx="3029043" cy="4345206"/>
            <a:chOff x="7322379" y="1310121"/>
            <a:chExt cx="3029043" cy="4345206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35B565F4-F1CE-4A9D-BA05-36CA978A8C18}"/>
                </a:ext>
              </a:extLst>
            </p:cNvPr>
            <p:cNvGrpSpPr/>
            <p:nvPr/>
          </p:nvGrpSpPr>
          <p:grpSpPr>
            <a:xfrm>
              <a:off x="7446911" y="4674584"/>
              <a:ext cx="2791643" cy="980743"/>
              <a:chOff x="7446911" y="4059708"/>
              <a:chExt cx="2791643" cy="980743"/>
            </a:xfrm>
          </p:grpSpPr>
          <p:sp>
            <p:nvSpPr>
              <p:cNvPr id="63" name="Rectangle: Rounded Corners 62">
                <a:extLst>
                  <a:ext uri="{FF2B5EF4-FFF2-40B4-BE49-F238E27FC236}">
                    <a16:creationId xmlns:a16="http://schemas.microsoft.com/office/drawing/2014/main" id="{5EF13718-6F72-40C9-9B8C-47CD31966AC3}"/>
                  </a:ext>
                </a:extLst>
              </p:cNvPr>
              <p:cNvSpPr/>
              <p:nvPr/>
            </p:nvSpPr>
            <p:spPr>
              <a:xfrm>
                <a:off x="7446911" y="4059708"/>
                <a:ext cx="2782477" cy="980743"/>
              </a:xfrm>
              <a:prstGeom prst="roundRect">
                <a:avLst>
                  <a:gd name="adj" fmla="val 9928"/>
                </a:avLst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AD55B4EE-9284-4E69-95DA-D61265EFA87C}"/>
                  </a:ext>
                </a:extLst>
              </p:cNvPr>
              <p:cNvSpPr txBox="1"/>
              <p:nvPr/>
            </p:nvSpPr>
            <p:spPr>
              <a:xfrm>
                <a:off x="8164760" y="4224573"/>
                <a:ext cx="2073794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MY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Manage Requests</a:t>
                </a:r>
                <a:endParaRPr lang="en-US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grpSp>
            <p:nvGrpSpPr>
              <p:cNvPr id="70" name="Graphic 44">
                <a:extLst>
                  <a:ext uri="{FF2B5EF4-FFF2-40B4-BE49-F238E27FC236}">
                    <a16:creationId xmlns:a16="http://schemas.microsoft.com/office/drawing/2014/main" id="{CAA73127-BEB8-485D-A379-30A46C2656F1}"/>
                  </a:ext>
                </a:extLst>
              </p:cNvPr>
              <p:cNvGrpSpPr/>
              <p:nvPr/>
            </p:nvGrpSpPr>
            <p:grpSpPr>
              <a:xfrm>
                <a:off x="7543404" y="4228056"/>
                <a:ext cx="659405" cy="659405"/>
                <a:chOff x="5981699" y="3314699"/>
                <a:chExt cx="458429" cy="458429"/>
              </a:xfrm>
            </p:grpSpPr>
            <p:sp>
              <p:nvSpPr>
                <p:cNvPr id="72" name="Freeform: Shape 71">
                  <a:extLst>
                    <a:ext uri="{FF2B5EF4-FFF2-40B4-BE49-F238E27FC236}">
                      <a16:creationId xmlns:a16="http://schemas.microsoft.com/office/drawing/2014/main" id="{C5AFF74E-F16E-42FA-97D6-C3A480CFE4E9}"/>
                    </a:ext>
                  </a:extLst>
                </p:cNvPr>
                <p:cNvSpPr/>
                <p:nvPr/>
              </p:nvSpPr>
              <p:spPr>
                <a:xfrm>
                  <a:off x="5981699" y="3314699"/>
                  <a:ext cx="458429" cy="458429"/>
                </a:xfrm>
                <a:custGeom>
                  <a:avLst/>
                  <a:gdLst>
                    <a:gd name="connsiteX0" fmla="*/ 0 w 458429"/>
                    <a:gd name="connsiteY0" fmla="*/ 0 h 458429"/>
                    <a:gd name="connsiteX1" fmla="*/ 458429 w 458429"/>
                    <a:gd name="connsiteY1" fmla="*/ 0 h 458429"/>
                    <a:gd name="connsiteX2" fmla="*/ 458429 w 458429"/>
                    <a:gd name="connsiteY2" fmla="*/ 458429 h 458429"/>
                    <a:gd name="connsiteX3" fmla="*/ 0 w 458429"/>
                    <a:gd name="connsiteY3" fmla="*/ 458429 h 4584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58429" h="458429">
                      <a:moveTo>
                        <a:pt x="0" y="0"/>
                      </a:moveTo>
                      <a:lnTo>
                        <a:pt x="458429" y="0"/>
                      </a:lnTo>
                      <a:lnTo>
                        <a:pt x="458429" y="458429"/>
                      </a:lnTo>
                      <a:lnTo>
                        <a:pt x="0" y="458429"/>
                      </a:lnTo>
                      <a:close/>
                    </a:path>
                  </a:pathLst>
                </a:custGeom>
                <a:noFill/>
                <a:ln w="190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3" name="Freeform: Shape 72">
                  <a:extLst>
                    <a:ext uri="{FF2B5EF4-FFF2-40B4-BE49-F238E27FC236}">
                      <a16:creationId xmlns:a16="http://schemas.microsoft.com/office/drawing/2014/main" id="{34EC7F55-B7C7-4080-B1E5-4416E0F993D3}"/>
                    </a:ext>
                  </a:extLst>
                </p:cNvPr>
                <p:cNvSpPr/>
                <p:nvPr/>
              </p:nvSpPr>
              <p:spPr>
                <a:xfrm>
                  <a:off x="6019897" y="3352901"/>
                  <a:ext cx="382024" cy="382024"/>
                </a:xfrm>
                <a:custGeom>
                  <a:avLst/>
                  <a:gdLst>
                    <a:gd name="connsiteX0" fmla="*/ 190821 w 382024"/>
                    <a:gd name="connsiteY0" fmla="*/ 0 h 382024"/>
                    <a:gd name="connsiteX1" fmla="*/ 0 w 382024"/>
                    <a:gd name="connsiteY1" fmla="*/ 191012 h 382024"/>
                    <a:gd name="connsiteX2" fmla="*/ 190821 w 382024"/>
                    <a:gd name="connsiteY2" fmla="*/ 382024 h 382024"/>
                    <a:gd name="connsiteX3" fmla="*/ 382024 w 382024"/>
                    <a:gd name="connsiteY3" fmla="*/ 191012 h 382024"/>
                    <a:gd name="connsiteX4" fmla="*/ 190821 w 382024"/>
                    <a:gd name="connsiteY4" fmla="*/ 0 h 382024"/>
                    <a:gd name="connsiteX5" fmla="*/ 191012 w 382024"/>
                    <a:gd name="connsiteY5" fmla="*/ 343822 h 382024"/>
                    <a:gd name="connsiteX6" fmla="*/ 38202 w 382024"/>
                    <a:gd name="connsiteY6" fmla="*/ 191012 h 382024"/>
                    <a:gd name="connsiteX7" fmla="*/ 191012 w 382024"/>
                    <a:gd name="connsiteY7" fmla="*/ 38202 h 382024"/>
                    <a:gd name="connsiteX8" fmla="*/ 343822 w 382024"/>
                    <a:gd name="connsiteY8" fmla="*/ 191012 h 382024"/>
                    <a:gd name="connsiteX9" fmla="*/ 191012 w 382024"/>
                    <a:gd name="connsiteY9" fmla="*/ 343822 h 3820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82024" h="382024">
                      <a:moveTo>
                        <a:pt x="190821" y="0"/>
                      </a:moveTo>
                      <a:cubicBezTo>
                        <a:pt x="85382" y="0"/>
                        <a:pt x="0" y="85573"/>
                        <a:pt x="0" y="191012"/>
                      </a:cubicBezTo>
                      <a:cubicBezTo>
                        <a:pt x="0" y="296451"/>
                        <a:pt x="85382" y="382024"/>
                        <a:pt x="190821" y="382024"/>
                      </a:cubicBezTo>
                      <a:cubicBezTo>
                        <a:pt x="296451" y="382024"/>
                        <a:pt x="382024" y="296451"/>
                        <a:pt x="382024" y="191012"/>
                      </a:cubicBezTo>
                      <a:cubicBezTo>
                        <a:pt x="382024" y="85573"/>
                        <a:pt x="296451" y="0"/>
                        <a:pt x="190821" y="0"/>
                      </a:cubicBezTo>
                      <a:close/>
                      <a:moveTo>
                        <a:pt x="191012" y="343822"/>
                      </a:moveTo>
                      <a:cubicBezTo>
                        <a:pt x="106585" y="343822"/>
                        <a:pt x="38202" y="275439"/>
                        <a:pt x="38202" y="191012"/>
                      </a:cubicBezTo>
                      <a:cubicBezTo>
                        <a:pt x="38202" y="106585"/>
                        <a:pt x="106585" y="38202"/>
                        <a:pt x="191012" y="38202"/>
                      </a:cubicBezTo>
                      <a:cubicBezTo>
                        <a:pt x="275439" y="38202"/>
                        <a:pt x="343822" y="106585"/>
                        <a:pt x="343822" y="191012"/>
                      </a:cubicBezTo>
                      <a:cubicBezTo>
                        <a:pt x="343822" y="275439"/>
                        <a:pt x="275439" y="343822"/>
                        <a:pt x="191012" y="343822"/>
                      </a:cubicBez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190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90" name="Freeform: Shape 89">
                  <a:extLst>
                    <a:ext uri="{FF2B5EF4-FFF2-40B4-BE49-F238E27FC236}">
                      <a16:creationId xmlns:a16="http://schemas.microsoft.com/office/drawing/2014/main" id="{99E05308-75F1-4297-A5B3-BB22F4244D7D}"/>
                    </a:ext>
                  </a:extLst>
                </p:cNvPr>
                <p:cNvSpPr/>
                <p:nvPr/>
              </p:nvSpPr>
              <p:spPr>
                <a:xfrm>
                  <a:off x="6191812" y="3448407"/>
                  <a:ext cx="114607" cy="174776"/>
                </a:xfrm>
                <a:custGeom>
                  <a:avLst/>
                  <a:gdLst>
                    <a:gd name="connsiteX0" fmla="*/ 28652 w 114607"/>
                    <a:gd name="connsiteY0" fmla="*/ 0 h 174776"/>
                    <a:gd name="connsiteX1" fmla="*/ 0 w 114607"/>
                    <a:gd name="connsiteY1" fmla="*/ 0 h 174776"/>
                    <a:gd name="connsiteX2" fmla="*/ 0 w 114607"/>
                    <a:gd name="connsiteY2" fmla="*/ 114607 h 174776"/>
                    <a:gd name="connsiteX3" fmla="*/ 100281 w 114607"/>
                    <a:gd name="connsiteY3" fmla="*/ 174776 h 174776"/>
                    <a:gd name="connsiteX4" fmla="*/ 114607 w 114607"/>
                    <a:gd name="connsiteY4" fmla="*/ 151282 h 174776"/>
                    <a:gd name="connsiteX5" fmla="*/ 28652 w 114607"/>
                    <a:gd name="connsiteY5" fmla="*/ 100281 h 1747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4607" h="174776">
                      <a:moveTo>
                        <a:pt x="28652" y="0"/>
                      </a:moveTo>
                      <a:lnTo>
                        <a:pt x="0" y="0"/>
                      </a:lnTo>
                      <a:lnTo>
                        <a:pt x="0" y="114607"/>
                      </a:lnTo>
                      <a:lnTo>
                        <a:pt x="100281" y="174776"/>
                      </a:lnTo>
                      <a:lnTo>
                        <a:pt x="114607" y="151282"/>
                      </a:lnTo>
                      <a:lnTo>
                        <a:pt x="28652" y="100281"/>
                      </a:ln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190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4D8F50CE-C5B2-462C-B183-D8409AA218B5}"/>
                  </a:ext>
                </a:extLst>
              </p:cNvPr>
              <p:cNvSpPr txBox="1"/>
              <p:nvPr/>
            </p:nvSpPr>
            <p:spPr>
              <a:xfrm>
                <a:off x="8164760" y="4560812"/>
                <a:ext cx="2073794" cy="307777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sz="1400" dirty="0">
                    <a:solidFill>
                      <a:schemeClr val="accent6">
                        <a:lumMod val="7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3 active requests</a:t>
                </a:r>
              </a:p>
            </p:txBody>
          </p:sp>
        </p:grp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6A1592AE-8D53-4762-8EA3-C4A08FD48C5F}"/>
                </a:ext>
              </a:extLst>
            </p:cNvPr>
            <p:cNvSpPr txBox="1"/>
            <p:nvPr/>
          </p:nvSpPr>
          <p:spPr>
            <a:xfrm>
              <a:off x="7446911" y="1310121"/>
              <a:ext cx="162832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MY" sz="16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Welcome Back</a:t>
              </a:r>
              <a:r>
                <a:rPr lang="en-MY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, </a:t>
              </a:r>
              <a:endParaRPr lang="en-MY" sz="20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  <a:p>
              <a:r>
                <a:rPr lang="en-MY" sz="2400" dirty="0">
                  <a:solidFill>
                    <a:schemeClr val="accent6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John1213</a:t>
              </a:r>
              <a:endParaRPr lang="en-US" sz="2400" dirty="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5E15974B-F290-4526-AC75-C435A08B6624}"/>
                </a:ext>
              </a:extLst>
            </p:cNvPr>
            <p:cNvGrpSpPr/>
            <p:nvPr/>
          </p:nvGrpSpPr>
          <p:grpSpPr>
            <a:xfrm>
              <a:off x="8770564" y="4209270"/>
              <a:ext cx="1467989" cy="369331"/>
              <a:chOff x="8279219" y="5161556"/>
              <a:chExt cx="1959335" cy="492948"/>
            </a:xfrm>
          </p:grpSpPr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3C661E90-EF09-45E0-A782-514D5C6A96B8}"/>
                  </a:ext>
                </a:extLst>
              </p:cNvPr>
              <p:cNvSpPr txBox="1"/>
              <p:nvPr/>
            </p:nvSpPr>
            <p:spPr>
              <a:xfrm>
                <a:off x="8693731" y="5216319"/>
                <a:ext cx="1544823" cy="36971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MY" sz="12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Post Request</a:t>
                </a:r>
                <a:endParaRPr lang="en-US" sz="12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grpSp>
            <p:nvGrpSpPr>
              <p:cNvPr id="58" name="Graphic 30">
                <a:extLst>
                  <a:ext uri="{FF2B5EF4-FFF2-40B4-BE49-F238E27FC236}">
                    <a16:creationId xmlns:a16="http://schemas.microsoft.com/office/drawing/2014/main" id="{E5EFF12A-2763-447F-9EFB-7CC813A4BFBC}"/>
                  </a:ext>
                </a:extLst>
              </p:cNvPr>
              <p:cNvGrpSpPr/>
              <p:nvPr/>
            </p:nvGrpSpPr>
            <p:grpSpPr>
              <a:xfrm>
                <a:off x="8279219" y="5161556"/>
                <a:ext cx="492948" cy="492948"/>
                <a:chOff x="5981700" y="3314700"/>
                <a:chExt cx="601712" cy="601712"/>
              </a:xfrm>
            </p:grpSpPr>
            <p:sp>
              <p:nvSpPr>
                <p:cNvPr id="60" name="Freeform: Shape 59">
                  <a:extLst>
                    <a:ext uri="{FF2B5EF4-FFF2-40B4-BE49-F238E27FC236}">
                      <a16:creationId xmlns:a16="http://schemas.microsoft.com/office/drawing/2014/main" id="{4B4CF521-9F41-434E-9C0B-58DDFEC53980}"/>
                    </a:ext>
                  </a:extLst>
                </p:cNvPr>
                <p:cNvSpPr/>
                <p:nvPr/>
              </p:nvSpPr>
              <p:spPr>
                <a:xfrm>
                  <a:off x="5981700" y="3314700"/>
                  <a:ext cx="601712" cy="601712"/>
                </a:xfrm>
                <a:custGeom>
                  <a:avLst/>
                  <a:gdLst>
                    <a:gd name="connsiteX0" fmla="*/ 0 w 601712"/>
                    <a:gd name="connsiteY0" fmla="*/ 0 h 601712"/>
                    <a:gd name="connsiteX1" fmla="*/ 601712 w 601712"/>
                    <a:gd name="connsiteY1" fmla="*/ 0 h 601712"/>
                    <a:gd name="connsiteX2" fmla="*/ 601712 w 601712"/>
                    <a:gd name="connsiteY2" fmla="*/ 601712 h 601712"/>
                    <a:gd name="connsiteX3" fmla="*/ 0 w 601712"/>
                    <a:gd name="connsiteY3" fmla="*/ 601712 h 6017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01712" h="601712">
                      <a:moveTo>
                        <a:pt x="0" y="0"/>
                      </a:moveTo>
                      <a:lnTo>
                        <a:pt x="601712" y="0"/>
                      </a:lnTo>
                      <a:lnTo>
                        <a:pt x="601712" y="601712"/>
                      </a:lnTo>
                      <a:lnTo>
                        <a:pt x="0" y="601712"/>
                      </a:lnTo>
                      <a:close/>
                    </a:path>
                  </a:pathLst>
                </a:custGeom>
                <a:noFill/>
                <a:ln w="2500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/>
                </a:p>
              </p:txBody>
            </p:sp>
            <p:sp>
              <p:nvSpPr>
                <p:cNvPr id="62" name="Freeform: Shape 61">
                  <a:extLst>
                    <a:ext uri="{FF2B5EF4-FFF2-40B4-BE49-F238E27FC236}">
                      <a16:creationId xmlns:a16="http://schemas.microsoft.com/office/drawing/2014/main" id="{C68B7FF1-D847-4A68-B0E4-4EB539F05D92}"/>
                    </a:ext>
                  </a:extLst>
                </p:cNvPr>
                <p:cNvSpPr/>
                <p:nvPr/>
              </p:nvSpPr>
              <p:spPr>
                <a:xfrm>
                  <a:off x="6107056" y="3440056"/>
                  <a:ext cx="350998" cy="350998"/>
                </a:xfrm>
                <a:custGeom>
                  <a:avLst/>
                  <a:gdLst>
                    <a:gd name="connsiteX0" fmla="*/ 350999 w 350998"/>
                    <a:gd name="connsiteY0" fmla="*/ 200571 h 350998"/>
                    <a:gd name="connsiteX1" fmla="*/ 200571 w 350998"/>
                    <a:gd name="connsiteY1" fmla="*/ 200571 h 350998"/>
                    <a:gd name="connsiteX2" fmla="*/ 200571 w 350998"/>
                    <a:gd name="connsiteY2" fmla="*/ 350999 h 350998"/>
                    <a:gd name="connsiteX3" fmla="*/ 150428 w 350998"/>
                    <a:gd name="connsiteY3" fmla="*/ 350999 h 350998"/>
                    <a:gd name="connsiteX4" fmla="*/ 150428 w 350998"/>
                    <a:gd name="connsiteY4" fmla="*/ 200571 h 350998"/>
                    <a:gd name="connsiteX5" fmla="*/ 0 w 350998"/>
                    <a:gd name="connsiteY5" fmla="*/ 200571 h 350998"/>
                    <a:gd name="connsiteX6" fmla="*/ 0 w 350998"/>
                    <a:gd name="connsiteY6" fmla="*/ 150428 h 350998"/>
                    <a:gd name="connsiteX7" fmla="*/ 150428 w 350998"/>
                    <a:gd name="connsiteY7" fmla="*/ 150428 h 350998"/>
                    <a:gd name="connsiteX8" fmla="*/ 150428 w 350998"/>
                    <a:gd name="connsiteY8" fmla="*/ 0 h 350998"/>
                    <a:gd name="connsiteX9" fmla="*/ 200571 w 350998"/>
                    <a:gd name="connsiteY9" fmla="*/ 0 h 350998"/>
                    <a:gd name="connsiteX10" fmla="*/ 200571 w 350998"/>
                    <a:gd name="connsiteY10" fmla="*/ 150428 h 350998"/>
                    <a:gd name="connsiteX11" fmla="*/ 350999 w 350998"/>
                    <a:gd name="connsiteY11" fmla="*/ 150428 h 350998"/>
                    <a:gd name="connsiteX12" fmla="*/ 350999 w 350998"/>
                    <a:gd name="connsiteY12" fmla="*/ 200571 h 3509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0998" h="350998">
                      <a:moveTo>
                        <a:pt x="350999" y="200571"/>
                      </a:moveTo>
                      <a:lnTo>
                        <a:pt x="200571" y="200571"/>
                      </a:lnTo>
                      <a:lnTo>
                        <a:pt x="200571" y="350999"/>
                      </a:lnTo>
                      <a:lnTo>
                        <a:pt x="150428" y="350999"/>
                      </a:lnTo>
                      <a:lnTo>
                        <a:pt x="150428" y="200571"/>
                      </a:lnTo>
                      <a:lnTo>
                        <a:pt x="0" y="200571"/>
                      </a:lnTo>
                      <a:lnTo>
                        <a:pt x="0" y="150428"/>
                      </a:lnTo>
                      <a:lnTo>
                        <a:pt x="150428" y="150428"/>
                      </a:lnTo>
                      <a:lnTo>
                        <a:pt x="150428" y="0"/>
                      </a:lnTo>
                      <a:lnTo>
                        <a:pt x="200571" y="0"/>
                      </a:lnTo>
                      <a:lnTo>
                        <a:pt x="200571" y="150428"/>
                      </a:lnTo>
                      <a:lnTo>
                        <a:pt x="350999" y="150428"/>
                      </a:lnTo>
                      <a:lnTo>
                        <a:pt x="350999" y="200571"/>
                      </a:ln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2500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 dirty="0"/>
                </a:p>
              </p:txBody>
            </p:sp>
          </p:grp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10D084C9-5113-48A0-97EB-BAAA9F10EC0C}"/>
                </a:ext>
              </a:extLst>
            </p:cNvPr>
            <p:cNvGrpSpPr/>
            <p:nvPr/>
          </p:nvGrpSpPr>
          <p:grpSpPr>
            <a:xfrm>
              <a:off x="7322379" y="2249364"/>
              <a:ext cx="3029043" cy="1688959"/>
              <a:chOff x="7322379" y="2050187"/>
              <a:chExt cx="3029043" cy="1688959"/>
            </a:xfrm>
          </p:grpSpPr>
          <p:pic>
            <p:nvPicPr>
              <p:cNvPr id="48" name="Picture 4" descr="Cloudy &amp; Cooler Thursday">
                <a:extLst>
                  <a:ext uri="{FF2B5EF4-FFF2-40B4-BE49-F238E27FC236}">
                    <a16:creationId xmlns:a16="http://schemas.microsoft.com/office/drawing/2014/main" id="{E9E11C81-1F25-46C1-B34C-D12466C84C6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-3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964" r="7001" b="22646"/>
              <a:stretch/>
            </p:blipFill>
            <p:spPr bwMode="auto">
              <a:xfrm>
                <a:off x="7322379" y="2050187"/>
                <a:ext cx="3029043" cy="1688959"/>
              </a:xfrm>
              <a:prstGeom prst="rect">
                <a:avLst/>
              </a:prstGeom>
              <a:noFill/>
              <a:effectLst>
                <a:innerShdw blurRad="114300">
                  <a:prstClr val="black"/>
                </a:inn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510A3103-9D18-45C8-9C7F-C53984C3F278}"/>
                  </a:ext>
                </a:extLst>
              </p:cNvPr>
              <p:cNvGrpSpPr/>
              <p:nvPr/>
            </p:nvGrpSpPr>
            <p:grpSpPr>
              <a:xfrm>
                <a:off x="7487919" y="2243117"/>
                <a:ext cx="2197609" cy="595259"/>
                <a:chOff x="7829437" y="3431111"/>
                <a:chExt cx="2197609" cy="595259"/>
              </a:xfrm>
            </p:grpSpPr>
            <p:grpSp>
              <p:nvGrpSpPr>
                <p:cNvPr id="50" name="Group 49">
                  <a:extLst>
                    <a:ext uri="{FF2B5EF4-FFF2-40B4-BE49-F238E27FC236}">
                      <a16:creationId xmlns:a16="http://schemas.microsoft.com/office/drawing/2014/main" id="{5AE384A0-7262-486D-9FC8-CC4F2E525E08}"/>
                    </a:ext>
                  </a:extLst>
                </p:cNvPr>
                <p:cNvGrpSpPr/>
                <p:nvPr/>
              </p:nvGrpSpPr>
              <p:grpSpPr>
                <a:xfrm>
                  <a:off x="8473605" y="3431111"/>
                  <a:ext cx="1553441" cy="595259"/>
                  <a:chOff x="7942494" y="3193482"/>
                  <a:chExt cx="1553441" cy="595259"/>
                </a:xfrm>
              </p:grpSpPr>
              <p:sp>
                <p:nvSpPr>
                  <p:cNvPr id="54" name="TextBox 53">
                    <a:extLst>
                      <a:ext uri="{FF2B5EF4-FFF2-40B4-BE49-F238E27FC236}">
                        <a16:creationId xmlns:a16="http://schemas.microsoft.com/office/drawing/2014/main" id="{8688A29A-7C05-4EF2-9E9A-700739F1A647}"/>
                      </a:ext>
                    </a:extLst>
                  </p:cNvPr>
                  <p:cNvSpPr txBox="1"/>
                  <p:nvPr/>
                </p:nvSpPr>
                <p:spPr>
                  <a:xfrm>
                    <a:off x="7942494" y="3193482"/>
                    <a:ext cx="1513379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MY" dirty="0">
                        <a:solidFill>
                          <a:schemeClr val="bg1">
                            <a:lumMod val="95000"/>
                          </a:schemeClr>
                        </a:solidFill>
                        <a:latin typeface="Roboto Light" panose="02000000000000000000" pitchFamily="2" charset="0"/>
                        <a:ea typeface="Roboto Light" panose="02000000000000000000" pitchFamily="2" charset="0"/>
                      </a:rPr>
                      <a:t>12:34 PM</a:t>
                    </a:r>
                    <a:endParaRPr lang="en-US" sz="3200" dirty="0">
                      <a:solidFill>
                        <a:schemeClr val="bg1">
                          <a:lumMod val="95000"/>
                        </a:schemeClr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</a:endParaRPr>
                  </a:p>
                </p:txBody>
              </p:sp>
              <p:sp>
                <p:nvSpPr>
                  <p:cNvPr id="55" name="TextBox 54">
                    <a:extLst>
                      <a:ext uri="{FF2B5EF4-FFF2-40B4-BE49-F238E27FC236}">
                        <a16:creationId xmlns:a16="http://schemas.microsoft.com/office/drawing/2014/main" id="{9535DA55-048F-4CDB-9DDF-946BE1ED0A2B}"/>
                      </a:ext>
                    </a:extLst>
                  </p:cNvPr>
                  <p:cNvSpPr txBox="1"/>
                  <p:nvPr/>
                </p:nvSpPr>
                <p:spPr>
                  <a:xfrm>
                    <a:off x="7982556" y="3527131"/>
                    <a:ext cx="1513379" cy="2616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MY" sz="1100" dirty="0">
                        <a:solidFill>
                          <a:schemeClr val="bg1">
                            <a:lumMod val="95000"/>
                          </a:schemeClr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rPr>
                      <a:t>Cloudy</a:t>
                    </a:r>
                    <a:endParaRPr lang="en-US" dirty="0">
                      <a:solidFill>
                        <a:schemeClr val="bg1">
                          <a:lumMod val="95000"/>
                        </a:schemeClr>
                      </a:solidFill>
                      <a:latin typeface="Roboto" panose="02000000000000000000" pitchFamily="2" charset="0"/>
                      <a:ea typeface="Roboto" panose="02000000000000000000" pitchFamily="2" charset="0"/>
                    </a:endParaRPr>
                  </a:p>
                </p:txBody>
              </p:sp>
            </p:grpSp>
            <p:sp>
              <p:nvSpPr>
                <p:cNvPr id="51" name="Freeform: Shape 50">
                  <a:extLst>
                    <a:ext uri="{FF2B5EF4-FFF2-40B4-BE49-F238E27FC236}">
                      <a16:creationId xmlns:a16="http://schemas.microsoft.com/office/drawing/2014/main" id="{F1D23A99-8831-4E4E-B4BD-81B7AF0E871B}"/>
                    </a:ext>
                  </a:extLst>
                </p:cNvPr>
                <p:cNvSpPr/>
                <p:nvPr/>
              </p:nvSpPr>
              <p:spPr>
                <a:xfrm>
                  <a:off x="7829437" y="3538878"/>
                  <a:ext cx="612706" cy="408470"/>
                </a:xfrm>
                <a:custGeom>
                  <a:avLst/>
                  <a:gdLst>
                    <a:gd name="connsiteX0" fmla="*/ 415646 w 515263"/>
                    <a:gd name="connsiteY0" fmla="*/ 129675 h 343508"/>
                    <a:gd name="connsiteX1" fmla="*/ 257632 w 515263"/>
                    <a:gd name="connsiteY1" fmla="*/ 0 h 343508"/>
                    <a:gd name="connsiteX2" fmla="*/ 114861 w 515263"/>
                    <a:gd name="connsiteY2" fmla="*/ 86736 h 343508"/>
                    <a:gd name="connsiteX3" fmla="*/ 0 w 515263"/>
                    <a:gd name="connsiteY3" fmla="*/ 214693 h 343508"/>
                    <a:gd name="connsiteX4" fmla="*/ 128816 w 515263"/>
                    <a:gd name="connsiteY4" fmla="*/ 343509 h 343508"/>
                    <a:gd name="connsiteX5" fmla="*/ 407917 w 515263"/>
                    <a:gd name="connsiteY5" fmla="*/ 343509 h 343508"/>
                    <a:gd name="connsiteX6" fmla="*/ 515263 w 515263"/>
                    <a:gd name="connsiteY6" fmla="*/ 236162 h 343508"/>
                    <a:gd name="connsiteX7" fmla="*/ 415646 w 515263"/>
                    <a:gd name="connsiteY7" fmla="*/ 129675 h 3435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15263" h="343508">
                      <a:moveTo>
                        <a:pt x="415646" y="129675"/>
                      </a:moveTo>
                      <a:cubicBezTo>
                        <a:pt x="400832" y="55605"/>
                        <a:pt x="335780" y="0"/>
                        <a:pt x="257632" y="0"/>
                      </a:cubicBezTo>
                      <a:cubicBezTo>
                        <a:pt x="195585" y="0"/>
                        <a:pt x="141697" y="35210"/>
                        <a:pt x="114861" y="86736"/>
                      </a:cubicBezTo>
                      <a:cubicBezTo>
                        <a:pt x="50238" y="93606"/>
                        <a:pt x="0" y="148353"/>
                        <a:pt x="0" y="214693"/>
                      </a:cubicBezTo>
                      <a:cubicBezTo>
                        <a:pt x="0" y="285756"/>
                        <a:pt x="57752" y="343509"/>
                        <a:pt x="128816" y="343509"/>
                      </a:cubicBezTo>
                      <a:lnTo>
                        <a:pt x="407917" y="343509"/>
                      </a:lnTo>
                      <a:cubicBezTo>
                        <a:pt x="467172" y="343509"/>
                        <a:pt x="515263" y="295417"/>
                        <a:pt x="515263" y="236162"/>
                      </a:cubicBezTo>
                      <a:cubicBezTo>
                        <a:pt x="515263" y="179483"/>
                        <a:pt x="471251" y="133539"/>
                        <a:pt x="415646" y="129675"/>
                      </a:cubicBez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 w="214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400" dirty="0">
                    <a:solidFill>
                      <a:schemeClr val="bg1">
                        <a:lumMod val="95000"/>
                      </a:schemeClr>
                    </a:solidFill>
                  </a:endParaRPr>
                </a:p>
              </p:txBody>
            </p:sp>
          </p:grpSp>
        </p:grp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611EB690-F14F-406F-B172-20E337BD9D8E}"/>
              </a:ext>
            </a:extLst>
          </p:cNvPr>
          <p:cNvSpPr/>
          <p:nvPr/>
        </p:nvSpPr>
        <p:spPr>
          <a:xfrm>
            <a:off x="7325033" y="370727"/>
            <a:ext cx="3026390" cy="19724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B66DC02-8392-4038-9EC4-3B06555B4850}"/>
              </a:ext>
            </a:extLst>
          </p:cNvPr>
          <p:cNvSpPr/>
          <p:nvPr/>
        </p:nvSpPr>
        <p:spPr>
          <a:xfrm>
            <a:off x="10356727" y="373020"/>
            <a:ext cx="753725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2C0FA5B-DA47-4995-946F-242651DD57E1}"/>
              </a:ext>
            </a:extLst>
          </p:cNvPr>
          <p:cNvSpPr txBox="1"/>
          <p:nvPr/>
        </p:nvSpPr>
        <p:spPr>
          <a:xfrm>
            <a:off x="7791903" y="652230"/>
            <a:ext cx="13004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Home</a:t>
            </a:r>
            <a:endParaRPr lang="en-US" sz="1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5F7130C7-985F-4489-B5F8-B5715BDB10D2}"/>
              </a:ext>
            </a:extLst>
          </p:cNvPr>
          <p:cNvSpPr/>
          <p:nvPr/>
        </p:nvSpPr>
        <p:spPr>
          <a:xfrm>
            <a:off x="7323137" y="364391"/>
            <a:ext cx="2549463" cy="541119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9D3670E-0C8E-4C88-B7C4-368DBE7C0BF4}"/>
              </a:ext>
            </a:extLst>
          </p:cNvPr>
          <p:cNvSpPr/>
          <p:nvPr/>
        </p:nvSpPr>
        <p:spPr>
          <a:xfrm>
            <a:off x="7239099" y="-328016"/>
            <a:ext cx="3112324" cy="7030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CDCAE1F7-8A81-4145-8368-7389254A9A94}"/>
              </a:ext>
            </a:extLst>
          </p:cNvPr>
          <p:cNvSpPr txBox="1"/>
          <p:nvPr/>
        </p:nvSpPr>
        <p:spPr>
          <a:xfrm>
            <a:off x="8253994" y="778334"/>
            <a:ext cx="1468874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John1213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FEEFD804-6EC5-470F-93AA-A16C40BD5F94}"/>
              </a:ext>
            </a:extLst>
          </p:cNvPr>
          <p:cNvSpPr txBox="1"/>
          <p:nvPr/>
        </p:nvSpPr>
        <p:spPr>
          <a:xfrm>
            <a:off x="8253994" y="1038872"/>
            <a:ext cx="1362781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1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Rider</a:t>
            </a:r>
            <a:endParaRPr lang="en-US" sz="11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D209A719-F89B-4DC0-ABFA-EAB0EA1AD781}"/>
              </a:ext>
            </a:extLst>
          </p:cNvPr>
          <p:cNvCxnSpPr/>
          <p:nvPr/>
        </p:nvCxnSpPr>
        <p:spPr>
          <a:xfrm>
            <a:off x="7400127" y="1583559"/>
            <a:ext cx="2392884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9EDA8800-9F88-4991-8C0B-A6519E78073B}"/>
              </a:ext>
            </a:extLst>
          </p:cNvPr>
          <p:cNvSpPr txBox="1"/>
          <p:nvPr/>
        </p:nvSpPr>
        <p:spPr>
          <a:xfrm>
            <a:off x="7874768" y="1765183"/>
            <a:ext cx="164106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 History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79" name="Graphic 120">
            <a:extLst>
              <a:ext uri="{FF2B5EF4-FFF2-40B4-BE49-F238E27FC236}">
                <a16:creationId xmlns:a16="http://schemas.microsoft.com/office/drawing/2014/main" id="{50167D4A-E0F9-4130-86B2-003395584E3B}"/>
              </a:ext>
            </a:extLst>
          </p:cNvPr>
          <p:cNvGrpSpPr/>
          <p:nvPr/>
        </p:nvGrpSpPr>
        <p:grpSpPr>
          <a:xfrm>
            <a:off x="7513673" y="1748888"/>
            <a:ext cx="339582" cy="339582"/>
            <a:chOff x="7552822" y="2260856"/>
            <a:chExt cx="339582" cy="339582"/>
          </a:xfrm>
        </p:grpSpPr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ED10240C-975F-45CF-AE89-5E46920EDB2C}"/>
                </a:ext>
              </a:extLst>
            </p:cNvPr>
            <p:cNvSpPr/>
            <p:nvPr/>
          </p:nvSpPr>
          <p:spPr>
            <a:xfrm>
              <a:off x="7552822" y="2260856"/>
              <a:ext cx="339582" cy="339582"/>
            </a:xfrm>
            <a:custGeom>
              <a:avLst/>
              <a:gdLst>
                <a:gd name="connsiteX0" fmla="*/ 0 w 339582"/>
                <a:gd name="connsiteY0" fmla="*/ 0 h 339582"/>
                <a:gd name="connsiteX1" fmla="*/ 339582 w 339582"/>
                <a:gd name="connsiteY1" fmla="*/ 0 h 339582"/>
                <a:gd name="connsiteX2" fmla="*/ 339582 w 339582"/>
                <a:gd name="connsiteY2" fmla="*/ 339582 h 339582"/>
                <a:gd name="connsiteX3" fmla="*/ 0 w 339582"/>
                <a:gd name="connsiteY3" fmla="*/ 339582 h 33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582" h="339582">
                  <a:moveTo>
                    <a:pt x="0" y="0"/>
                  </a:moveTo>
                  <a:lnTo>
                    <a:pt x="339582" y="0"/>
                  </a:lnTo>
                  <a:lnTo>
                    <a:pt x="339582" y="339582"/>
                  </a:lnTo>
                  <a:lnTo>
                    <a:pt x="0" y="339582"/>
                  </a:lnTo>
                  <a:close/>
                </a:path>
              </a:pathLst>
            </a:custGeom>
            <a:noFill/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53711E65-6DD1-43FB-A806-BB3A35F70046}"/>
                </a:ext>
              </a:extLst>
            </p:cNvPr>
            <p:cNvSpPr/>
            <p:nvPr/>
          </p:nvSpPr>
          <p:spPr>
            <a:xfrm>
              <a:off x="7581120" y="2289154"/>
              <a:ext cx="282985" cy="282985"/>
            </a:xfrm>
            <a:custGeom>
              <a:avLst/>
              <a:gdLst>
                <a:gd name="connsiteX0" fmla="*/ 141351 w 282985"/>
                <a:gd name="connsiteY0" fmla="*/ 0 h 282985"/>
                <a:gd name="connsiteX1" fmla="*/ 0 w 282985"/>
                <a:gd name="connsiteY1" fmla="*/ 141493 h 282985"/>
                <a:gd name="connsiteX2" fmla="*/ 141351 w 282985"/>
                <a:gd name="connsiteY2" fmla="*/ 282985 h 282985"/>
                <a:gd name="connsiteX3" fmla="*/ 282985 w 282985"/>
                <a:gd name="connsiteY3" fmla="*/ 141493 h 282985"/>
                <a:gd name="connsiteX4" fmla="*/ 141351 w 282985"/>
                <a:gd name="connsiteY4" fmla="*/ 0 h 282985"/>
                <a:gd name="connsiteX5" fmla="*/ 141493 w 282985"/>
                <a:gd name="connsiteY5" fmla="*/ 254687 h 282985"/>
                <a:gd name="connsiteX6" fmla="*/ 28299 w 282985"/>
                <a:gd name="connsiteY6" fmla="*/ 141493 h 282985"/>
                <a:gd name="connsiteX7" fmla="*/ 141493 w 282985"/>
                <a:gd name="connsiteY7" fmla="*/ 28299 h 282985"/>
                <a:gd name="connsiteX8" fmla="*/ 254687 w 282985"/>
                <a:gd name="connsiteY8" fmla="*/ 141493 h 282985"/>
                <a:gd name="connsiteX9" fmla="*/ 141493 w 282985"/>
                <a:gd name="connsiteY9" fmla="*/ 254687 h 282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2985" h="282985">
                  <a:moveTo>
                    <a:pt x="141351" y="0"/>
                  </a:moveTo>
                  <a:cubicBezTo>
                    <a:pt x="63247" y="0"/>
                    <a:pt x="0" y="63389"/>
                    <a:pt x="0" y="141493"/>
                  </a:cubicBezTo>
                  <a:cubicBezTo>
                    <a:pt x="0" y="219596"/>
                    <a:pt x="63247" y="282985"/>
                    <a:pt x="141351" y="282985"/>
                  </a:cubicBezTo>
                  <a:cubicBezTo>
                    <a:pt x="219596" y="282985"/>
                    <a:pt x="282985" y="219596"/>
                    <a:pt x="282985" y="141493"/>
                  </a:cubicBezTo>
                  <a:cubicBezTo>
                    <a:pt x="282985" y="63389"/>
                    <a:pt x="219596" y="0"/>
                    <a:pt x="141351" y="0"/>
                  </a:cubicBezTo>
                  <a:close/>
                  <a:moveTo>
                    <a:pt x="141493" y="254687"/>
                  </a:moveTo>
                  <a:cubicBezTo>
                    <a:pt x="78953" y="254687"/>
                    <a:pt x="28299" y="204032"/>
                    <a:pt x="28299" y="141493"/>
                  </a:cubicBezTo>
                  <a:cubicBezTo>
                    <a:pt x="28299" y="78953"/>
                    <a:pt x="78953" y="28299"/>
                    <a:pt x="141493" y="28299"/>
                  </a:cubicBezTo>
                  <a:cubicBezTo>
                    <a:pt x="204032" y="28299"/>
                    <a:pt x="254687" y="78953"/>
                    <a:pt x="254687" y="141493"/>
                  </a:cubicBezTo>
                  <a:cubicBezTo>
                    <a:pt x="254687" y="204032"/>
                    <a:pt x="204032" y="254687"/>
                    <a:pt x="141493" y="254687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6C01F73E-6034-42AF-9A14-FBB967777145}"/>
                </a:ext>
              </a:extLst>
            </p:cNvPr>
            <p:cNvSpPr/>
            <p:nvPr/>
          </p:nvSpPr>
          <p:spPr>
            <a:xfrm>
              <a:off x="7708463" y="2359900"/>
              <a:ext cx="84895" cy="129465"/>
            </a:xfrm>
            <a:custGeom>
              <a:avLst/>
              <a:gdLst>
                <a:gd name="connsiteX0" fmla="*/ 21224 w 84895"/>
                <a:gd name="connsiteY0" fmla="*/ 0 h 129465"/>
                <a:gd name="connsiteX1" fmla="*/ 0 w 84895"/>
                <a:gd name="connsiteY1" fmla="*/ 0 h 129465"/>
                <a:gd name="connsiteX2" fmla="*/ 0 w 84895"/>
                <a:gd name="connsiteY2" fmla="*/ 84896 h 129465"/>
                <a:gd name="connsiteX3" fmla="*/ 74284 w 84895"/>
                <a:gd name="connsiteY3" fmla="*/ 129466 h 129465"/>
                <a:gd name="connsiteX4" fmla="*/ 84896 w 84895"/>
                <a:gd name="connsiteY4" fmla="*/ 112062 h 129465"/>
                <a:gd name="connsiteX5" fmla="*/ 21224 w 84895"/>
                <a:gd name="connsiteY5" fmla="*/ 74284 h 129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895" h="129465">
                  <a:moveTo>
                    <a:pt x="21224" y="0"/>
                  </a:moveTo>
                  <a:lnTo>
                    <a:pt x="0" y="0"/>
                  </a:lnTo>
                  <a:lnTo>
                    <a:pt x="0" y="84896"/>
                  </a:lnTo>
                  <a:lnTo>
                    <a:pt x="74284" y="129466"/>
                  </a:lnTo>
                  <a:lnTo>
                    <a:pt x="84896" y="112062"/>
                  </a:lnTo>
                  <a:lnTo>
                    <a:pt x="21224" y="74284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24E41F9D-B938-4DE3-99B2-63ED734BC38B}"/>
              </a:ext>
            </a:extLst>
          </p:cNvPr>
          <p:cNvSpPr txBox="1"/>
          <p:nvPr/>
        </p:nvSpPr>
        <p:spPr>
          <a:xfrm>
            <a:off x="7874768" y="2235564"/>
            <a:ext cx="164106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About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85" name="Graphic 127">
            <a:extLst>
              <a:ext uri="{FF2B5EF4-FFF2-40B4-BE49-F238E27FC236}">
                <a16:creationId xmlns:a16="http://schemas.microsoft.com/office/drawing/2014/main" id="{CA28FF31-5E31-4DA2-8D15-3304162D3049}"/>
              </a:ext>
            </a:extLst>
          </p:cNvPr>
          <p:cNvGrpSpPr/>
          <p:nvPr/>
        </p:nvGrpSpPr>
        <p:grpSpPr>
          <a:xfrm>
            <a:off x="7513591" y="2218446"/>
            <a:ext cx="345968" cy="345968"/>
            <a:chOff x="7534212" y="2724021"/>
            <a:chExt cx="345968" cy="345968"/>
          </a:xfrm>
        </p:grpSpPr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1B027DAE-2848-4D46-9105-93DA1D78AE23}"/>
                </a:ext>
              </a:extLst>
            </p:cNvPr>
            <p:cNvSpPr/>
            <p:nvPr/>
          </p:nvSpPr>
          <p:spPr>
            <a:xfrm>
              <a:off x="7534212" y="2724021"/>
              <a:ext cx="345968" cy="345968"/>
            </a:xfrm>
            <a:custGeom>
              <a:avLst/>
              <a:gdLst>
                <a:gd name="connsiteX0" fmla="*/ 0 w 345968"/>
                <a:gd name="connsiteY0" fmla="*/ 0 h 345968"/>
                <a:gd name="connsiteX1" fmla="*/ 345968 w 345968"/>
                <a:gd name="connsiteY1" fmla="*/ 0 h 345968"/>
                <a:gd name="connsiteX2" fmla="*/ 345968 w 345968"/>
                <a:gd name="connsiteY2" fmla="*/ 345968 h 345968"/>
                <a:gd name="connsiteX3" fmla="*/ 0 w 345968"/>
                <a:gd name="connsiteY3" fmla="*/ 345968 h 345968"/>
                <a:gd name="connsiteX4" fmla="*/ 0 w 345968"/>
                <a:gd name="connsiteY4" fmla="*/ 0 h 345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5968" h="345968">
                  <a:moveTo>
                    <a:pt x="0" y="0"/>
                  </a:moveTo>
                  <a:lnTo>
                    <a:pt x="345968" y="0"/>
                  </a:lnTo>
                  <a:lnTo>
                    <a:pt x="345968" y="345968"/>
                  </a:lnTo>
                  <a:lnTo>
                    <a:pt x="0" y="34596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4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A5D56B7-CE29-462F-898F-0A277C506777}"/>
                </a:ext>
              </a:extLst>
            </p:cNvPr>
            <p:cNvSpPr/>
            <p:nvPr/>
          </p:nvSpPr>
          <p:spPr>
            <a:xfrm>
              <a:off x="7563042" y="2752851"/>
              <a:ext cx="288306" cy="288306"/>
            </a:xfrm>
            <a:custGeom>
              <a:avLst/>
              <a:gdLst>
                <a:gd name="connsiteX0" fmla="*/ 129738 w 288306"/>
                <a:gd name="connsiteY0" fmla="*/ 72077 h 288306"/>
                <a:gd name="connsiteX1" fmla="*/ 158569 w 288306"/>
                <a:gd name="connsiteY1" fmla="*/ 72077 h 288306"/>
                <a:gd name="connsiteX2" fmla="*/ 158569 w 288306"/>
                <a:gd name="connsiteY2" fmla="*/ 100907 h 288306"/>
                <a:gd name="connsiteX3" fmla="*/ 129738 w 288306"/>
                <a:gd name="connsiteY3" fmla="*/ 100907 h 288306"/>
                <a:gd name="connsiteX4" fmla="*/ 129738 w 288306"/>
                <a:gd name="connsiteY4" fmla="*/ 129738 h 288306"/>
                <a:gd name="connsiteX5" fmla="*/ 158569 w 288306"/>
                <a:gd name="connsiteY5" fmla="*/ 129738 h 288306"/>
                <a:gd name="connsiteX6" fmla="*/ 158569 w 288306"/>
                <a:gd name="connsiteY6" fmla="*/ 216230 h 288306"/>
                <a:gd name="connsiteX7" fmla="*/ 129738 w 288306"/>
                <a:gd name="connsiteY7" fmla="*/ 216230 h 288306"/>
                <a:gd name="connsiteX8" fmla="*/ 144153 w 288306"/>
                <a:gd name="connsiteY8" fmla="*/ 0 h 288306"/>
                <a:gd name="connsiteX9" fmla="*/ 0 w 288306"/>
                <a:gd name="connsiteY9" fmla="*/ 144153 h 288306"/>
                <a:gd name="connsiteX10" fmla="*/ 144153 w 288306"/>
                <a:gd name="connsiteY10" fmla="*/ 288307 h 288306"/>
                <a:gd name="connsiteX11" fmla="*/ 288307 w 288306"/>
                <a:gd name="connsiteY11" fmla="*/ 144153 h 288306"/>
                <a:gd name="connsiteX12" fmla="*/ 144153 w 288306"/>
                <a:gd name="connsiteY12" fmla="*/ 0 h 288306"/>
                <a:gd name="connsiteX13" fmla="*/ 144153 w 288306"/>
                <a:gd name="connsiteY13" fmla="*/ 259476 h 288306"/>
                <a:gd name="connsiteX14" fmla="*/ 28831 w 288306"/>
                <a:gd name="connsiteY14" fmla="*/ 144153 h 288306"/>
                <a:gd name="connsiteX15" fmla="*/ 144153 w 288306"/>
                <a:gd name="connsiteY15" fmla="*/ 28831 h 288306"/>
                <a:gd name="connsiteX16" fmla="*/ 259476 w 288306"/>
                <a:gd name="connsiteY16" fmla="*/ 144153 h 288306"/>
                <a:gd name="connsiteX17" fmla="*/ 144153 w 288306"/>
                <a:gd name="connsiteY17" fmla="*/ 259476 h 288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8306" h="288306">
                  <a:moveTo>
                    <a:pt x="129738" y="72077"/>
                  </a:moveTo>
                  <a:lnTo>
                    <a:pt x="158569" y="72077"/>
                  </a:lnTo>
                  <a:lnTo>
                    <a:pt x="158569" y="100907"/>
                  </a:lnTo>
                  <a:lnTo>
                    <a:pt x="129738" y="100907"/>
                  </a:lnTo>
                  <a:close/>
                  <a:moveTo>
                    <a:pt x="129738" y="129738"/>
                  </a:moveTo>
                  <a:lnTo>
                    <a:pt x="158569" y="129738"/>
                  </a:lnTo>
                  <a:lnTo>
                    <a:pt x="158569" y="216230"/>
                  </a:lnTo>
                  <a:lnTo>
                    <a:pt x="129738" y="216230"/>
                  </a:lnTo>
                  <a:close/>
                  <a:moveTo>
                    <a:pt x="144153" y="0"/>
                  </a:moveTo>
                  <a:cubicBezTo>
                    <a:pt x="64581" y="0"/>
                    <a:pt x="0" y="64581"/>
                    <a:pt x="0" y="144153"/>
                  </a:cubicBezTo>
                  <a:cubicBezTo>
                    <a:pt x="0" y="223726"/>
                    <a:pt x="64581" y="288307"/>
                    <a:pt x="144153" y="288307"/>
                  </a:cubicBezTo>
                  <a:cubicBezTo>
                    <a:pt x="223726" y="288307"/>
                    <a:pt x="288307" y="223726"/>
                    <a:pt x="288307" y="144153"/>
                  </a:cubicBezTo>
                  <a:cubicBezTo>
                    <a:pt x="288307" y="64581"/>
                    <a:pt x="223726" y="0"/>
                    <a:pt x="144153" y="0"/>
                  </a:cubicBezTo>
                  <a:close/>
                  <a:moveTo>
                    <a:pt x="144153" y="259476"/>
                  </a:moveTo>
                  <a:cubicBezTo>
                    <a:pt x="80582" y="259476"/>
                    <a:pt x="28831" y="207725"/>
                    <a:pt x="28831" y="144153"/>
                  </a:cubicBezTo>
                  <a:cubicBezTo>
                    <a:pt x="28831" y="80582"/>
                    <a:pt x="80582" y="28831"/>
                    <a:pt x="144153" y="28831"/>
                  </a:cubicBezTo>
                  <a:cubicBezTo>
                    <a:pt x="207725" y="28831"/>
                    <a:pt x="259476" y="80582"/>
                    <a:pt x="259476" y="144153"/>
                  </a:cubicBezTo>
                  <a:cubicBezTo>
                    <a:pt x="259476" y="207725"/>
                    <a:pt x="207725" y="259476"/>
                    <a:pt x="144153" y="259476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4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pic>
        <p:nvPicPr>
          <p:cNvPr id="5" name="Picture 2" descr="Avatar - Free people icons">
            <a:extLst>
              <a:ext uri="{FF2B5EF4-FFF2-40B4-BE49-F238E27FC236}">
                <a16:creationId xmlns:a16="http://schemas.microsoft.com/office/drawing/2014/main" id="{2EA2E033-0EBE-40BE-9BE7-B319B2ADA6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8646" y="671858"/>
            <a:ext cx="682044" cy="682044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B2AECE15-3323-4528-8778-BB720A536300}"/>
              </a:ext>
            </a:extLst>
          </p:cNvPr>
          <p:cNvSpPr/>
          <p:nvPr/>
        </p:nvSpPr>
        <p:spPr>
          <a:xfrm>
            <a:off x="7239099" y="5775587"/>
            <a:ext cx="3112324" cy="7030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3947770C-C394-46E9-A87C-99DA3BA06D80}"/>
              </a:ext>
            </a:extLst>
          </p:cNvPr>
          <p:cNvSpPr/>
          <p:nvPr/>
        </p:nvSpPr>
        <p:spPr>
          <a:xfrm>
            <a:off x="9507880" y="1222286"/>
            <a:ext cx="228600" cy="228600"/>
          </a:xfrm>
          <a:custGeom>
            <a:avLst/>
            <a:gdLst>
              <a:gd name="connsiteX0" fmla="*/ 0 w 228600"/>
              <a:gd name="connsiteY0" fmla="*/ 0 h 228600"/>
              <a:gd name="connsiteX1" fmla="*/ 228600 w 228600"/>
              <a:gd name="connsiteY1" fmla="*/ 0 h 228600"/>
              <a:gd name="connsiteX2" fmla="*/ 228600 w 228600"/>
              <a:gd name="connsiteY2" fmla="*/ 228600 h 228600"/>
              <a:gd name="connsiteX3" fmla="*/ 0 w 228600"/>
              <a:gd name="connsiteY3" fmla="*/ 228600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8600" h="228600">
                <a:moveTo>
                  <a:pt x="0" y="0"/>
                </a:moveTo>
                <a:lnTo>
                  <a:pt x="228600" y="0"/>
                </a:lnTo>
                <a:lnTo>
                  <a:pt x="228600" y="228600"/>
                </a:lnTo>
                <a:lnTo>
                  <a:pt x="0" y="228600"/>
                </a:lnTo>
                <a:close/>
              </a:path>
            </a:pathLst>
          </a:custGeom>
          <a:noFill/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A861B567-09E7-4690-A7B6-882E7F663214}"/>
              </a:ext>
            </a:extLst>
          </p:cNvPr>
          <p:cNvSpPr/>
          <p:nvPr/>
        </p:nvSpPr>
        <p:spPr>
          <a:xfrm>
            <a:off x="9536455" y="1250837"/>
            <a:ext cx="171473" cy="171473"/>
          </a:xfrm>
          <a:custGeom>
            <a:avLst/>
            <a:gdLst>
              <a:gd name="connsiteX0" fmla="*/ 0 w 171473"/>
              <a:gd name="connsiteY0" fmla="*/ 135755 h 171473"/>
              <a:gd name="connsiteX1" fmla="*/ 0 w 171473"/>
              <a:gd name="connsiteY1" fmla="*/ 171474 h 171473"/>
              <a:gd name="connsiteX2" fmla="*/ 35719 w 171473"/>
              <a:gd name="connsiteY2" fmla="*/ 171474 h 171473"/>
              <a:gd name="connsiteX3" fmla="*/ 141065 w 171473"/>
              <a:gd name="connsiteY3" fmla="*/ 66127 h 171473"/>
              <a:gd name="connsiteX4" fmla="*/ 105347 w 171473"/>
              <a:gd name="connsiteY4" fmla="*/ 30409 h 171473"/>
              <a:gd name="connsiteX5" fmla="*/ 0 w 171473"/>
              <a:gd name="connsiteY5" fmla="*/ 135755 h 171473"/>
              <a:gd name="connsiteX6" fmla="*/ 168688 w 171473"/>
              <a:gd name="connsiteY6" fmla="*/ 38505 h 171473"/>
              <a:gd name="connsiteX7" fmla="*/ 168688 w 171473"/>
              <a:gd name="connsiteY7" fmla="*/ 25075 h 171473"/>
              <a:gd name="connsiteX8" fmla="*/ 146399 w 171473"/>
              <a:gd name="connsiteY8" fmla="*/ 2786 h 171473"/>
              <a:gd name="connsiteX9" fmla="*/ 132969 w 171473"/>
              <a:gd name="connsiteY9" fmla="*/ 2786 h 171473"/>
              <a:gd name="connsiteX10" fmla="*/ 115538 w 171473"/>
              <a:gd name="connsiteY10" fmla="*/ 20217 h 171473"/>
              <a:gd name="connsiteX11" fmla="*/ 151257 w 171473"/>
              <a:gd name="connsiteY11" fmla="*/ 55936 h 171473"/>
              <a:gd name="connsiteX12" fmla="*/ 168688 w 171473"/>
              <a:gd name="connsiteY12" fmla="*/ 38505 h 171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71473" h="171473">
                <a:moveTo>
                  <a:pt x="0" y="135755"/>
                </a:moveTo>
                <a:lnTo>
                  <a:pt x="0" y="171474"/>
                </a:lnTo>
                <a:lnTo>
                  <a:pt x="35719" y="171474"/>
                </a:lnTo>
                <a:lnTo>
                  <a:pt x="141065" y="66127"/>
                </a:lnTo>
                <a:lnTo>
                  <a:pt x="105347" y="30409"/>
                </a:lnTo>
                <a:lnTo>
                  <a:pt x="0" y="135755"/>
                </a:lnTo>
                <a:close/>
                <a:moveTo>
                  <a:pt x="168688" y="38505"/>
                </a:moveTo>
                <a:cubicBezTo>
                  <a:pt x="172403" y="34790"/>
                  <a:pt x="172403" y="28789"/>
                  <a:pt x="168688" y="25075"/>
                </a:cubicBezTo>
                <a:lnTo>
                  <a:pt x="146399" y="2786"/>
                </a:lnTo>
                <a:cubicBezTo>
                  <a:pt x="142685" y="-929"/>
                  <a:pt x="136684" y="-929"/>
                  <a:pt x="132969" y="2786"/>
                </a:cubicBezTo>
                <a:lnTo>
                  <a:pt x="115538" y="20217"/>
                </a:lnTo>
                <a:lnTo>
                  <a:pt x="151257" y="55936"/>
                </a:lnTo>
                <a:lnTo>
                  <a:pt x="168688" y="38505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C3936A-20F8-4EE3-8F72-E1D3378BF2A4}"/>
              </a:ext>
            </a:extLst>
          </p:cNvPr>
          <p:cNvSpPr/>
          <p:nvPr/>
        </p:nvSpPr>
        <p:spPr>
          <a:xfrm>
            <a:off x="4633715" y="137651"/>
            <a:ext cx="2688665" cy="585019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6C66C6-14B8-4E0C-89DD-BBF9F1BC1E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</p:spTree>
    <p:extLst>
      <p:ext uri="{BB962C8B-B14F-4D97-AF65-F5344CB8AC3E}">
        <p14:creationId xmlns:p14="http://schemas.microsoft.com/office/powerpoint/2010/main" val="26278476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F590781-8118-48CB-84FD-E2E68419098C}"/>
              </a:ext>
            </a:extLst>
          </p:cNvPr>
          <p:cNvSpPr/>
          <p:nvPr/>
        </p:nvSpPr>
        <p:spPr>
          <a:xfrm>
            <a:off x="7325033" y="373020"/>
            <a:ext cx="3043798" cy="54111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51A2CE-331E-4B5E-BA93-EAA4AC0C28C3}"/>
              </a:ext>
            </a:extLst>
          </p:cNvPr>
          <p:cNvSpPr/>
          <p:nvPr/>
        </p:nvSpPr>
        <p:spPr>
          <a:xfrm>
            <a:off x="7325032" y="373019"/>
            <a:ext cx="3043797" cy="73802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508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aphic 12">
            <a:extLst>
              <a:ext uri="{FF2B5EF4-FFF2-40B4-BE49-F238E27FC236}">
                <a16:creationId xmlns:a16="http://schemas.microsoft.com/office/drawing/2014/main" id="{1D13F431-779D-4FEA-A098-486E6CFC722F}"/>
              </a:ext>
            </a:extLst>
          </p:cNvPr>
          <p:cNvGrpSpPr/>
          <p:nvPr/>
        </p:nvGrpSpPr>
        <p:grpSpPr>
          <a:xfrm>
            <a:off x="7514319" y="698137"/>
            <a:ext cx="246742" cy="246742"/>
            <a:chOff x="6010275" y="3343275"/>
            <a:chExt cx="171450" cy="171450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AE82AB2-835F-4107-AF82-5B22497F5F60}"/>
                </a:ext>
              </a:extLst>
            </p:cNvPr>
            <p:cNvSpPr/>
            <p:nvPr/>
          </p:nvSpPr>
          <p:spPr>
            <a:xfrm>
              <a:off x="6010275" y="3343275"/>
              <a:ext cx="171450" cy="171450"/>
            </a:xfrm>
            <a:custGeom>
              <a:avLst/>
              <a:gdLst>
                <a:gd name="connsiteX0" fmla="*/ 0 w 171450"/>
                <a:gd name="connsiteY0" fmla="*/ 0 h 171450"/>
                <a:gd name="connsiteX1" fmla="*/ 171450 w 171450"/>
                <a:gd name="connsiteY1" fmla="*/ 0 h 171450"/>
                <a:gd name="connsiteX2" fmla="*/ 171450 w 171450"/>
                <a:gd name="connsiteY2" fmla="*/ 171450 h 171450"/>
                <a:gd name="connsiteX3" fmla="*/ 0 w 171450"/>
                <a:gd name="connsiteY3" fmla="*/ 171450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" h="171450">
                  <a:moveTo>
                    <a:pt x="0" y="0"/>
                  </a:moveTo>
                  <a:lnTo>
                    <a:pt x="171450" y="0"/>
                  </a:lnTo>
                  <a:lnTo>
                    <a:pt x="171450" y="171450"/>
                  </a:lnTo>
                  <a:lnTo>
                    <a:pt x="0" y="171450"/>
                  </a:lnTo>
                  <a:close/>
                </a:path>
              </a:pathLst>
            </a:custGeom>
            <a:noFill/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205F5A1-6F3C-4029-A000-46F41536EEA1}"/>
                </a:ext>
              </a:extLst>
            </p:cNvPr>
            <p:cNvSpPr/>
            <p:nvPr/>
          </p:nvSpPr>
          <p:spPr>
            <a:xfrm>
              <a:off x="6031706" y="3386137"/>
              <a:ext cx="128587" cy="85725"/>
            </a:xfrm>
            <a:custGeom>
              <a:avLst/>
              <a:gdLst>
                <a:gd name="connsiteX0" fmla="*/ 0 w 128587"/>
                <a:gd name="connsiteY0" fmla="*/ 85725 h 85725"/>
                <a:gd name="connsiteX1" fmla="*/ 128588 w 128587"/>
                <a:gd name="connsiteY1" fmla="*/ 85725 h 85725"/>
                <a:gd name="connsiteX2" fmla="*/ 128588 w 128587"/>
                <a:gd name="connsiteY2" fmla="*/ 71438 h 85725"/>
                <a:gd name="connsiteX3" fmla="*/ 0 w 128587"/>
                <a:gd name="connsiteY3" fmla="*/ 71438 h 85725"/>
                <a:gd name="connsiteX4" fmla="*/ 0 w 128587"/>
                <a:gd name="connsiteY4" fmla="*/ 85725 h 85725"/>
                <a:gd name="connsiteX5" fmla="*/ 0 w 128587"/>
                <a:gd name="connsiteY5" fmla="*/ 50006 h 85725"/>
                <a:gd name="connsiteX6" fmla="*/ 128588 w 128587"/>
                <a:gd name="connsiteY6" fmla="*/ 50006 h 85725"/>
                <a:gd name="connsiteX7" fmla="*/ 128588 w 128587"/>
                <a:gd name="connsiteY7" fmla="*/ 35719 h 85725"/>
                <a:gd name="connsiteX8" fmla="*/ 0 w 128587"/>
                <a:gd name="connsiteY8" fmla="*/ 35719 h 85725"/>
                <a:gd name="connsiteX9" fmla="*/ 0 w 128587"/>
                <a:gd name="connsiteY9" fmla="*/ 50006 h 85725"/>
                <a:gd name="connsiteX10" fmla="*/ 0 w 128587"/>
                <a:gd name="connsiteY10" fmla="*/ 0 h 85725"/>
                <a:gd name="connsiteX11" fmla="*/ 0 w 128587"/>
                <a:gd name="connsiteY11" fmla="*/ 14288 h 85725"/>
                <a:gd name="connsiteX12" fmla="*/ 128588 w 128587"/>
                <a:gd name="connsiteY12" fmla="*/ 14288 h 85725"/>
                <a:gd name="connsiteX13" fmla="*/ 128588 w 128587"/>
                <a:gd name="connsiteY13" fmla="*/ 0 h 85725"/>
                <a:gd name="connsiteX14" fmla="*/ 0 w 128587"/>
                <a:gd name="connsiteY14" fmla="*/ 0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8587" h="85725">
                  <a:moveTo>
                    <a:pt x="0" y="85725"/>
                  </a:moveTo>
                  <a:lnTo>
                    <a:pt x="128588" y="85725"/>
                  </a:lnTo>
                  <a:lnTo>
                    <a:pt x="128588" y="71438"/>
                  </a:lnTo>
                  <a:lnTo>
                    <a:pt x="0" y="71438"/>
                  </a:lnTo>
                  <a:lnTo>
                    <a:pt x="0" y="85725"/>
                  </a:lnTo>
                  <a:close/>
                  <a:moveTo>
                    <a:pt x="0" y="50006"/>
                  </a:moveTo>
                  <a:lnTo>
                    <a:pt x="128588" y="50006"/>
                  </a:lnTo>
                  <a:lnTo>
                    <a:pt x="128588" y="35719"/>
                  </a:lnTo>
                  <a:lnTo>
                    <a:pt x="0" y="35719"/>
                  </a:lnTo>
                  <a:lnTo>
                    <a:pt x="0" y="50006"/>
                  </a:lnTo>
                  <a:close/>
                  <a:moveTo>
                    <a:pt x="0" y="0"/>
                  </a:moveTo>
                  <a:lnTo>
                    <a:pt x="0" y="14288"/>
                  </a:lnTo>
                  <a:lnTo>
                    <a:pt x="128588" y="14288"/>
                  </a:lnTo>
                  <a:lnTo>
                    <a:pt x="12858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611EB690-F14F-406F-B172-20E337BD9D8E}"/>
              </a:ext>
            </a:extLst>
          </p:cNvPr>
          <p:cNvSpPr/>
          <p:nvPr/>
        </p:nvSpPr>
        <p:spPr>
          <a:xfrm>
            <a:off x="7325033" y="370727"/>
            <a:ext cx="3026390" cy="19724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2C0FA5B-DA47-4995-946F-242651DD57E1}"/>
              </a:ext>
            </a:extLst>
          </p:cNvPr>
          <p:cNvSpPr txBox="1"/>
          <p:nvPr/>
        </p:nvSpPr>
        <p:spPr>
          <a:xfrm>
            <a:off x="7791903" y="652230"/>
            <a:ext cx="13004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Home</a:t>
            </a:r>
            <a:endParaRPr lang="en-US" sz="1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F5C11E-D46B-437C-B88B-93B0E530D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77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ADAF5-AA9E-4DD4-9CD6-10CDA84BD0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UI/UX Design &amp; Demo</a:t>
            </a:r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01C0E92-6B5B-4A7D-A7BE-4D6DC0E773FF}"/>
              </a:ext>
            </a:extLst>
          </p:cNvPr>
          <p:cNvSpPr/>
          <p:nvPr/>
        </p:nvSpPr>
        <p:spPr>
          <a:xfrm>
            <a:off x="9677827" y="7071439"/>
            <a:ext cx="365126" cy="365126"/>
          </a:xfrm>
          <a:custGeom>
            <a:avLst/>
            <a:gdLst>
              <a:gd name="connsiteX0" fmla="*/ 0 w 578997"/>
              <a:gd name="connsiteY0" fmla="*/ 0 h 578997"/>
              <a:gd name="connsiteX1" fmla="*/ 578997 w 578997"/>
              <a:gd name="connsiteY1" fmla="*/ 0 h 578997"/>
              <a:gd name="connsiteX2" fmla="*/ 578997 w 578997"/>
              <a:gd name="connsiteY2" fmla="*/ 578997 h 578997"/>
              <a:gd name="connsiteX3" fmla="*/ 0 w 578997"/>
              <a:gd name="connsiteY3" fmla="*/ 578997 h 578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997" h="578997">
                <a:moveTo>
                  <a:pt x="0" y="0"/>
                </a:moveTo>
                <a:lnTo>
                  <a:pt x="578997" y="0"/>
                </a:lnTo>
                <a:lnTo>
                  <a:pt x="578997" y="578997"/>
                </a:lnTo>
                <a:lnTo>
                  <a:pt x="0" y="578997"/>
                </a:lnTo>
                <a:close/>
              </a:path>
            </a:pathLst>
          </a:custGeom>
          <a:noFill/>
          <a:ln w="2381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16ADAF-7F31-4824-AD90-5971164C1431}"/>
              </a:ext>
            </a:extLst>
          </p:cNvPr>
          <p:cNvSpPr txBox="1"/>
          <p:nvPr/>
        </p:nvSpPr>
        <p:spPr>
          <a:xfrm>
            <a:off x="307089" y="1553371"/>
            <a:ext cx="4559880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Login/Registration Form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for Rider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Successful/Rejected 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Edit Personal Information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Sender Post Requests</a:t>
            </a:r>
            <a:endParaRPr lang="en-MY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Manage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Accepts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Manage Accepted Requests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B66DC02-8392-4038-9EC4-3B06555B4850}"/>
              </a:ext>
            </a:extLst>
          </p:cNvPr>
          <p:cNvSpPr/>
          <p:nvPr/>
        </p:nvSpPr>
        <p:spPr>
          <a:xfrm>
            <a:off x="10356727" y="373020"/>
            <a:ext cx="753725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9D3670E-0C8E-4C88-B7C4-368DBE7C0BF4}"/>
              </a:ext>
            </a:extLst>
          </p:cNvPr>
          <p:cNvSpPr/>
          <p:nvPr/>
        </p:nvSpPr>
        <p:spPr>
          <a:xfrm>
            <a:off x="7239099" y="-328016"/>
            <a:ext cx="3112324" cy="7030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2AECE15-3323-4528-8778-BB720A536300}"/>
              </a:ext>
            </a:extLst>
          </p:cNvPr>
          <p:cNvSpPr/>
          <p:nvPr/>
        </p:nvSpPr>
        <p:spPr>
          <a:xfrm>
            <a:off x="7239099" y="5775587"/>
            <a:ext cx="3112324" cy="7030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6C66C6-14B8-4E0C-89DD-BBF9F1BC1E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EA784BD7-022B-49AB-BB9B-1D2B54AA18B0}"/>
              </a:ext>
            </a:extLst>
          </p:cNvPr>
          <p:cNvGrpSpPr/>
          <p:nvPr/>
        </p:nvGrpSpPr>
        <p:grpSpPr>
          <a:xfrm>
            <a:off x="7322379" y="1310121"/>
            <a:ext cx="3029043" cy="4345206"/>
            <a:chOff x="7322379" y="1310121"/>
            <a:chExt cx="3029043" cy="4345206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15200E22-4FDD-4617-8A6E-68999823E598}"/>
                </a:ext>
              </a:extLst>
            </p:cNvPr>
            <p:cNvGrpSpPr/>
            <p:nvPr/>
          </p:nvGrpSpPr>
          <p:grpSpPr>
            <a:xfrm>
              <a:off x="7446911" y="4674584"/>
              <a:ext cx="2791643" cy="980743"/>
              <a:chOff x="7446911" y="4059708"/>
              <a:chExt cx="2791643" cy="980743"/>
            </a:xfrm>
          </p:grpSpPr>
          <p:sp>
            <p:nvSpPr>
              <p:cNvPr id="50" name="Rectangle: Rounded Corners 49">
                <a:extLst>
                  <a:ext uri="{FF2B5EF4-FFF2-40B4-BE49-F238E27FC236}">
                    <a16:creationId xmlns:a16="http://schemas.microsoft.com/office/drawing/2014/main" id="{0ABA0F11-46AF-4A81-8644-B330D78207E6}"/>
                  </a:ext>
                </a:extLst>
              </p:cNvPr>
              <p:cNvSpPr/>
              <p:nvPr/>
            </p:nvSpPr>
            <p:spPr>
              <a:xfrm>
                <a:off x="7446911" y="4059708"/>
                <a:ext cx="2782477" cy="980743"/>
              </a:xfrm>
              <a:prstGeom prst="roundRect">
                <a:avLst>
                  <a:gd name="adj" fmla="val 9928"/>
                </a:avLst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167CBDF6-3205-498B-8FA0-439BDFCD8D47}"/>
                  </a:ext>
                </a:extLst>
              </p:cNvPr>
              <p:cNvSpPr txBox="1"/>
              <p:nvPr/>
            </p:nvSpPr>
            <p:spPr>
              <a:xfrm>
                <a:off x="8164760" y="4224573"/>
                <a:ext cx="2073794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MY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Manage Requests</a:t>
                </a:r>
                <a:endParaRPr lang="en-US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grpSp>
            <p:nvGrpSpPr>
              <p:cNvPr id="52" name="Graphic 44">
                <a:extLst>
                  <a:ext uri="{FF2B5EF4-FFF2-40B4-BE49-F238E27FC236}">
                    <a16:creationId xmlns:a16="http://schemas.microsoft.com/office/drawing/2014/main" id="{3EC8CB8F-E1CF-4E18-82FF-A534AD1D09FA}"/>
                  </a:ext>
                </a:extLst>
              </p:cNvPr>
              <p:cNvGrpSpPr/>
              <p:nvPr/>
            </p:nvGrpSpPr>
            <p:grpSpPr>
              <a:xfrm>
                <a:off x="7543404" y="4228056"/>
                <a:ext cx="659405" cy="659405"/>
                <a:chOff x="5981699" y="3314699"/>
                <a:chExt cx="458429" cy="458429"/>
              </a:xfrm>
            </p:grpSpPr>
            <p:sp>
              <p:nvSpPr>
                <p:cNvPr id="55" name="Freeform: Shape 54">
                  <a:extLst>
                    <a:ext uri="{FF2B5EF4-FFF2-40B4-BE49-F238E27FC236}">
                      <a16:creationId xmlns:a16="http://schemas.microsoft.com/office/drawing/2014/main" id="{3A0D43A7-01C0-4E36-B765-DF6D93E0F496}"/>
                    </a:ext>
                  </a:extLst>
                </p:cNvPr>
                <p:cNvSpPr/>
                <p:nvPr/>
              </p:nvSpPr>
              <p:spPr>
                <a:xfrm>
                  <a:off x="5981699" y="3314699"/>
                  <a:ext cx="458429" cy="458429"/>
                </a:xfrm>
                <a:custGeom>
                  <a:avLst/>
                  <a:gdLst>
                    <a:gd name="connsiteX0" fmla="*/ 0 w 458429"/>
                    <a:gd name="connsiteY0" fmla="*/ 0 h 458429"/>
                    <a:gd name="connsiteX1" fmla="*/ 458429 w 458429"/>
                    <a:gd name="connsiteY1" fmla="*/ 0 h 458429"/>
                    <a:gd name="connsiteX2" fmla="*/ 458429 w 458429"/>
                    <a:gd name="connsiteY2" fmla="*/ 458429 h 458429"/>
                    <a:gd name="connsiteX3" fmla="*/ 0 w 458429"/>
                    <a:gd name="connsiteY3" fmla="*/ 458429 h 4584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58429" h="458429">
                      <a:moveTo>
                        <a:pt x="0" y="0"/>
                      </a:moveTo>
                      <a:lnTo>
                        <a:pt x="458429" y="0"/>
                      </a:lnTo>
                      <a:lnTo>
                        <a:pt x="458429" y="458429"/>
                      </a:lnTo>
                      <a:lnTo>
                        <a:pt x="0" y="458429"/>
                      </a:lnTo>
                      <a:close/>
                    </a:path>
                  </a:pathLst>
                </a:custGeom>
                <a:noFill/>
                <a:ln w="190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7" name="Freeform: Shape 56">
                  <a:extLst>
                    <a:ext uri="{FF2B5EF4-FFF2-40B4-BE49-F238E27FC236}">
                      <a16:creationId xmlns:a16="http://schemas.microsoft.com/office/drawing/2014/main" id="{06688FC2-E9F6-4914-902E-072678788DDA}"/>
                    </a:ext>
                  </a:extLst>
                </p:cNvPr>
                <p:cNvSpPr/>
                <p:nvPr/>
              </p:nvSpPr>
              <p:spPr>
                <a:xfrm>
                  <a:off x="6019897" y="3352901"/>
                  <a:ext cx="382024" cy="382024"/>
                </a:xfrm>
                <a:custGeom>
                  <a:avLst/>
                  <a:gdLst>
                    <a:gd name="connsiteX0" fmla="*/ 190821 w 382024"/>
                    <a:gd name="connsiteY0" fmla="*/ 0 h 382024"/>
                    <a:gd name="connsiteX1" fmla="*/ 0 w 382024"/>
                    <a:gd name="connsiteY1" fmla="*/ 191012 h 382024"/>
                    <a:gd name="connsiteX2" fmla="*/ 190821 w 382024"/>
                    <a:gd name="connsiteY2" fmla="*/ 382024 h 382024"/>
                    <a:gd name="connsiteX3" fmla="*/ 382024 w 382024"/>
                    <a:gd name="connsiteY3" fmla="*/ 191012 h 382024"/>
                    <a:gd name="connsiteX4" fmla="*/ 190821 w 382024"/>
                    <a:gd name="connsiteY4" fmla="*/ 0 h 382024"/>
                    <a:gd name="connsiteX5" fmla="*/ 191012 w 382024"/>
                    <a:gd name="connsiteY5" fmla="*/ 343822 h 382024"/>
                    <a:gd name="connsiteX6" fmla="*/ 38202 w 382024"/>
                    <a:gd name="connsiteY6" fmla="*/ 191012 h 382024"/>
                    <a:gd name="connsiteX7" fmla="*/ 191012 w 382024"/>
                    <a:gd name="connsiteY7" fmla="*/ 38202 h 382024"/>
                    <a:gd name="connsiteX8" fmla="*/ 343822 w 382024"/>
                    <a:gd name="connsiteY8" fmla="*/ 191012 h 382024"/>
                    <a:gd name="connsiteX9" fmla="*/ 191012 w 382024"/>
                    <a:gd name="connsiteY9" fmla="*/ 343822 h 3820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82024" h="382024">
                      <a:moveTo>
                        <a:pt x="190821" y="0"/>
                      </a:moveTo>
                      <a:cubicBezTo>
                        <a:pt x="85382" y="0"/>
                        <a:pt x="0" y="85573"/>
                        <a:pt x="0" y="191012"/>
                      </a:cubicBezTo>
                      <a:cubicBezTo>
                        <a:pt x="0" y="296451"/>
                        <a:pt x="85382" y="382024"/>
                        <a:pt x="190821" y="382024"/>
                      </a:cubicBezTo>
                      <a:cubicBezTo>
                        <a:pt x="296451" y="382024"/>
                        <a:pt x="382024" y="296451"/>
                        <a:pt x="382024" y="191012"/>
                      </a:cubicBezTo>
                      <a:cubicBezTo>
                        <a:pt x="382024" y="85573"/>
                        <a:pt x="296451" y="0"/>
                        <a:pt x="190821" y="0"/>
                      </a:cubicBezTo>
                      <a:close/>
                      <a:moveTo>
                        <a:pt x="191012" y="343822"/>
                      </a:moveTo>
                      <a:cubicBezTo>
                        <a:pt x="106585" y="343822"/>
                        <a:pt x="38202" y="275439"/>
                        <a:pt x="38202" y="191012"/>
                      </a:cubicBezTo>
                      <a:cubicBezTo>
                        <a:pt x="38202" y="106585"/>
                        <a:pt x="106585" y="38202"/>
                        <a:pt x="191012" y="38202"/>
                      </a:cubicBezTo>
                      <a:cubicBezTo>
                        <a:pt x="275439" y="38202"/>
                        <a:pt x="343822" y="106585"/>
                        <a:pt x="343822" y="191012"/>
                      </a:cubicBezTo>
                      <a:cubicBezTo>
                        <a:pt x="343822" y="275439"/>
                        <a:pt x="275439" y="343822"/>
                        <a:pt x="191012" y="343822"/>
                      </a:cubicBez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190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58" name="Freeform: Shape 57">
                  <a:extLst>
                    <a:ext uri="{FF2B5EF4-FFF2-40B4-BE49-F238E27FC236}">
                      <a16:creationId xmlns:a16="http://schemas.microsoft.com/office/drawing/2014/main" id="{7D61AD8D-131D-4C30-A4D9-7EE77E88A5C3}"/>
                    </a:ext>
                  </a:extLst>
                </p:cNvPr>
                <p:cNvSpPr/>
                <p:nvPr/>
              </p:nvSpPr>
              <p:spPr>
                <a:xfrm>
                  <a:off x="6191812" y="3448407"/>
                  <a:ext cx="114607" cy="174776"/>
                </a:xfrm>
                <a:custGeom>
                  <a:avLst/>
                  <a:gdLst>
                    <a:gd name="connsiteX0" fmla="*/ 28652 w 114607"/>
                    <a:gd name="connsiteY0" fmla="*/ 0 h 174776"/>
                    <a:gd name="connsiteX1" fmla="*/ 0 w 114607"/>
                    <a:gd name="connsiteY1" fmla="*/ 0 h 174776"/>
                    <a:gd name="connsiteX2" fmla="*/ 0 w 114607"/>
                    <a:gd name="connsiteY2" fmla="*/ 114607 h 174776"/>
                    <a:gd name="connsiteX3" fmla="*/ 100281 w 114607"/>
                    <a:gd name="connsiteY3" fmla="*/ 174776 h 174776"/>
                    <a:gd name="connsiteX4" fmla="*/ 114607 w 114607"/>
                    <a:gd name="connsiteY4" fmla="*/ 151282 h 174776"/>
                    <a:gd name="connsiteX5" fmla="*/ 28652 w 114607"/>
                    <a:gd name="connsiteY5" fmla="*/ 100281 h 1747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4607" h="174776">
                      <a:moveTo>
                        <a:pt x="28652" y="0"/>
                      </a:moveTo>
                      <a:lnTo>
                        <a:pt x="0" y="0"/>
                      </a:lnTo>
                      <a:lnTo>
                        <a:pt x="0" y="114607"/>
                      </a:lnTo>
                      <a:lnTo>
                        <a:pt x="100281" y="174776"/>
                      </a:lnTo>
                      <a:lnTo>
                        <a:pt x="114607" y="151282"/>
                      </a:lnTo>
                      <a:lnTo>
                        <a:pt x="28652" y="100281"/>
                      </a:ln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190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BF7B165-DD07-4CF4-93FD-C6532E8FAACB}"/>
                  </a:ext>
                </a:extLst>
              </p:cNvPr>
              <p:cNvSpPr txBox="1"/>
              <p:nvPr/>
            </p:nvSpPr>
            <p:spPr>
              <a:xfrm>
                <a:off x="8164760" y="4560812"/>
                <a:ext cx="2073794" cy="307777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sz="1400" dirty="0">
                    <a:solidFill>
                      <a:schemeClr val="accent6">
                        <a:lumMod val="7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3 active requests</a:t>
                </a:r>
              </a:p>
            </p:txBody>
          </p: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126D633-5D95-4855-B17F-63AE36BC6494}"/>
                </a:ext>
              </a:extLst>
            </p:cNvPr>
            <p:cNvSpPr txBox="1"/>
            <p:nvPr/>
          </p:nvSpPr>
          <p:spPr>
            <a:xfrm>
              <a:off x="7446911" y="1310121"/>
              <a:ext cx="162832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MY" sz="16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Welcome Back</a:t>
              </a:r>
              <a:r>
                <a:rPr lang="en-MY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, </a:t>
              </a:r>
              <a:endParaRPr lang="en-MY" sz="20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  <a:p>
              <a:r>
                <a:rPr lang="en-MY" sz="2400" dirty="0">
                  <a:solidFill>
                    <a:schemeClr val="accent6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John1213</a:t>
              </a:r>
              <a:endParaRPr lang="en-US" sz="2400" dirty="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2DB33062-5601-40B9-9FB4-C5073B1EA42E}"/>
                </a:ext>
              </a:extLst>
            </p:cNvPr>
            <p:cNvGrpSpPr/>
            <p:nvPr/>
          </p:nvGrpSpPr>
          <p:grpSpPr>
            <a:xfrm>
              <a:off x="8770564" y="4209270"/>
              <a:ext cx="1467989" cy="369331"/>
              <a:chOff x="8279219" y="5161556"/>
              <a:chExt cx="1959335" cy="492948"/>
            </a:xfrm>
          </p:grpSpPr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C193FC0F-CFA3-4E9F-91A1-FCB7E9CF1AB5}"/>
                  </a:ext>
                </a:extLst>
              </p:cNvPr>
              <p:cNvSpPr txBox="1"/>
              <p:nvPr/>
            </p:nvSpPr>
            <p:spPr>
              <a:xfrm>
                <a:off x="8693731" y="5216319"/>
                <a:ext cx="1544823" cy="36971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MY" sz="12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Post Request</a:t>
                </a:r>
                <a:endParaRPr lang="en-US" sz="12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grpSp>
            <p:nvGrpSpPr>
              <p:cNvPr id="47" name="Graphic 30">
                <a:extLst>
                  <a:ext uri="{FF2B5EF4-FFF2-40B4-BE49-F238E27FC236}">
                    <a16:creationId xmlns:a16="http://schemas.microsoft.com/office/drawing/2014/main" id="{A5B756AB-4D4C-40CD-8E84-9EA304261AEE}"/>
                  </a:ext>
                </a:extLst>
              </p:cNvPr>
              <p:cNvGrpSpPr/>
              <p:nvPr/>
            </p:nvGrpSpPr>
            <p:grpSpPr>
              <a:xfrm>
                <a:off x="8279219" y="5161556"/>
                <a:ext cx="492948" cy="492948"/>
                <a:chOff x="5981700" y="3314700"/>
                <a:chExt cx="601712" cy="601712"/>
              </a:xfrm>
            </p:grpSpPr>
            <p:sp>
              <p:nvSpPr>
                <p:cNvPr id="48" name="Freeform: Shape 47">
                  <a:extLst>
                    <a:ext uri="{FF2B5EF4-FFF2-40B4-BE49-F238E27FC236}">
                      <a16:creationId xmlns:a16="http://schemas.microsoft.com/office/drawing/2014/main" id="{3E4BC1D9-70D6-458E-9992-397016B85D45}"/>
                    </a:ext>
                  </a:extLst>
                </p:cNvPr>
                <p:cNvSpPr/>
                <p:nvPr/>
              </p:nvSpPr>
              <p:spPr>
                <a:xfrm>
                  <a:off x="5981700" y="3314700"/>
                  <a:ext cx="601712" cy="601712"/>
                </a:xfrm>
                <a:custGeom>
                  <a:avLst/>
                  <a:gdLst>
                    <a:gd name="connsiteX0" fmla="*/ 0 w 601712"/>
                    <a:gd name="connsiteY0" fmla="*/ 0 h 601712"/>
                    <a:gd name="connsiteX1" fmla="*/ 601712 w 601712"/>
                    <a:gd name="connsiteY1" fmla="*/ 0 h 601712"/>
                    <a:gd name="connsiteX2" fmla="*/ 601712 w 601712"/>
                    <a:gd name="connsiteY2" fmla="*/ 601712 h 601712"/>
                    <a:gd name="connsiteX3" fmla="*/ 0 w 601712"/>
                    <a:gd name="connsiteY3" fmla="*/ 601712 h 6017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01712" h="601712">
                      <a:moveTo>
                        <a:pt x="0" y="0"/>
                      </a:moveTo>
                      <a:lnTo>
                        <a:pt x="601712" y="0"/>
                      </a:lnTo>
                      <a:lnTo>
                        <a:pt x="601712" y="601712"/>
                      </a:lnTo>
                      <a:lnTo>
                        <a:pt x="0" y="601712"/>
                      </a:lnTo>
                      <a:close/>
                    </a:path>
                  </a:pathLst>
                </a:custGeom>
                <a:noFill/>
                <a:ln w="2500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/>
                </a:p>
              </p:txBody>
            </p:sp>
            <p:sp>
              <p:nvSpPr>
                <p:cNvPr id="49" name="Freeform: Shape 48">
                  <a:extLst>
                    <a:ext uri="{FF2B5EF4-FFF2-40B4-BE49-F238E27FC236}">
                      <a16:creationId xmlns:a16="http://schemas.microsoft.com/office/drawing/2014/main" id="{59AA3EF0-EB6A-4CE0-BA0A-212FD0590137}"/>
                    </a:ext>
                  </a:extLst>
                </p:cNvPr>
                <p:cNvSpPr/>
                <p:nvPr/>
              </p:nvSpPr>
              <p:spPr>
                <a:xfrm>
                  <a:off x="6107056" y="3440056"/>
                  <a:ext cx="350998" cy="350998"/>
                </a:xfrm>
                <a:custGeom>
                  <a:avLst/>
                  <a:gdLst>
                    <a:gd name="connsiteX0" fmla="*/ 350999 w 350998"/>
                    <a:gd name="connsiteY0" fmla="*/ 200571 h 350998"/>
                    <a:gd name="connsiteX1" fmla="*/ 200571 w 350998"/>
                    <a:gd name="connsiteY1" fmla="*/ 200571 h 350998"/>
                    <a:gd name="connsiteX2" fmla="*/ 200571 w 350998"/>
                    <a:gd name="connsiteY2" fmla="*/ 350999 h 350998"/>
                    <a:gd name="connsiteX3" fmla="*/ 150428 w 350998"/>
                    <a:gd name="connsiteY3" fmla="*/ 350999 h 350998"/>
                    <a:gd name="connsiteX4" fmla="*/ 150428 w 350998"/>
                    <a:gd name="connsiteY4" fmla="*/ 200571 h 350998"/>
                    <a:gd name="connsiteX5" fmla="*/ 0 w 350998"/>
                    <a:gd name="connsiteY5" fmla="*/ 200571 h 350998"/>
                    <a:gd name="connsiteX6" fmla="*/ 0 w 350998"/>
                    <a:gd name="connsiteY6" fmla="*/ 150428 h 350998"/>
                    <a:gd name="connsiteX7" fmla="*/ 150428 w 350998"/>
                    <a:gd name="connsiteY7" fmla="*/ 150428 h 350998"/>
                    <a:gd name="connsiteX8" fmla="*/ 150428 w 350998"/>
                    <a:gd name="connsiteY8" fmla="*/ 0 h 350998"/>
                    <a:gd name="connsiteX9" fmla="*/ 200571 w 350998"/>
                    <a:gd name="connsiteY9" fmla="*/ 0 h 350998"/>
                    <a:gd name="connsiteX10" fmla="*/ 200571 w 350998"/>
                    <a:gd name="connsiteY10" fmla="*/ 150428 h 350998"/>
                    <a:gd name="connsiteX11" fmla="*/ 350999 w 350998"/>
                    <a:gd name="connsiteY11" fmla="*/ 150428 h 350998"/>
                    <a:gd name="connsiteX12" fmla="*/ 350999 w 350998"/>
                    <a:gd name="connsiteY12" fmla="*/ 200571 h 3509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0998" h="350998">
                      <a:moveTo>
                        <a:pt x="350999" y="200571"/>
                      </a:moveTo>
                      <a:lnTo>
                        <a:pt x="200571" y="200571"/>
                      </a:lnTo>
                      <a:lnTo>
                        <a:pt x="200571" y="350999"/>
                      </a:lnTo>
                      <a:lnTo>
                        <a:pt x="150428" y="350999"/>
                      </a:lnTo>
                      <a:lnTo>
                        <a:pt x="150428" y="200571"/>
                      </a:lnTo>
                      <a:lnTo>
                        <a:pt x="0" y="200571"/>
                      </a:lnTo>
                      <a:lnTo>
                        <a:pt x="0" y="150428"/>
                      </a:lnTo>
                      <a:lnTo>
                        <a:pt x="150428" y="150428"/>
                      </a:lnTo>
                      <a:lnTo>
                        <a:pt x="150428" y="0"/>
                      </a:lnTo>
                      <a:lnTo>
                        <a:pt x="200571" y="0"/>
                      </a:lnTo>
                      <a:lnTo>
                        <a:pt x="200571" y="150428"/>
                      </a:lnTo>
                      <a:lnTo>
                        <a:pt x="350999" y="150428"/>
                      </a:lnTo>
                      <a:lnTo>
                        <a:pt x="350999" y="200571"/>
                      </a:ln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2500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 dirty="0"/>
                </a:p>
              </p:txBody>
            </p:sp>
          </p:grp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0C1834AB-8472-4C45-8CD2-48EF0F096528}"/>
                </a:ext>
              </a:extLst>
            </p:cNvPr>
            <p:cNvGrpSpPr/>
            <p:nvPr/>
          </p:nvGrpSpPr>
          <p:grpSpPr>
            <a:xfrm>
              <a:off x="7322379" y="2249364"/>
              <a:ext cx="3029043" cy="1688959"/>
              <a:chOff x="7322379" y="2050187"/>
              <a:chExt cx="3029043" cy="1688959"/>
            </a:xfrm>
          </p:grpSpPr>
          <p:pic>
            <p:nvPicPr>
              <p:cNvPr id="40" name="Picture 4" descr="Cloudy &amp; Cooler Thursday">
                <a:extLst>
                  <a:ext uri="{FF2B5EF4-FFF2-40B4-BE49-F238E27FC236}">
                    <a16:creationId xmlns:a16="http://schemas.microsoft.com/office/drawing/2014/main" id="{0DA3F4A7-20C2-45D4-803F-71B12CCA215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-3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964" r="7001" b="22646"/>
              <a:stretch/>
            </p:blipFill>
            <p:spPr bwMode="auto">
              <a:xfrm>
                <a:off x="7322379" y="2050187"/>
                <a:ext cx="3029043" cy="1688959"/>
              </a:xfrm>
              <a:prstGeom prst="rect">
                <a:avLst/>
              </a:prstGeom>
              <a:noFill/>
              <a:effectLst>
                <a:innerShdw blurRad="114300">
                  <a:prstClr val="black"/>
                </a:inn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FC5E59AD-3AFC-4D7F-8045-8B761EEBC5D1}"/>
                  </a:ext>
                </a:extLst>
              </p:cNvPr>
              <p:cNvGrpSpPr/>
              <p:nvPr/>
            </p:nvGrpSpPr>
            <p:grpSpPr>
              <a:xfrm>
                <a:off x="7487919" y="2243117"/>
                <a:ext cx="2197609" cy="595259"/>
                <a:chOff x="7829437" y="3431111"/>
                <a:chExt cx="2197609" cy="595259"/>
              </a:xfrm>
            </p:grpSpPr>
            <p:grpSp>
              <p:nvGrpSpPr>
                <p:cNvPr id="42" name="Group 41">
                  <a:extLst>
                    <a:ext uri="{FF2B5EF4-FFF2-40B4-BE49-F238E27FC236}">
                      <a16:creationId xmlns:a16="http://schemas.microsoft.com/office/drawing/2014/main" id="{A00FE525-D470-4B1F-99B6-C852F8ABCD75}"/>
                    </a:ext>
                  </a:extLst>
                </p:cNvPr>
                <p:cNvGrpSpPr/>
                <p:nvPr/>
              </p:nvGrpSpPr>
              <p:grpSpPr>
                <a:xfrm>
                  <a:off x="8473605" y="3431111"/>
                  <a:ext cx="1553441" cy="595259"/>
                  <a:chOff x="7942494" y="3193482"/>
                  <a:chExt cx="1553441" cy="595259"/>
                </a:xfrm>
              </p:grpSpPr>
              <p:sp>
                <p:nvSpPr>
                  <p:cNvPr id="44" name="TextBox 43">
                    <a:extLst>
                      <a:ext uri="{FF2B5EF4-FFF2-40B4-BE49-F238E27FC236}">
                        <a16:creationId xmlns:a16="http://schemas.microsoft.com/office/drawing/2014/main" id="{3413F88D-83AE-461D-AC47-72043ABE8138}"/>
                      </a:ext>
                    </a:extLst>
                  </p:cNvPr>
                  <p:cNvSpPr txBox="1"/>
                  <p:nvPr/>
                </p:nvSpPr>
                <p:spPr>
                  <a:xfrm>
                    <a:off x="7942494" y="3193482"/>
                    <a:ext cx="1513379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MY" dirty="0">
                        <a:solidFill>
                          <a:schemeClr val="bg1">
                            <a:lumMod val="95000"/>
                          </a:schemeClr>
                        </a:solidFill>
                        <a:latin typeface="Roboto Light" panose="02000000000000000000" pitchFamily="2" charset="0"/>
                        <a:ea typeface="Roboto Light" panose="02000000000000000000" pitchFamily="2" charset="0"/>
                      </a:rPr>
                      <a:t>12:34 PM</a:t>
                    </a:r>
                    <a:endParaRPr lang="en-US" sz="3200" dirty="0">
                      <a:solidFill>
                        <a:schemeClr val="bg1">
                          <a:lumMod val="95000"/>
                        </a:schemeClr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</a:endParaRPr>
                  </a:p>
                </p:txBody>
              </p:sp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7B50B3A3-2E4C-4824-82DE-0B64B3B05A9F}"/>
                      </a:ext>
                    </a:extLst>
                  </p:cNvPr>
                  <p:cNvSpPr txBox="1"/>
                  <p:nvPr/>
                </p:nvSpPr>
                <p:spPr>
                  <a:xfrm>
                    <a:off x="7982556" y="3527131"/>
                    <a:ext cx="1513379" cy="2616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MY" sz="1100" dirty="0">
                        <a:solidFill>
                          <a:schemeClr val="bg1">
                            <a:lumMod val="95000"/>
                          </a:schemeClr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rPr>
                      <a:t>Cloudy</a:t>
                    </a:r>
                    <a:endParaRPr lang="en-US" dirty="0">
                      <a:solidFill>
                        <a:schemeClr val="bg1">
                          <a:lumMod val="95000"/>
                        </a:schemeClr>
                      </a:solidFill>
                      <a:latin typeface="Roboto" panose="02000000000000000000" pitchFamily="2" charset="0"/>
                      <a:ea typeface="Roboto" panose="02000000000000000000" pitchFamily="2" charset="0"/>
                    </a:endParaRPr>
                  </a:p>
                </p:txBody>
              </p:sp>
            </p:grpSp>
            <p:sp>
              <p:nvSpPr>
                <p:cNvPr id="43" name="Freeform: Shape 42">
                  <a:extLst>
                    <a:ext uri="{FF2B5EF4-FFF2-40B4-BE49-F238E27FC236}">
                      <a16:creationId xmlns:a16="http://schemas.microsoft.com/office/drawing/2014/main" id="{FD5D6024-BD88-4ADB-9075-54AA7387EBBA}"/>
                    </a:ext>
                  </a:extLst>
                </p:cNvPr>
                <p:cNvSpPr/>
                <p:nvPr/>
              </p:nvSpPr>
              <p:spPr>
                <a:xfrm>
                  <a:off x="7829437" y="3538878"/>
                  <a:ext cx="612706" cy="408470"/>
                </a:xfrm>
                <a:custGeom>
                  <a:avLst/>
                  <a:gdLst>
                    <a:gd name="connsiteX0" fmla="*/ 415646 w 515263"/>
                    <a:gd name="connsiteY0" fmla="*/ 129675 h 343508"/>
                    <a:gd name="connsiteX1" fmla="*/ 257632 w 515263"/>
                    <a:gd name="connsiteY1" fmla="*/ 0 h 343508"/>
                    <a:gd name="connsiteX2" fmla="*/ 114861 w 515263"/>
                    <a:gd name="connsiteY2" fmla="*/ 86736 h 343508"/>
                    <a:gd name="connsiteX3" fmla="*/ 0 w 515263"/>
                    <a:gd name="connsiteY3" fmla="*/ 214693 h 343508"/>
                    <a:gd name="connsiteX4" fmla="*/ 128816 w 515263"/>
                    <a:gd name="connsiteY4" fmla="*/ 343509 h 343508"/>
                    <a:gd name="connsiteX5" fmla="*/ 407917 w 515263"/>
                    <a:gd name="connsiteY5" fmla="*/ 343509 h 343508"/>
                    <a:gd name="connsiteX6" fmla="*/ 515263 w 515263"/>
                    <a:gd name="connsiteY6" fmla="*/ 236162 h 343508"/>
                    <a:gd name="connsiteX7" fmla="*/ 415646 w 515263"/>
                    <a:gd name="connsiteY7" fmla="*/ 129675 h 3435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15263" h="343508">
                      <a:moveTo>
                        <a:pt x="415646" y="129675"/>
                      </a:moveTo>
                      <a:cubicBezTo>
                        <a:pt x="400832" y="55605"/>
                        <a:pt x="335780" y="0"/>
                        <a:pt x="257632" y="0"/>
                      </a:cubicBezTo>
                      <a:cubicBezTo>
                        <a:pt x="195585" y="0"/>
                        <a:pt x="141697" y="35210"/>
                        <a:pt x="114861" y="86736"/>
                      </a:cubicBezTo>
                      <a:cubicBezTo>
                        <a:pt x="50238" y="93606"/>
                        <a:pt x="0" y="148353"/>
                        <a:pt x="0" y="214693"/>
                      </a:cubicBezTo>
                      <a:cubicBezTo>
                        <a:pt x="0" y="285756"/>
                        <a:pt x="57752" y="343509"/>
                        <a:pt x="128816" y="343509"/>
                      </a:cubicBezTo>
                      <a:lnTo>
                        <a:pt x="407917" y="343509"/>
                      </a:lnTo>
                      <a:cubicBezTo>
                        <a:pt x="467172" y="343509"/>
                        <a:pt x="515263" y="295417"/>
                        <a:pt x="515263" y="236162"/>
                      </a:cubicBezTo>
                      <a:cubicBezTo>
                        <a:pt x="515263" y="179483"/>
                        <a:pt x="471251" y="133539"/>
                        <a:pt x="415646" y="129675"/>
                      </a:cubicBez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 w="214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400" dirty="0">
                    <a:solidFill>
                      <a:schemeClr val="bg1">
                        <a:lumMod val="95000"/>
                      </a:schemeClr>
                    </a:solidFill>
                  </a:endParaRPr>
                </a:p>
              </p:txBody>
            </p:sp>
          </p:grpSp>
        </p:grpSp>
      </p:grpSp>
      <p:sp>
        <p:nvSpPr>
          <p:cNvPr id="53" name="Rectangle 52">
            <a:extLst>
              <a:ext uri="{FF2B5EF4-FFF2-40B4-BE49-F238E27FC236}">
                <a16:creationId xmlns:a16="http://schemas.microsoft.com/office/drawing/2014/main" id="{5F7130C7-985F-4489-B5F8-B5715BDB10D2}"/>
              </a:ext>
            </a:extLst>
          </p:cNvPr>
          <p:cNvSpPr/>
          <p:nvPr/>
        </p:nvSpPr>
        <p:spPr>
          <a:xfrm>
            <a:off x="4524028" y="364391"/>
            <a:ext cx="2549463" cy="541119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CDCAE1F7-8A81-4145-8368-7389254A9A94}"/>
              </a:ext>
            </a:extLst>
          </p:cNvPr>
          <p:cNvSpPr txBox="1"/>
          <p:nvPr/>
        </p:nvSpPr>
        <p:spPr>
          <a:xfrm>
            <a:off x="5454885" y="778334"/>
            <a:ext cx="1468874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John1213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FEEFD804-6EC5-470F-93AA-A16C40BD5F94}"/>
              </a:ext>
            </a:extLst>
          </p:cNvPr>
          <p:cNvSpPr txBox="1"/>
          <p:nvPr/>
        </p:nvSpPr>
        <p:spPr>
          <a:xfrm>
            <a:off x="5454885" y="1038872"/>
            <a:ext cx="1362781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1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Rider</a:t>
            </a:r>
            <a:endParaRPr lang="en-US" sz="11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D209A719-F89B-4DC0-ABFA-EAB0EA1AD781}"/>
              </a:ext>
            </a:extLst>
          </p:cNvPr>
          <p:cNvCxnSpPr/>
          <p:nvPr/>
        </p:nvCxnSpPr>
        <p:spPr>
          <a:xfrm>
            <a:off x="4601018" y="1583559"/>
            <a:ext cx="2392884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9EDA8800-9F88-4991-8C0B-A6519E78073B}"/>
              </a:ext>
            </a:extLst>
          </p:cNvPr>
          <p:cNvSpPr txBox="1"/>
          <p:nvPr/>
        </p:nvSpPr>
        <p:spPr>
          <a:xfrm>
            <a:off x="5075659" y="1765183"/>
            <a:ext cx="164106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 History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79" name="Graphic 120">
            <a:extLst>
              <a:ext uri="{FF2B5EF4-FFF2-40B4-BE49-F238E27FC236}">
                <a16:creationId xmlns:a16="http://schemas.microsoft.com/office/drawing/2014/main" id="{50167D4A-E0F9-4130-86B2-003395584E3B}"/>
              </a:ext>
            </a:extLst>
          </p:cNvPr>
          <p:cNvGrpSpPr/>
          <p:nvPr/>
        </p:nvGrpSpPr>
        <p:grpSpPr>
          <a:xfrm>
            <a:off x="4714564" y="1748888"/>
            <a:ext cx="339582" cy="339582"/>
            <a:chOff x="7552822" y="2260856"/>
            <a:chExt cx="339582" cy="339582"/>
          </a:xfrm>
        </p:grpSpPr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ED10240C-975F-45CF-AE89-5E46920EDB2C}"/>
                </a:ext>
              </a:extLst>
            </p:cNvPr>
            <p:cNvSpPr/>
            <p:nvPr/>
          </p:nvSpPr>
          <p:spPr>
            <a:xfrm>
              <a:off x="7552822" y="2260856"/>
              <a:ext cx="339582" cy="339582"/>
            </a:xfrm>
            <a:custGeom>
              <a:avLst/>
              <a:gdLst>
                <a:gd name="connsiteX0" fmla="*/ 0 w 339582"/>
                <a:gd name="connsiteY0" fmla="*/ 0 h 339582"/>
                <a:gd name="connsiteX1" fmla="*/ 339582 w 339582"/>
                <a:gd name="connsiteY1" fmla="*/ 0 h 339582"/>
                <a:gd name="connsiteX2" fmla="*/ 339582 w 339582"/>
                <a:gd name="connsiteY2" fmla="*/ 339582 h 339582"/>
                <a:gd name="connsiteX3" fmla="*/ 0 w 339582"/>
                <a:gd name="connsiteY3" fmla="*/ 339582 h 33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582" h="339582">
                  <a:moveTo>
                    <a:pt x="0" y="0"/>
                  </a:moveTo>
                  <a:lnTo>
                    <a:pt x="339582" y="0"/>
                  </a:lnTo>
                  <a:lnTo>
                    <a:pt x="339582" y="339582"/>
                  </a:lnTo>
                  <a:lnTo>
                    <a:pt x="0" y="339582"/>
                  </a:lnTo>
                  <a:close/>
                </a:path>
              </a:pathLst>
            </a:custGeom>
            <a:noFill/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53711E65-6DD1-43FB-A806-BB3A35F70046}"/>
                </a:ext>
              </a:extLst>
            </p:cNvPr>
            <p:cNvSpPr/>
            <p:nvPr/>
          </p:nvSpPr>
          <p:spPr>
            <a:xfrm>
              <a:off x="7581120" y="2289154"/>
              <a:ext cx="282985" cy="282985"/>
            </a:xfrm>
            <a:custGeom>
              <a:avLst/>
              <a:gdLst>
                <a:gd name="connsiteX0" fmla="*/ 141351 w 282985"/>
                <a:gd name="connsiteY0" fmla="*/ 0 h 282985"/>
                <a:gd name="connsiteX1" fmla="*/ 0 w 282985"/>
                <a:gd name="connsiteY1" fmla="*/ 141493 h 282985"/>
                <a:gd name="connsiteX2" fmla="*/ 141351 w 282985"/>
                <a:gd name="connsiteY2" fmla="*/ 282985 h 282985"/>
                <a:gd name="connsiteX3" fmla="*/ 282985 w 282985"/>
                <a:gd name="connsiteY3" fmla="*/ 141493 h 282985"/>
                <a:gd name="connsiteX4" fmla="*/ 141351 w 282985"/>
                <a:gd name="connsiteY4" fmla="*/ 0 h 282985"/>
                <a:gd name="connsiteX5" fmla="*/ 141493 w 282985"/>
                <a:gd name="connsiteY5" fmla="*/ 254687 h 282985"/>
                <a:gd name="connsiteX6" fmla="*/ 28299 w 282985"/>
                <a:gd name="connsiteY6" fmla="*/ 141493 h 282985"/>
                <a:gd name="connsiteX7" fmla="*/ 141493 w 282985"/>
                <a:gd name="connsiteY7" fmla="*/ 28299 h 282985"/>
                <a:gd name="connsiteX8" fmla="*/ 254687 w 282985"/>
                <a:gd name="connsiteY8" fmla="*/ 141493 h 282985"/>
                <a:gd name="connsiteX9" fmla="*/ 141493 w 282985"/>
                <a:gd name="connsiteY9" fmla="*/ 254687 h 282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2985" h="282985">
                  <a:moveTo>
                    <a:pt x="141351" y="0"/>
                  </a:moveTo>
                  <a:cubicBezTo>
                    <a:pt x="63247" y="0"/>
                    <a:pt x="0" y="63389"/>
                    <a:pt x="0" y="141493"/>
                  </a:cubicBezTo>
                  <a:cubicBezTo>
                    <a:pt x="0" y="219596"/>
                    <a:pt x="63247" y="282985"/>
                    <a:pt x="141351" y="282985"/>
                  </a:cubicBezTo>
                  <a:cubicBezTo>
                    <a:pt x="219596" y="282985"/>
                    <a:pt x="282985" y="219596"/>
                    <a:pt x="282985" y="141493"/>
                  </a:cubicBezTo>
                  <a:cubicBezTo>
                    <a:pt x="282985" y="63389"/>
                    <a:pt x="219596" y="0"/>
                    <a:pt x="141351" y="0"/>
                  </a:cubicBezTo>
                  <a:close/>
                  <a:moveTo>
                    <a:pt x="141493" y="254687"/>
                  </a:moveTo>
                  <a:cubicBezTo>
                    <a:pt x="78953" y="254687"/>
                    <a:pt x="28299" y="204032"/>
                    <a:pt x="28299" y="141493"/>
                  </a:cubicBezTo>
                  <a:cubicBezTo>
                    <a:pt x="28299" y="78953"/>
                    <a:pt x="78953" y="28299"/>
                    <a:pt x="141493" y="28299"/>
                  </a:cubicBezTo>
                  <a:cubicBezTo>
                    <a:pt x="204032" y="28299"/>
                    <a:pt x="254687" y="78953"/>
                    <a:pt x="254687" y="141493"/>
                  </a:cubicBezTo>
                  <a:cubicBezTo>
                    <a:pt x="254687" y="204032"/>
                    <a:pt x="204032" y="254687"/>
                    <a:pt x="141493" y="254687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6C01F73E-6034-42AF-9A14-FBB967777145}"/>
                </a:ext>
              </a:extLst>
            </p:cNvPr>
            <p:cNvSpPr/>
            <p:nvPr/>
          </p:nvSpPr>
          <p:spPr>
            <a:xfrm>
              <a:off x="7708463" y="2359900"/>
              <a:ext cx="84895" cy="129465"/>
            </a:xfrm>
            <a:custGeom>
              <a:avLst/>
              <a:gdLst>
                <a:gd name="connsiteX0" fmla="*/ 21224 w 84895"/>
                <a:gd name="connsiteY0" fmla="*/ 0 h 129465"/>
                <a:gd name="connsiteX1" fmla="*/ 0 w 84895"/>
                <a:gd name="connsiteY1" fmla="*/ 0 h 129465"/>
                <a:gd name="connsiteX2" fmla="*/ 0 w 84895"/>
                <a:gd name="connsiteY2" fmla="*/ 84896 h 129465"/>
                <a:gd name="connsiteX3" fmla="*/ 74284 w 84895"/>
                <a:gd name="connsiteY3" fmla="*/ 129466 h 129465"/>
                <a:gd name="connsiteX4" fmla="*/ 84896 w 84895"/>
                <a:gd name="connsiteY4" fmla="*/ 112062 h 129465"/>
                <a:gd name="connsiteX5" fmla="*/ 21224 w 84895"/>
                <a:gd name="connsiteY5" fmla="*/ 74284 h 129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895" h="129465">
                  <a:moveTo>
                    <a:pt x="21224" y="0"/>
                  </a:moveTo>
                  <a:lnTo>
                    <a:pt x="0" y="0"/>
                  </a:lnTo>
                  <a:lnTo>
                    <a:pt x="0" y="84896"/>
                  </a:lnTo>
                  <a:lnTo>
                    <a:pt x="74284" y="129466"/>
                  </a:lnTo>
                  <a:lnTo>
                    <a:pt x="84896" y="112062"/>
                  </a:lnTo>
                  <a:lnTo>
                    <a:pt x="21224" y="74284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24E41F9D-B938-4DE3-99B2-63ED734BC38B}"/>
              </a:ext>
            </a:extLst>
          </p:cNvPr>
          <p:cNvSpPr txBox="1"/>
          <p:nvPr/>
        </p:nvSpPr>
        <p:spPr>
          <a:xfrm>
            <a:off x="5075659" y="2235564"/>
            <a:ext cx="164106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About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85" name="Graphic 127">
            <a:extLst>
              <a:ext uri="{FF2B5EF4-FFF2-40B4-BE49-F238E27FC236}">
                <a16:creationId xmlns:a16="http://schemas.microsoft.com/office/drawing/2014/main" id="{CA28FF31-5E31-4DA2-8D15-3304162D3049}"/>
              </a:ext>
            </a:extLst>
          </p:cNvPr>
          <p:cNvGrpSpPr/>
          <p:nvPr/>
        </p:nvGrpSpPr>
        <p:grpSpPr>
          <a:xfrm>
            <a:off x="4714482" y="2218446"/>
            <a:ext cx="345968" cy="345968"/>
            <a:chOff x="7534212" y="2724021"/>
            <a:chExt cx="345968" cy="345968"/>
          </a:xfrm>
        </p:grpSpPr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1B027DAE-2848-4D46-9105-93DA1D78AE23}"/>
                </a:ext>
              </a:extLst>
            </p:cNvPr>
            <p:cNvSpPr/>
            <p:nvPr/>
          </p:nvSpPr>
          <p:spPr>
            <a:xfrm>
              <a:off x="7534212" y="2724021"/>
              <a:ext cx="345968" cy="345968"/>
            </a:xfrm>
            <a:custGeom>
              <a:avLst/>
              <a:gdLst>
                <a:gd name="connsiteX0" fmla="*/ 0 w 345968"/>
                <a:gd name="connsiteY0" fmla="*/ 0 h 345968"/>
                <a:gd name="connsiteX1" fmla="*/ 345968 w 345968"/>
                <a:gd name="connsiteY1" fmla="*/ 0 h 345968"/>
                <a:gd name="connsiteX2" fmla="*/ 345968 w 345968"/>
                <a:gd name="connsiteY2" fmla="*/ 345968 h 345968"/>
                <a:gd name="connsiteX3" fmla="*/ 0 w 345968"/>
                <a:gd name="connsiteY3" fmla="*/ 345968 h 345968"/>
                <a:gd name="connsiteX4" fmla="*/ 0 w 345968"/>
                <a:gd name="connsiteY4" fmla="*/ 0 h 345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5968" h="345968">
                  <a:moveTo>
                    <a:pt x="0" y="0"/>
                  </a:moveTo>
                  <a:lnTo>
                    <a:pt x="345968" y="0"/>
                  </a:lnTo>
                  <a:lnTo>
                    <a:pt x="345968" y="345968"/>
                  </a:lnTo>
                  <a:lnTo>
                    <a:pt x="0" y="34596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4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A5D56B7-CE29-462F-898F-0A277C506777}"/>
                </a:ext>
              </a:extLst>
            </p:cNvPr>
            <p:cNvSpPr/>
            <p:nvPr/>
          </p:nvSpPr>
          <p:spPr>
            <a:xfrm>
              <a:off x="7563042" y="2752851"/>
              <a:ext cx="288306" cy="288306"/>
            </a:xfrm>
            <a:custGeom>
              <a:avLst/>
              <a:gdLst>
                <a:gd name="connsiteX0" fmla="*/ 129738 w 288306"/>
                <a:gd name="connsiteY0" fmla="*/ 72077 h 288306"/>
                <a:gd name="connsiteX1" fmla="*/ 158569 w 288306"/>
                <a:gd name="connsiteY1" fmla="*/ 72077 h 288306"/>
                <a:gd name="connsiteX2" fmla="*/ 158569 w 288306"/>
                <a:gd name="connsiteY2" fmla="*/ 100907 h 288306"/>
                <a:gd name="connsiteX3" fmla="*/ 129738 w 288306"/>
                <a:gd name="connsiteY3" fmla="*/ 100907 h 288306"/>
                <a:gd name="connsiteX4" fmla="*/ 129738 w 288306"/>
                <a:gd name="connsiteY4" fmla="*/ 129738 h 288306"/>
                <a:gd name="connsiteX5" fmla="*/ 158569 w 288306"/>
                <a:gd name="connsiteY5" fmla="*/ 129738 h 288306"/>
                <a:gd name="connsiteX6" fmla="*/ 158569 w 288306"/>
                <a:gd name="connsiteY6" fmla="*/ 216230 h 288306"/>
                <a:gd name="connsiteX7" fmla="*/ 129738 w 288306"/>
                <a:gd name="connsiteY7" fmla="*/ 216230 h 288306"/>
                <a:gd name="connsiteX8" fmla="*/ 144153 w 288306"/>
                <a:gd name="connsiteY8" fmla="*/ 0 h 288306"/>
                <a:gd name="connsiteX9" fmla="*/ 0 w 288306"/>
                <a:gd name="connsiteY9" fmla="*/ 144153 h 288306"/>
                <a:gd name="connsiteX10" fmla="*/ 144153 w 288306"/>
                <a:gd name="connsiteY10" fmla="*/ 288307 h 288306"/>
                <a:gd name="connsiteX11" fmla="*/ 288307 w 288306"/>
                <a:gd name="connsiteY11" fmla="*/ 144153 h 288306"/>
                <a:gd name="connsiteX12" fmla="*/ 144153 w 288306"/>
                <a:gd name="connsiteY12" fmla="*/ 0 h 288306"/>
                <a:gd name="connsiteX13" fmla="*/ 144153 w 288306"/>
                <a:gd name="connsiteY13" fmla="*/ 259476 h 288306"/>
                <a:gd name="connsiteX14" fmla="*/ 28831 w 288306"/>
                <a:gd name="connsiteY14" fmla="*/ 144153 h 288306"/>
                <a:gd name="connsiteX15" fmla="*/ 144153 w 288306"/>
                <a:gd name="connsiteY15" fmla="*/ 28831 h 288306"/>
                <a:gd name="connsiteX16" fmla="*/ 259476 w 288306"/>
                <a:gd name="connsiteY16" fmla="*/ 144153 h 288306"/>
                <a:gd name="connsiteX17" fmla="*/ 144153 w 288306"/>
                <a:gd name="connsiteY17" fmla="*/ 259476 h 288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8306" h="288306">
                  <a:moveTo>
                    <a:pt x="129738" y="72077"/>
                  </a:moveTo>
                  <a:lnTo>
                    <a:pt x="158569" y="72077"/>
                  </a:lnTo>
                  <a:lnTo>
                    <a:pt x="158569" y="100907"/>
                  </a:lnTo>
                  <a:lnTo>
                    <a:pt x="129738" y="100907"/>
                  </a:lnTo>
                  <a:close/>
                  <a:moveTo>
                    <a:pt x="129738" y="129738"/>
                  </a:moveTo>
                  <a:lnTo>
                    <a:pt x="158569" y="129738"/>
                  </a:lnTo>
                  <a:lnTo>
                    <a:pt x="158569" y="216230"/>
                  </a:lnTo>
                  <a:lnTo>
                    <a:pt x="129738" y="216230"/>
                  </a:lnTo>
                  <a:close/>
                  <a:moveTo>
                    <a:pt x="144153" y="0"/>
                  </a:moveTo>
                  <a:cubicBezTo>
                    <a:pt x="64581" y="0"/>
                    <a:pt x="0" y="64581"/>
                    <a:pt x="0" y="144153"/>
                  </a:cubicBezTo>
                  <a:cubicBezTo>
                    <a:pt x="0" y="223726"/>
                    <a:pt x="64581" y="288307"/>
                    <a:pt x="144153" y="288307"/>
                  </a:cubicBezTo>
                  <a:cubicBezTo>
                    <a:pt x="223726" y="288307"/>
                    <a:pt x="288307" y="223726"/>
                    <a:pt x="288307" y="144153"/>
                  </a:cubicBezTo>
                  <a:cubicBezTo>
                    <a:pt x="288307" y="64581"/>
                    <a:pt x="223726" y="0"/>
                    <a:pt x="144153" y="0"/>
                  </a:cubicBezTo>
                  <a:close/>
                  <a:moveTo>
                    <a:pt x="144153" y="259476"/>
                  </a:moveTo>
                  <a:cubicBezTo>
                    <a:pt x="80582" y="259476"/>
                    <a:pt x="28831" y="207725"/>
                    <a:pt x="28831" y="144153"/>
                  </a:cubicBezTo>
                  <a:cubicBezTo>
                    <a:pt x="28831" y="80582"/>
                    <a:pt x="80582" y="28831"/>
                    <a:pt x="144153" y="28831"/>
                  </a:cubicBezTo>
                  <a:cubicBezTo>
                    <a:pt x="207725" y="28831"/>
                    <a:pt x="259476" y="80582"/>
                    <a:pt x="259476" y="144153"/>
                  </a:cubicBezTo>
                  <a:cubicBezTo>
                    <a:pt x="259476" y="207725"/>
                    <a:pt x="207725" y="259476"/>
                    <a:pt x="144153" y="259476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4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pic>
        <p:nvPicPr>
          <p:cNvPr id="5" name="Picture 2" descr="Avatar - Free people icons">
            <a:extLst>
              <a:ext uri="{FF2B5EF4-FFF2-40B4-BE49-F238E27FC236}">
                <a16:creationId xmlns:a16="http://schemas.microsoft.com/office/drawing/2014/main" id="{2EA2E033-0EBE-40BE-9BE7-B319B2ADA6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3262" y="671858"/>
            <a:ext cx="682044" cy="682044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3947770C-C394-46E9-A87C-99DA3BA06D80}"/>
              </a:ext>
            </a:extLst>
          </p:cNvPr>
          <p:cNvSpPr/>
          <p:nvPr/>
        </p:nvSpPr>
        <p:spPr>
          <a:xfrm>
            <a:off x="6718353" y="1222286"/>
            <a:ext cx="228600" cy="228600"/>
          </a:xfrm>
          <a:custGeom>
            <a:avLst/>
            <a:gdLst>
              <a:gd name="connsiteX0" fmla="*/ 0 w 228600"/>
              <a:gd name="connsiteY0" fmla="*/ 0 h 228600"/>
              <a:gd name="connsiteX1" fmla="*/ 228600 w 228600"/>
              <a:gd name="connsiteY1" fmla="*/ 0 h 228600"/>
              <a:gd name="connsiteX2" fmla="*/ 228600 w 228600"/>
              <a:gd name="connsiteY2" fmla="*/ 228600 h 228600"/>
              <a:gd name="connsiteX3" fmla="*/ 0 w 228600"/>
              <a:gd name="connsiteY3" fmla="*/ 228600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8600" h="228600">
                <a:moveTo>
                  <a:pt x="0" y="0"/>
                </a:moveTo>
                <a:lnTo>
                  <a:pt x="228600" y="0"/>
                </a:lnTo>
                <a:lnTo>
                  <a:pt x="228600" y="228600"/>
                </a:lnTo>
                <a:lnTo>
                  <a:pt x="0" y="228600"/>
                </a:lnTo>
                <a:close/>
              </a:path>
            </a:pathLst>
          </a:custGeom>
          <a:noFill/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A861B567-09E7-4690-A7B6-882E7F663214}"/>
              </a:ext>
            </a:extLst>
          </p:cNvPr>
          <p:cNvSpPr/>
          <p:nvPr/>
        </p:nvSpPr>
        <p:spPr>
          <a:xfrm>
            <a:off x="6746928" y="1250837"/>
            <a:ext cx="171473" cy="171473"/>
          </a:xfrm>
          <a:custGeom>
            <a:avLst/>
            <a:gdLst>
              <a:gd name="connsiteX0" fmla="*/ 0 w 171473"/>
              <a:gd name="connsiteY0" fmla="*/ 135755 h 171473"/>
              <a:gd name="connsiteX1" fmla="*/ 0 w 171473"/>
              <a:gd name="connsiteY1" fmla="*/ 171474 h 171473"/>
              <a:gd name="connsiteX2" fmla="*/ 35719 w 171473"/>
              <a:gd name="connsiteY2" fmla="*/ 171474 h 171473"/>
              <a:gd name="connsiteX3" fmla="*/ 141065 w 171473"/>
              <a:gd name="connsiteY3" fmla="*/ 66127 h 171473"/>
              <a:gd name="connsiteX4" fmla="*/ 105347 w 171473"/>
              <a:gd name="connsiteY4" fmla="*/ 30409 h 171473"/>
              <a:gd name="connsiteX5" fmla="*/ 0 w 171473"/>
              <a:gd name="connsiteY5" fmla="*/ 135755 h 171473"/>
              <a:gd name="connsiteX6" fmla="*/ 168688 w 171473"/>
              <a:gd name="connsiteY6" fmla="*/ 38505 h 171473"/>
              <a:gd name="connsiteX7" fmla="*/ 168688 w 171473"/>
              <a:gd name="connsiteY7" fmla="*/ 25075 h 171473"/>
              <a:gd name="connsiteX8" fmla="*/ 146399 w 171473"/>
              <a:gd name="connsiteY8" fmla="*/ 2786 h 171473"/>
              <a:gd name="connsiteX9" fmla="*/ 132969 w 171473"/>
              <a:gd name="connsiteY9" fmla="*/ 2786 h 171473"/>
              <a:gd name="connsiteX10" fmla="*/ 115538 w 171473"/>
              <a:gd name="connsiteY10" fmla="*/ 20217 h 171473"/>
              <a:gd name="connsiteX11" fmla="*/ 151257 w 171473"/>
              <a:gd name="connsiteY11" fmla="*/ 55936 h 171473"/>
              <a:gd name="connsiteX12" fmla="*/ 168688 w 171473"/>
              <a:gd name="connsiteY12" fmla="*/ 38505 h 171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71473" h="171473">
                <a:moveTo>
                  <a:pt x="0" y="135755"/>
                </a:moveTo>
                <a:lnTo>
                  <a:pt x="0" y="171474"/>
                </a:lnTo>
                <a:lnTo>
                  <a:pt x="35719" y="171474"/>
                </a:lnTo>
                <a:lnTo>
                  <a:pt x="141065" y="66127"/>
                </a:lnTo>
                <a:lnTo>
                  <a:pt x="105347" y="30409"/>
                </a:lnTo>
                <a:lnTo>
                  <a:pt x="0" y="135755"/>
                </a:lnTo>
                <a:close/>
                <a:moveTo>
                  <a:pt x="168688" y="38505"/>
                </a:moveTo>
                <a:cubicBezTo>
                  <a:pt x="172403" y="34790"/>
                  <a:pt x="172403" y="28789"/>
                  <a:pt x="168688" y="25075"/>
                </a:cubicBezTo>
                <a:lnTo>
                  <a:pt x="146399" y="2786"/>
                </a:lnTo>
                <a:cubicBezTo>
                  <a:pt x="142685" y="-929"/>
                  <a:pt x="136684" y="-929"/>
                  <a:pt x="132969" y="2786"/>
                </a:cubicBezTo>
                <a:lnTo>
                  <a:pt x="115538" y="20217"/>
                </a:lnTo>
                <a:lnTo>
                  <a:pt x="151257" y="55936"/>
                </a:lnTo>
                <a:lnTo>
                  <a:pt x="168688" y="38505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C3936A-20F8-4EE3-8F72-E1D3378BF2A4}"/>
              </a:ext>
            </a:extLst>
          </p:cNvPr>
          <p:cNvSpPr/>
          <p:nvPr/>
        </p:nvSpPr>
        <p:spPr>
          <a:xfrm>
            <a:off x="4523383" y="294906"/>
            <a:ext cx="2807027" cy="56634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0016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F5C11E-D46B-437C-B88B-93B0E530D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78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ADAF5-AA9E-4DD4-9CD6-10CDA84BD0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UI/UX Design &amp; Demo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590781-8118-48CB-84FD-E2E68419098C}"/>
              </a:ext>
            </a:extLst>
          </p:cNvPr>
          <p:cNvSpPr/>
          <p:nvPr/>
        </p:nvSpPr>
        <p:spPr>
          <a:xfrm>
            <a:off x="7325033" y="373020"/>
            <a:ext cx="3043798" cy="5411196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01C0E92-6B5B-4A7D-A7BE-4D6DC0E773FF}"/>
              </a:ext>
            </a:extLst>
          </p:cNvPr>
          <p:cNvSpPr/>
          <p:nvPr/>
        </p:nvSpPr>
        <p:spPr>
          <a:xfrm>
            <a:off x="9677827" y="7071439"/>
            <a:ext cx="365126" cy="365126"/>
          </a:xfrm>
          <a:custGeom>
            <a:avLst/>
            <a:gdLst>
              <a:gd name="connsiteX0" fmla="*/ 0 w 578997"/>
              <a:gd name="connsiteY0" fmla="*/ 0 h 578997"/>
              <a:gd name="connsiteX1" fmla="*/ 578997 w 578997"/>
              <a:gd name="connsiteY1" fmla="*/ 0 h 578997"/>
              <a:gd name="connsiteX2" fmla="*/ 578997 w 578997"/>
              <a:gd name="connsiteY2" fmla="*/ 578997 h 578997"/>
              <a:gd name="connsiteX3" fmla="*/ 0 w 578997"/>
              <a:gd name="connsiteY3" fmla="*/ 578997 h 578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997" h="578997">
                <a:moveTo>
                  <a:pt x="0" y="0"/>
                </a:moveTo>
                <a:lnTo>
                  <a:pt x="578997" y="0"/>
                </a:lnTo>
                <a:lnTo>
                  <a:pt x="578997" y="578997"/>
                </a:lnTo>
                <a:lnTo>
                  <a:pt x="0" y="578997"/>
                </a:lnTo>
                <a:close/>
              </a:path>
            </a:pathLst>
          </a:custGeom>
          <a:noFill/>
          <a:ln w="2381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B66DC02-8392-4038-9EC4-3B06555B4850}"/>
              </a:ext>
            </a:extLst>
          </p:cNvPr>
          <p:cNvSpPr/>
          <p:nvPr/>
        </p:nvSpPr>
        <p:spPr>
          <a:xfrm>
            <a:off x="10356727" y="373020"/>
            <a:ext cx="753725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9D3670E-0C8E-4C88-B7C4-368DBE7C0BF4}"/>
              </a:ext>
            </a:extLst>
          </p:cNvPr>
          <p:cNvSpPr/>
          <p:nvPr/>
        </p:nvSpPr>
        <p:spPr>
          <a:xfrm>
            <a:off x="7239099" y="0"/>
            <a:ext cx="3112324" cy="3750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2AECE15-3323-4528-8778-BB720A536300}"/>
              </a:ext>
            </a:extLst>
          </p:cNvPr>
          <p:cNvSpPr/>
          <p:nvPr/>
        </p:nvSpPr>
        <p:spPr>
          <a:xfrm>
            <a:off x="7239099" y="5775587"/>
            <a:ext cx="3112324" cy="7030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614DD097-D4C1-4CD5-B7ED-5B664553BB84}"/>
              </a:ext>
            </a:extLst>
          </p:cNvPr>
          <p:cNvSpPr/>
          <p:nvPr/>
        </p:nvSpPr>
        <p:spPr>
          <a:xfrm>
            <a:off x="7422393" y="2443227"/>
            <a:ext cx="2843589" cy="1766720"/>
          </a:xfrm>
          <a:prstGeom prst="roundRect">
            <a:avLst>
              <a:gd name="adj" fmla="val 1665"/>
            </a:avLst>
          </a:prstGeom>
          <a:solidFill>
            <a:schemeClr val="bg1"/>
          </a:solidFill>
          <a:ln>
            <a:noFill/>
          </a:ln>
          <a:effectLst>
            <a:outerShdw blurRad="38100" dist="38100" dir="5400000" sx="99000" sy="99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57723877-0CB8-4607-A686-03FC4E07E940}"/>
              </a:ext>
            </a:extLst>
          </p:cNvPr>
          <p:cNvSpPr txBox="1"/>
          <p:nvPr/>
        </p:nvSpPr>
        <p:spPr>
          <a:xfrm>
            <a:off x="7839989" y="2532882"/>
            <a:ext cx="18379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Receiver Information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31" name="Graphic 29">
            <a:extLst>
              <a:ext uri="{FF2B5EF4-FFF2-40B4-BE49-F238E27FC236}">
                <a16:creationId xmlns:a16="http://schemas.microsoft.com/office/drawing/2014/main" id="{F9616188-966B-4508-8194-34B35FCA90EA}"/>
              </a:ext>
            </a:extLst>
          </p:cNvPr>
          <p:cNvGrpSpPr/>
          <p:nvPr/>
        </p:nvGrpSpPr>
        <p:grpSpPr>
          <a:xfrm>
            <a:off x="7486499" y="2501175"/>
            <a:ext cx="370163" cy="370163"/>
            <a:chOff x="5981700" y="3314700"/>
            <a:chExt cx="228600" cy="228600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E7A1A140-E944-4C66-98AD-467ADF033530}"/>
                </a:ext>
              </a:extLst>
            </p:cNvPr>
            <p:cNvSpPr/>
            <p:nvPr/>
          </p:nvSpPr>
          <p:spPr>
            <a:xfrm>
              <a:off x="5981700" y="3314700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DB6D839A-750A-46B1-90BD-C33F5A9859E5}"/>
                </a:ext>
              </a:extLst>
            </p:cNvPr>
            <p:cNvSpPr/>
            <p:nvPr/>
          </p:nvSpPr>
          <p:spPr>
            <a:xfrm>
              <a:off x="5991225" y="3368992"/>
              <a:ext cx="133350" cy="145732"/>
            </a:xfrm>
            <a:custGeom>
              <a:avLst/>
              <a:gdLst>
                <a:gd name="connsiteX0" fmla="*/ 68294 w 133350"/>
                <a:gd name="connsiteY0" fmla="*/ 0 h 145732"/>
                <a:gd name="connsiteX1" fmla="*/ 0 w 133350"/>
                <a:gd name="connsiteY1" fmla="*/ 45529 h 145732"/>
                <a:gd name="connsiteX2" fmla="*/ 0 w 133350"/>
                <a:gd name="connsiteY2" fmla="*/ 145733 h 145732"/>
                <a:gd name="connsiteX3" fmla="*/ 47625 w 133350"/>
                <a:gd name="connsiteY3" fmla="*/ 145733 h 145732"/>
                <a:gd name="connsiteX4" fmla="*/ 47625 w 133350"/>
                <a:gd name="connsiteY4" fmla="*/ 69533 h 145732"/>
                <a:gd name="connsiteX5" fmla="*/ 85725 w 133350"/>
                <a:gd name="connsiteY5" fmla="*/ 69533 h 145732"/>
                <a:gd name="connsiteX6" fmla="*/ 85725 w 133350"/>
                <a:gd name="connsiteY6" fmla="*/ 145733 h 145732"/>
                <a:gd name="connsiteX7" fmla="*/ 133350 w 133350"/>
                <a:gd name="connsiteY7" fmla="*/ 145733 h 145732"/>
                <a:gd name="connsiteX8" fmla="*/ 133350 w 133350"/>
                <a:gd name="connsiteY8" fmla="*/ 43339 h 14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350" h="145732">
                  <a:moveTo>
                    <a:pt x="68294" y="0"/>
                  </a:moveTo>
                  <a:lnTo>
                    <a:pt x="0" y="45529"/>
                  </a:lnTo>
                  <a:lnTo>
                    <a:pt x="0" y="145733"/>
                  </a:lnTo>
                  <a:lnTo>
                    <a:pt x="47625" y="145733"/>
                  </a:lnTo>
                  <a:lnTo>
                    <a:pt x="47625" y="69533"/>
                  </a:lnTo>
                  <a:lnTo>
                    <a:pt x="85725" y="69533"/>
                  </a:lnTo>
                  <a:lnTo>
                    <a:pt x="85725" y="145733"/>
                  </a:lnTo>
                  <a:lnTo>
                    <a:pt x="133350" y="145733"/>
                  </a:lnTo>
                  <a:lnTo>
                    <a:pt x="133350" y="43339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7DFDFAF6-8C41-46EF-82CD-3105AF59F063}"/>
                </a:ext>
              </a:extLst>
            </p:cNvPr>
            <p:cNvSpPr/>
            <p:nvPr/>
          </p:nvSpPr>
          <p:spPr>
            <a:xfrm>
              <a:off x="6143625" y="3381375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noFill/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1804E2E-A317-4B34-BBC1-15E21FFD6980}"/>
                </a:ext>
              </a:extLst>
            </p:cNvPr>
            <p:cNvSpPr/>
            <p:nvPr/>
          </p:nvSpPr>
          <p:spPr>
            <a:xfrm>
              <a:off x="6076950" y="3343275"/>
              <a:ext cx="123825" cy="171450"/>
            </a:xfrm>
            <a:custGeom>
              <a:avLst/>
              <a:gdLst>
                <a:gd name="connsiteX0" fmla="*/ 0 w 123825"/>
                <a:gd name="connsiteY0" fmla="*/ 0 h 171450"/>
                <a:gd name="connsiteX1" fmla="*/ 0 w 123825"/>
                <a:gd name="connsiteY1" fmla="*/ 14383 h 171450"/>
                <a:gd name="connsiteX2" fmla="*/ 19050 w 123825"/>
                <a:gd name="connsiteY2" fmla="*/ 27051 h 171450"/>
                <a:gd name="connsiteX3" fmla="*/ 35528 w 123825"/>
                <a:gd name="connsiteY3" fmla="*/ 38100 h 171450"/>
                <a:gd name="connsiteX4" fmla="*/ 47625 w 123825"/>
                <a:gd name="connsiteY4" fmla="*/ 38100 h 171450"/>
                <a:gd name="connsiteX5" fmla="*/ 47625 w 123825"/>
                <a:gd name="connsiteY5" fmla="*/ 46196 h 171450"/>
                <a:gd name="connsiteX6" fmla="*/ 66675 w 123825"/>
                <a:gd name="connsiteY6" fmla="*/ 58960 h 171450"/>
                <a:gd name="connsiteX7" fmla="*/ 66675 w 123825"/>
                <a:gd name="connsiteY7" fmla="*/ 76200 h 171450"/>
                <a:gd name="connsiteX8" fmla="*/ 85725 w 123825"/>
                <a:gd name="connsiteY8" fmla="*/ 76200 h 171450"/>
                <a:gd name="connsiteX9" fmla="*/ 85725 w 123825"/>
                <a:gd name="connsiteY9" fmla="*/ 95250 h 171450"/>
                <a:gd name="connsiteX10" fmla="*/ 66675 w 123825"/>
                <a:gd name="connsiteY10" fmla="*/ 95250 h 171450"/>
                <a:gd name="connsiteX11" fmla="*/ 66675 w 123825"/>
                <a:gd name="connsiteY11" fmla="*/ 114300 h 171450"/>
                <a:gd name="connsiteX12" fmla="*/ 85725 w 123825"/>
                <a:gd name="connsiteY12" fmla="*/ 114300 h 171450"/>
                <a:gd name="connsiteX13" fmla="*/ 85725 w 123825"/>
                <a:gd name="connsiteY13" fmla="*/ 133350 h 171450"/>
                <a:gd name="connsiteX14" fmla="*/ 66675 w 123825"/>
                <a:gd name="connsiteY14" fmla="*/ 133350 h 171450"/>
                <a:gd name="connsiteX15" fmla="*/ 66675 w 123825"/>
                <a:gd name="connsiteY15" fmla="*/ 171450 h 171450"/>
                <a:gd name="connsiteX16" fmla="*/ 123825 w 123825"/>
                <a:gd name="connsiteY16" fmla="*/ 171450 h 171450"/>
                <a:gd name="connsiteX17" fmla="*/ 123825 w 123825"/>
                <a:gd name="connsiteY17" fmla="*/ 0 h 171450"/>
                <a:gd name="connsiteX18" fmla="*/ 0 w 123825"/>
                <a:gd name="connsiteY18" fmla="*/ 0 h 171450"/>
                <a:gd name="connsiteX19" fmla="*/ 85725 w 123825"/>
                <a:gd name="connsiteY19" fmla="*/ 57150 h 171450"/>
                <a:gd name="connsiteX20" fmla="*/ 66675 w 123825"/>
                <a:gd name="connsiteY20" fmla="*/ 57150 h 171450"/>
                <a:gd name="connsiteX21" fmla="*/ 66675 w 123825"/>
                <a:gd name="connsiteY21" fmla="*/ 38100 h 171450"/>
                <a:gd name="connsiteX22" fmla="*/ 85725 w 123825"/>
                <a:gd name="connsiteY22" fmla="*/ 38100 h 171450"/>
                <a:gd name="connsiteX23" fmla="*/ 85725 w 123825"/>
                <a:gd name="connsiteY23" fmla="*/ 57150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3825" h="171450">
                  <a:moveTo>
                    <a:pt x="0" y="0"/>
                  </a:moveTo>
                  <a:lnTo>
                    <a:pt x="0" y="14383"/>
                  </a:lnTo>
                  <a:lnTo>
                    <a:pt x="19050" y="27051"/>
                  </a:lnTo>
                  <a:lnTo>
                    <a:pt x="35528" y="38100"/>
                  </a:lnTo>
                  <a:lnTo>
                    <a:pt x="47625" y="38100"/>
                  </a:lnTo>
                  <a:lnTo>
                    <a:pt x="47625" y="46196"/>
                  </a:lnTo>
                  <a:lnTo>
                    <a:pt x="66675" y="58960"/>
                  </a:lnTo>
                  <a:lnTo>
                    <a:pt x="66675" y="76200"/>
                  </a:lnTo>
                  <a:lnTo>
                    <a:pt x="85725" y="76200"/>
                  </a:lnTo>
                  <a:lnTo>
                    <a:pt x="85725" y="95250"/>
                  </a:lnTo>
                  <a:lnTo>
                    <a:pt x="66675" y="95250"/>
                  </a:lnTo>
                  <a:lnTo>
                    <a:pt x="66675" y="114300"/>
                  </a:lnTo>
                  <a:lnTo>
                    <a:pt x="85725" y="114300"/>
                  </a:lnTo>
                  <a:lnTo>
                    <a:pt x="85725" y="133350"/>
                  </a:lnTo>
                  <a:lnTo>
                    <a:pt x="66675" y="133350"/>
                  </a:lnTo>
                  <a:lnTo>
                    <a:pt x="66675" y="171450"/>
                  </a:lnTo>
                  <a:lnTo>
                    <a:pt x="123825" y="171450"/>
                  </a:lnTo>
                  <a:lnTo>
                    <a:pt x="123825" y="0"/>
                  </a:lnTo>
                  <a:lnTo>
                    <a:pt x="0" y="0"/>
                  </a:lnTo>
                  <a:close/>
                  <a:moveTo>
                    <a:pt x="85725" y="57150"/>
                  </a:moveTo>
                  <a:lnTo>
                    <a:pt x="66675" y="57150"/>
                  </a:lnTo>
                  <a:lnTo>
                    <a:pt x="66675" y="38100"/>
                  </a:lnTo>
                  <a:lnTo>
                    <a:pt x="85725" y="38100"/>
                  </a:lnTo>
                  <a:lnTo>
                    <a:pt x="85725" y="57150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90F75464-BB74-496B-AD55-4EF96C3D3A67}"/>
              </a:ext>
            </a:extLst>
          </p:cNvPr>
          <p:cNvGrpSpPr/>
          <p:nvPr/>
        </p:nvGrpSpPr>
        <p:grpSpPr>
          <a:xfrm>
            <a:off x="9460098" y="4340237"/>
            <a:ext cx="805884" cy="338130"/>
            <a:chOff x="9428718" y="3581400"/>
            <a:chExt cx="805884" cy="338130"/>
          </a:xfrm>
        </p:grpSpPr>
        <p:sp>
          <p:nvSpPr>
            <p:cNvPr id="92" name="Rectangle: Rounded Corners 91">
              <a:extLst>
                <a:ext uri="{FF2B5EF4-FFF2-40B4-BE49-F238E27FC236}">
                  <a16:creationId xmlns:a16="http://schemas.microsoft.com/office/drawing/2014/main" id="{A9488306-A9F1-4F0C-A444-C87D5BCBE0DB}"/>
                </a:ext>
              </a:extLst>
            </p:cNvPr>
            <p:cNvSpPr/>
            <p:nvPr/>
          </p:nvSpPr>
          <p:spPr>
            <a:xfrm>
              <a:off x="9428718" y="3581400"/>
              <a:ext cx="805884" cy="338130"/>
            </a:xfrm>
            <a:prstGeom prst="roundRect">
              <a:avLst>
                <a:gd name="adj" fmla="val 460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  <a:effectLst>
              <a:outerShdw blurRad="127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EBEF0723-6D8D-48B5-ACE6-C33FD2CB11D5}"/>
                </a:ext>
              </a:extLst>
            </p:cNvPr>
            <p:cNvSpPr txBox="1"/>
            <p:nvPr/>
          </p:nvSpPr>
          <p:spPr>
            <a:xfrm>
              <a:off x="9428718" y="3606376"/>
              <a:ext cx="80588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2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Post</a:t>
              </a:r>
              <a:endParaRPr lang="en-US" sz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38" name="Graphic 36">
            <a:extLst>
              <a:ext uri="{FF2B5EF4-FFF2-40B4-BE49-F238E27FC236}">
                <a16:creationId xmlns:a16="http://schemas.microsoft.com/office/drawing/2014/main" id="{102C708D-67C9-40C2-8F8F-26E657CA283B}"/>
              </a:ext>
            </a:extLst>
          </p:cNvPr>
          <p:cNvGrpSpPr/>
          <p:nvPr/>
        </p:nvGrpSpPr>
        <p:grpSpPr>
          <a:xfrm>
            <a:off x="9787833" y="1817367"/>
            <a:ext cx="228600" cy="228600"/>
            <a:chOff x="9787833" y="1804771"/>
            <a:chExt cx="228600" cy="228600"/>
          </a:xfrm>
        </p:grpSpPr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6DC15DC5-9C03-41DB-BB06-86F679CD34AD}"/>
                </a:ext>
              </a:extLst>
            </p:cNvPr>
            <p:cNvSpPr/>
            <p:nvPr/>
          </p:nvSpPr>
          <p:spPr>
            <a:xfrm>
              <a:off x="9787833" y="1804771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EAFB289-2F27-4DA6-A5FB-0B29C88E2495}"/>
                </a:ext>
              </a:extLst>
            </p:cNvPr>
            <p:cNvSpPr/>
            <p:nvPr/>
          </p:nvSpPr>
          <p:spPr>
            <a:xfrm>
              <a:off x="9854508" y="1900021"/>
              <a:ext cx="95250" cy="47625"/>
            </a:xfrm>
            <a:custGeom>
              <a:avLst/>
              <a:gdLst>
                <a:gd name="connsiteX0" fmla="*/ 0 w 95250"/>
                <a:gd name="connsiteY0" fmla="*/ 0 h 47625"/>
                <a:gd name="connsiteX1" fmla="*/ 47625 w 95250"/>
                <a:gd name="connsiteY1" fmla="*/ 47625 h 47625"/>
                <a:gd name="connsiteX2" fmla="*/ 95250 w 95250"/>
                <a:gd name="connsiteY2" fmla="*/ 0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0" h="47625">
                  <a:moveTo>
                    <a:pt x="0" y="0"/>
                  </a:moveTo>
                  <a:lnTo>
                    <a:pt x="47625" y="47625"/>
                  </a:lnTo>
                  <a:lnTo>
                    <a:pt x="95250" y="0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id="{70298E8D-5F7A-4C6F-A126-D0ECD5DCB8D4}"/>
              </a:ext>
            </a:extLst>
          </p:cNvPr>
          <p:cNvSpPr/>
          <p:nvPr/>
        </p:nvSpPr>
        <p:spPr>
          <a:xfrm>
            <a:off x="7599559" y="3015099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B677FBFA-C898-4035-B242-CBA3BC82FD0F}"/>
              </a:ext>
            </a:extLst>
          </p:cNvPr>
          <p:cNvSpPr txBox="1"/>
          <p:nvPr/>
        </p:nvSpPr>
        <p:spPr>
          <a:xfrm>
            <a:off x="7606923" y="3079859"/>
            <a:ext cx="23397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Address Line 1</a:t>
            </a:r>
          </a:p>
        </p:txBody>
      </p:sp>
      <p:sp>
        <p:nvSpPr>
          <p:cNvPr id="105" name="Rectangle: Rounded Corners 104">
            <a:extLst>
              <a:ext uri="{FF2B5EF4-FFF2-40B4-BE49-F238E27FC236}">
                <a16:creationId xmlns:a16="http://schemas.microsoft.com/office/drawing/2014/main" id="{1F94882A-D12E-438E-96EF-F891BFB36DC1}"/>
              </a:ext>
            </a:extLst>
          </p:cNvPr>
          <p:cNvSpPr/>
          <p:nvPr/>
        </p:nvSpPr>
        <p:spPr>
          <a:xfrm>
            <a:off x="7599559" y="3505346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437B1394-2B8E-4FF9-8689-07D2B82BB56F}"/>
              </a:ext>
            </a:extLst>
          </p:cNvPr>
          <p:cNvSpPr txBox="1"/>
          <p:nvPr/>
        </p:nvSpPr>
        <p:spPr>
          <a:xfrm>
            <a:off x="7606923" y="3570106"/>
            <a:ext cx="23397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Address Line 2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994B0D14-EC87-4EE5-BD53-DC3ABCDA4EEF}"/>
              </a:ext>
            </a:extLst>
          </p:cNvPr>
          <p:cNvSpPr/>
          <p:nvPr/>
        </p:nvSpPr>
        <p:spPr>
          <a:xfrm>
            <a:off x="7419740" y="1222287"/>
            <a:ext cx="2843589" cy="1135127"/>
          </a:xfrm>
          <a:prstGeom prst="roundRect">
            <a:avLst>
              <a:gd name="adj" fmla="val 1665"/>
            </a:avLst>
          </a:prstGeom>
          <a:solidFill>
            <a:schemeClr val="bg1"/>
          </a:solidFill>
          <a:ln>
            <a:noFill/>
          </a:ln>
          <a:effectLst>
            <a:outerShdw blurRad="38100" dist="38100" dir="5400000" sx="99000" sy="99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B7F7FAF-2943-4502-A077-651F1DBC5D46}"/>
              </a:ext>
            </a:extLst>
          </p:cNvPr>
          <p:cNvSpPr txBox="1"/>
          <p:nvPr/>
        </p:nvSpPr>
        <p:spPr>
          <a:xfrm>
            <a:off x="7839989" y="1311942"/>
            <a:ext cx="18379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Sender Information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24" name="Graphic 22">
            <a:extLst>
              <a:ext uri="{FF2B5EF4-FFF2-40B4-BE49-F238E27FC236}">
                <a16:creationId xmlns:a16="http://schemas.microsoft.com/office/drawing/2014/main" id="{A47DC153-4D8A-4471-A3E7-D4D4AEEB84C4}"/>
              </a:ext>
            </a:extLst>
          </p:cNvPr>
          <p:cNvGrpSpPr/>
          <p:nvPr/>
        </p:nvGrpSpPr>
        <p:grpSpPr>
          <a:xfrm>
            <a:off x="7486500" y="1280750"/>
            <a:ext cx="370163" cy="370163"/>
            <a:chOff x="5981700" y="3314700"/>
            <a:chExt cx="474980" cy="474980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C0CAA78D-FE63-4090-81C3-6521F5A52F00}"/>
                </a:ext>
              </a:extLst>
            </p:cNvPr>
            <p:cNvSpPr/>
            <p:nvPr/>
          </p:nvSpPr>
          <p:spPr>
            <a:xfrm>
              <a:off x="5981700" y="3314700"/>
              <a:ext cx="474980" cy="474980"/>
            </a:xfrm>
            <a:custGeom>
              <a:avLst/>
              <a:gdLst>
                <a:gd name="connsiteX0" fmla="*/ 0 w 474980"/>
                <a:gd name="connsiteY0" fmla="*/ 0 h 474980"/>
                <a:gd name="connsiteX1" fmla="*/ 474980 w 474980"/>
                <a:gd name="connsiteY1" fmla="*/ 0 h 474980"/>
                <a:gd name="connsiteX2" fmla="*/ 474980 w 474980"/>
                <a:gd name="connsiteY2" fmla="*/ 474980 h 474980"/>
                <a:gd name="connsiteX3" fmla="*/ 0 w 474980"/>
                <a:gd name="connsiteY3" fmla="*/ 474980 h 474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4980" h="474980">
                  <a:moveTo>
                    <a:pt x="0" y="0"/>
                  </a:moveTo>
                  <a:lnTo>
                    <a:pt x="474980" y="0"/>
                  </a:lnTo>
                  <a:lnTo>
                    <a:pt x="474980" y="474980"/>
                  </a:lnTo>
                  <a:lnTo>
                    <a:pt x="0" y="474980"/>
                  </a:lnTo>
                  <a:close/>
                </a:path>
              </a:pathLst>
            </a:custGeom>
            <a:noFill/>
            <a:ln w="194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771B30B-BE42-4098-B11F-4AB349EAFA11}"/>
                </a:ext>
              </a:extLst>
            </p:cNvPr>
            <p:cNvSpPr/>
            <p:nvPr/>
          </p:nvSpPr>
          <p:spPr>
            <a:xfrm>
              <a:off x="6041072" y="3393863"/>
              <a:ext cx="356235" cy="316653"/>
            </a:xfrm>
            <a:custGeom>
              <a:avLst/>
              <a:gdLst>
                <a:gd name="connsiteX0" fmla="*/ 336444 w 356235"/>
                <a:gd name="connsiteY0" fmla="*/ 0 h 316653"/>
                <a:gd name="connsiteX1" fmla="*/ 19791 w 356235"/>
                <a:gd name="connsiteY1" fmla="*/ 0 h 316653"/>
                <a:gd name="connsiteX2" fmla="*/ 19791 w 356235"/>
                <a:gd name="connsiteY2" fmla="*/ 39582 h 316653"/>
                <a:gd name="connsiteX3" fmla="*/ 336444 w 356235"/>
                <a:gd name="connsiteY3" fmla="*/ 39582 h 316653"/>
                <a:gd name="connsiteX4" fmla="*/ 336444 w 356235"/>
                <a:gd name="connsiteY4" fmla="*/ 0 h 316653"/>
                <a:gd name="connsiteX5" fmla="*/ 356235 w 356235"/>
                <a:gd name="connsiteY5" fmla="*/ 197908 h 316653"/>
                <a:gd name="connsiteX6" fmla="*/ 356235 w 356235"/>
                <a:gd name="connsiteY6" fmla="*/ 158327 h 316653"/>
                <a:gd name="connsiteX7" fmla="*/ 336444 w 356235"/>
                <a:gd name="connsiteY7" fmla="*/ 59373 h 316653"/>
                <a:gd name="connsiteX8" fmla="*/ 19791 w 356235"/>
                <a:gd name="connsiteY8" fmla="*/ 59373 h 316653"/>
                <a:gd name="connsiteX9" fmla="*/ 0 w 356235"/>
                <a:gd name="connsiteY9" fmla="*/ 158327 h 316653"/>
                <a:gd name="connsiteX10" fmla="*/ 0 w 356235"/>
                <a:gd name="connsiteY10" fmla="*/ 197908 h 316653"/>
                <a:gd name="connsiteX11" fmla="*/ 19791 w 356235"/>
                <a:gd name="connsiteY11" fmla="*/ 197908 h 316653"/>
                <a:gd name="connsiteX12" fmla="*/ 19791 w 356235"/>
                <a:gd name="connsiteY12" fmla="*/ 316653 h 316653"/>
                <a:gd name="connsiteX13" fmla="*/ 217699 w 356235"/>
                <a:gd name="connsiteY13" fmla="*/ 316653 h 316653"/>
                <a:gd name="connsiteX14" fmla="*/ 217699 w 356235"/>
                <a:gd name="connsiteY14" fmla="*/ 197908 h 316653"/>
                <a:gd name="connsiteX15" fmla="*/ 296863 w 356235"/>
                <a:gd name="connsiteY15" fmla="*/ 197908 h 316653"/>
                <a:gd name="connsiteX16" fmla="*/ 296863 w 356235"/>
                <a:gd name="connsiteY16" fmla="*/ 316653 h 316653"/>
                <a:gd name="connsiteX17" fmla="*/ 336444 w 356235"/>
                <a:gd name="connsiteY17" fmla="*/ 316653 h 316653"/>
                <a:gd name="connsiteX18" fmla="*/ 336444 w 356235"/>
                <a:gd name="connsiteY18" fmla="*/ 197908 h 316653"/>
                <a:gd name="connsiteX19" fmla="*/ 356235 w 356235"/>
                <a:gd name="connsiteY19" fmla="*/ 197908 h 316653"/>
                <a:gd name="connsiteX20" fmla="*/ 178118 w 356235"/>
                <a:gd name="connsiteY20" fmla="*/ 277072 h 316653"/>
                <a:gd name="connsiteX21" fmla="*/ 59373 w 356235"/>
                <a:gd name="connsiteY21" fmla="*/ 277072 h 316653"/>
                <a:gd name="connsiteX22" fmla="*/ 59373 w 356235"/>
                <a:gd name="connsiteY22" fmla="*/ 197908 h 316653"/>
                <a:gd name="connsiteX23" fmla="*/ 178118 w 356235"/>
                <a:gd name="connsiteY23" fmla="*/ 197908 h 316653"/>
                <a:gd name="connsiteX24" fmla="*/ 178118 w 356235"/>
                <a:gd name="connsiteY24" fmla="*/ 277072 h 31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6235" h="316653">
                  <a:moveTo>
                    <a:pt x="336444" y="0"/>
                  </a:moveTo>
                  <a:lnTo>
                    <a:pt x="19791" y="0"/>
                  </a:lnTo>
                  <a:lnTo>
                    <a:pt x="19791" y="39582"/>
                  </a:lnTo>
                  <a:lnTo>
                    <a:pt x="336444" y="39582"/>
                  </a:lnTo>
                  <a:lnTo>
                    <a:pt x="336444" y="0"/>
                  </a:lnTo>
                  <a:close/>
                  <a:moveTo>
                    <a:pt x="356235" y="197908"/>
                  </a:moveTo>
                  <a:lnTo>
                    <a:pt x="356235" y="158327"/>
                  </a:lnTo>
                  <a:lnTo>
                    <a:pt x="336444" y="59373"/>
                  </a:lnTo>
                  <a:lnTo>
                    <a:pt x="19791" y="59373"/>
                  </a:lnTo>
                  <a:lnTo>
                    <a:pt x="0" y="158327"/>
                  </a:lnTo>
                  <a:lnTo>
                    <a:pt x="0" y="197908"/>
                  </a:lnTo>
                  <a:lnTo>
                    <a:pt x="19791" y="197908"/>
                  </a:lnTo>
                  <a:lnTo>
                    <a:pt x="19791" y="316653"/>
                  </a:lnTo>
                  <a:lnTo>
                    <a:pt x="217699" y="316653"/>
                  </a:lnTo>
                  <a:lnTo>
                    <a:pt x="217699" y="197908"/>
                  </a:lnTo>
                  <a:lnTo>
                    <a:pt x="296863" y="197908"/>
                  </a:lnTo>
                  <a:lnTo>
                    <a:pt x="296863" y="316653"/>
                  </a:lnTo>
                  <a:lnTo>
                    <a:pt x="336444" y="316653"/>
                  </a:lnTo>
                  <a:lnTo>
                    <a:pt x="336444" y="197908"/>
                  </a:lnTo>
                  <a:lnTo>
                    <a:pt x="356235" y="197908"/>
                  </a:lnTo>
                  <a:close/>
                  <a:moveTo>
                    <a:pt x="178118" y="277072"/>
                  </a:moveTo>
                  <a:lnTo>
                    <a:pt x="59373" y="277072"/>
                  </a:lnTo>
                  <a:lnTo>
                    <a:pt x="59373" y="197908"/>
                  </a:lnTo>
                  <a:lnTo>
                    <a:pt x="178118" y="197908"/>
                  </a:lnTo>
                  <a:lnTo>
                    <a:pt x="178118" y="277072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94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95" name="Rectangle: Rounded Corners 94">
            <a:extLst>
              <a:ext uri="{FF2B5EF4-FFF2-40B4-BE49-F238E27FC236}">
                <a16:creationId xmlns:a16="http://schemas.microsoft.com/office/drawing/2014/main" id="{BA66FFD7-3DE1-4316-99C2-1F5A1F81F12C}"/>
              </a:ext>
            </a:extLst>
          </p:cNvPr>
          <p:cNvSpPr/>
          <p:nvPr/>
        </p:nvSpPr>
        <p:spPr>
          <a:xfrm>
            <a:off x="7599559" y="1727650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1B5457A0-75FC-422B-B0E3-D43B420E30F3}"/>
              </a:ext>
            </a:extLst>
          </p:cNvPr>
          <p:cNvSpPr txBox="1"/>
          <p:nvPr/>
        </p:nvSpPr>
        <p:spPr>
          <a:xfrm>
            <a:off x="7606923" y="1792410"/>
            <a:ext cx="23397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Select a Store …</a:t>
            </a:r>
          </a:p>
        </p:txBody>
      </p:sp>
      <p:grpSp>
        <p:nvGrpSpPr>
          <p:cNvPr id="16" name="Graphic 13">
            <a:extLst>
              <a:ext uri="{FF2B5EF4-FFF2-40B4-BE49-F238E27FC236}">
                <a16:creationId xmlns:a16="http://schemas.microsoft.com/office/drawing/2014/main" id="{27D9738A-3917-49EB-8432-119C7CE741B0}"/>
              </a:ext>
            </a:extLst>
          </p:cNvPr>
          <p:cNvGrpSpPr/>
          <p:nvPr/>
        </p:nvGrpSpPr>
        <p:grpSpPr>
          <a:xfrm>
            <a:off x="9767345" y="1804771"/>
            <a:ext cx="228600" cy="228600"/>
            <a:chOff x="5981700" y="3314700"/>
            <a:chExt cx="228600" cy="228600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410D2AC7-38E6-4B18-98ED-677A254B6BC1}"/>
                </a:ext>
              </a:extLst>
            </p:cNvPr>
            <p:cNvSpPr/>
            <p:nvPr/>
          </p:nvSpPr>
          <p:spPr>
            <a:xfrm>
              <a:off x="5981700" y="3314700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473F059-6D11-4D12-A4E8-49334D4ADA67}"/>
                </a:ext>
              </a:extLst>
            </p:cNvPr>
            <p:cNvSpPr/>
            <p:nvPr/>
          </p:nvSpPr>
          <p:spPr>
            <a:xfrm>
              <a:off x="6048375" y="3409950"/>
              <a:ext cx="95250" cy="47625"/>
            </a:xfrm>
            <a:custGeom>
              <a:avLst/>
              <a:gdLst>
                <a:gd name="connsiteX0" fmla="*/ 0 w 95250"/>
                <a:gd name="connsiteY0" fmla="*/ 0 h 47625"/>
                <a:gd name="connsiteX1" fmla="*/ 47625 w 95250"/>
                <a:gd name="connsiteY1" fmla="*/ 47625 h 47625"/>
                <a:gd name="connsiteX2" fmla="*/ 95250 w 95250"/>
                <a:gd name="connsiteY2" fmla="*/ 0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0" h="47625">
                  <a:moveTo>
                    <a:pt x="0" y="0"/>
                  </a:moveTo>
                  <a:lnTo>
                    <a:pt x="47625" y="47625"/>
                  </a:lnTo>
                  <a:lnTo>
                    <a:pt x="95250" y="0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6C66C6-14B8-4E0C-89DD-BBF9F1BC1E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5F1C3546-8BBE-426F-AE93-67252B22D3FA}"/>
              </a:ext>
            </a:extLst>
          </p:cNvPr>
          <p:cNvSpPr/>
          <p:nvPr/>
        </p:nvSpPr>
        <p:spPr>
          <a:xfrm>
            <a:off x="4265811" y="364391"/>
            <a:ext cx="3043798" cy="54111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E7EB1A0A-D893-432B-91C8-2D896653322E}"/>
              </a:ext>
            </a:extLst>
          </p:cNvPr>
          <p:cNvGrpSpPr/>
          <p:nvPr/>
        </p:nvGrpSpPr>
        <p:grpSpPr>
          <a:xfrm>
            <a:off x="4263157" y="1301492"/>
            <a:ext cx="3029043" cy="4345206"/>
            <a:chOff x="7322379" y="1310121"/>
            <a:chExt cx="3029043" cy="4345206"/>
          </a:xfrm>
        </p:grpSpPr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41464BFD-65DC-4AC9-BF97-F78C3C0F5563}"/>
                </a:ext>
              </a:extLst>
            </p:cNvPr>
            <p:cNvGrpSpPr/>
            <p:nvPr/>
          </p:nvGrpSpPr>
          <p:grpSpPr>
            <a:xfrm>
              <a:off x="7446911" y="4674584"/>
              <a:ext cx="2791643" cy="980743"/>
              <a:chOff x="7446911" y="4059708"/>
              <a:chExt cx="2791643" cy="980743"/>
            </a:xfrm>
          </p:grpSpPr>
          <p:sp>
            <p:nvSpPr>
              <p:cNvPr id="103" name="Rectangle: Rounded Corners 102">
                <a:extLst>
                  <a:ext uri="{FF2B5EF4-FFF2-40B4-BE49-F238E27FC236}">
                    <a16:creationId xmlns:a16="http://schemas.microsoft.com/office/drawing/2014/main" id="{CF2A230E-72BF-47DA-AB4B-A62E7338C772}"/>
                  </a:ext>
                </a:extLst>
              </p:cNvPr>
              <p:cNvSpPr/>
              <p:nvPr/>
            </p:nvSpPr>
            <p:spPr>
              <a:xfrm>
                <a:off x="7446911" y="4059708"/>
                <a:ext cx="2782477" cy="980743"/>
              </a:xfrm>
              <a:prstGeom prst="roundRect">
                <a:avLst>
                  <a:gd name="adj" fmla="val 9928"/>
                </a:avLst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145A3FDB-6B79-42AC-B263-31FCF4FB2075}"/>
                  </a:ext>
                </a:extLst>
              </p:cNvPr>
              <p:cNvSpPr txBox="1"/>
              <p:nvPr/>
            </p:nvSpPr>
            <p:spPr>
              <a:xfrm>
                <a:off x="8164760" y="4224573"/>
                <a:ext cx="2073794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MY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Manage Requests</a:t>
                </a:r>
                <a:endParaRPr lang="en-US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grpSp>
            <p:nvGrpSpPr>
              <p:cNvPr id="107" name="Graphic 44">
                <a:extLst>
                  <a:ext uri="{FF2B5EF4-FFF2-40B4-BE49-F238E27FC236}">
                    <a16:creationId xmlns:a16="http://schemas.microsoft.com/office/drawing/2014/main" id="{4128C35D-1B84-4B9A-9E9E-D5401DDFE0FD}"/>
                  </a:ext>
                </a:extLst>
              </p:cNvPr>
              <p:cNvGrpSpPr/>
              <p:nvPr/>
            </p:nvGrpSpPr>
            <p:grpSpPr>
              <a:xfrm>
                <a:off x="7543404" y="4228056"/>
                <a:ext cx="659405" cy="659405"/>
                <a:chOff x="5981699" y="3314699"/>
                <a:chExt cx="458429" cy="458429"/>
              </a:xfrm>
            </p:grpSpPr>
            <p:sp>
              <p:nvSpPr>
                <p:cNvPr id="109" name="Freeform: Shape 108">
                  <a:extLst>
                    <a:ext uri="{FF2B5EF4-FFF2-40B4-BE49-F238E27FC236}">
                      <a16:creationId xmlns:a16="http://schemas.microsoft.com/office/drawing/2014/main" id="{B8CA7DCA-22FF-4B94-9641-8EBE812D0769}"/>
                    </a:ext>
                  </a:extLst>
                </p:cNvPr>
                <p:cNvSpPr/>
                <p:nvPr/>
              </p:nvSpPr>
              <p:spPr>
                <a:xfrm>
                  <a:off x="5981699" y="3314699"/>
                  <a:ext cx="458429" cy="458429"/>
                </a:xfrm>
                <a:custGeom>
                  <a:avLst/>
                  <a:gdLst>
                    <a:gd name="connsiteX0" fmla="*/ 0 w 458429"/>
                    <a:gd name="connsiteY0" fmla="*/ 0 h 458429"/>
                    <a:gd name="connsiteX1" fmla="*/ 458429 w 458429"/>
                    <a:gd name="connsiteY1" fmla="*/ 0 h 458429"/>
                    <a:gd name="connsiteX2" fmla="*/ 458429 w 458429"/>
                    <a:gd name="connsiteY2" fmla="*/ 458429 h 458429"/>
                    <a:gd name="connsiteX3" fmla="*/ 0 w 458429"/>
                    <a:gd name="connsiteY3" fmla="*/ 458429 h 4584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58429" h="458429">
                      <a:moveTo>
                        <a:pt x="0" y="0"/>
                      </a:moveTo>
                      <a:lnTo>
                        <a:pt x="458429" y="0"/>
                      </a:lnTo>
                      <a:lnTo>
                        <a:pt x="458429" y="458429"/>
                      </a:lnTo>
                      <a:lnTo>
                        <a:pt x="0" y="458429"/>
                      </a:lnTo>
                      <a:close/>
                    </a:path>
                  </a:pathLst>
                </a:custGeom>
                <a:noFill/>
                <a:ln w="190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0" name="Freeform: Shape 109">
                  <a:extLst>
                    <a:ext uri="{FF2B5EF4-FFF2-40B4-BE49-F238E27FC236}">
                      <a16:creationId xmlns:a16="http://schemas.microsoft.com/office/drawing/2014/main" id="{EB1946C0-5C51-4019-BD24-B4A6E4F8791B}"/>
                    </a:ext>
                  </a:extLst>
                </p:cNvPr>
                <p:cNvSpPr/>
                <p:nvPr/>
              </p:nvSpPr>
              <p:spPr>
                <a:xfrm>
                  <a:off x="6019897" y="3352901"/>
                  <a:ext cx="382024" cy="382024"/>
                </a:xfrm>
                <a:custGeom>
                  <a:avLst/>
                  <a:gdLst>
                    <a:gd name="connsiteX0" fmla="*/ 190821 w 382024"/>
                    <a:gd name="connsiteY0" fmla="*/ 0 h 382024"/>
                    <a:gd name="connsiteX1" fmla="*/ 0 w 382024"/>
                    <a:gd name="connsiteY1" fmla="*/ 191012 h 382024"/>
                    <a:gd name="connsiteX2" fmla="*/ 190821 w 382024"/>
                    <a:gd name="connsiteY2" fmla="*/ 382024 h 382024"/>
                    <a:gd name="connsiteX3" fmla="*/ 382024 w 382024"/>
                    <a:gd name="connsiteY3" fmla="*/ 191012 h 382024"/>
                    <a:gd name="connsiteX4" fmla="*/ 190821 w 382024"/>
                    <a:gd name="connsiteY4" fmla="*/ 0 h 382024"/>
                    <a:gd name="connsiteX5" fmla="*/ 191012 w 382024"/>
                    <a:gd name="connsiteY5" fmla="*/ 343822 h 382024"/>
                    <a:gd name="connsiteX6" fmla="*/ 38202 w 382024"/>
                    <a:gd name="connsiteY6" fmla="*/ 191012 h 382024"/>
                    <a:gd name="connsiteX7" fmla="*/ 191012 w 382024"/>
                    <a:gd name="connsiteY7" fmla="*/ 38202 h 382024"/>
                    <a:gd name="connsiteX8" fmla="*/ 343822 w 382024"/>
                    <a:gd name="connsiteY8" fmla="*/ 191012 h 382024"/>
                    <a:gd name="connsiteX9" fmla="*/ 191012 w 382024"/>
                    <a:gd name="connsiteY9" fmla="*/ 343822 h 3820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82024" h="382024">
                      <a:moveTo>
                        <a:pt x="190821" y="0"/>
                      </a:moveTo>
                      <a:cubicBezTo>
                        <a:pt x="85382" y="0"/>
                        <a:pt x="0" y="85573"/>
                        <a:pt x="0" y="191012"/>
                      </a:cubicBezTo>
                      <a:cubicBezTo>
                        <a:pt x="0" y="296451"/>
                        <a:pt x="85382" y="382024"/>
                        <a:pt x="190821" y="382024"/>
                      </a:cubicBezTo>
                      <a:cubicBezTo>
                        <a:pt x="296451" y="382024"/>
                        <a:pt x="382024" y="296451"/>
                        <a:pt x="382024" y="191012"/>
                      </a:cubicBezTo>
                      <a:cubicBezTo>
                        <a:pt x="382024" y="85573"/>
                        <a:pt x="296451" y="0"/>
                        <a:pt x="190821" y="0"/>
                      </a:cubicBezTo>
                      <a:close/>
                      <a:moveTo>
                        <a:pt x="191012" y="343822"/>
                      </a:moveTo>
                      <a:cubicBezTo>
                        <a:pt x="106585" y="343822"/>
                        <a:pt x="38202" y="275439"/>
                        <a:pt x="38202" y="191012"/>
                      </a:cubicBezTo>
                      <a:cubicBezTo>
                        <a:pt x="38202" y="106585"/>
                        <a:pt x="106585" y="38202"/>
                        <a:pt x="191012" y="38202"/>
                      </a:cubicBezTo>
                      <a:cubicBezTo>
                        <a:pt x="275439" y="38202"/>
                        <a:pt x="343822" y="106585"/>
                        <a:pt x="343822" y="191012"/>
                      </a:cubicBezTo>
                      <a:cubicBezTo>
                        <a:pt x="343822" y="275439"/>
                        <a:pt x="275439" y="343822"/>
                        <a:pt x="191012" y="343822"/>
                      </a:cubicBez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190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111" name="Freeform: Shape 110">
                  <a:extLst>
                    <a:ext uri="{FF2B5EF4-FFF2-40B4-BE49-F238E27FC236}">
                      <a16:creationId xmlns:a16="http://schemas.microsoft.com/office/drawing/2014/main" id="{A14B3B80-AAD5-4053-8271-D075B265A5A8}"/>
                    </a:ext>
                  </a:extLst>
                </p:cNvPr>
                <p:cNvSpPr/>
                <p:nvPr/>
              </p:nvSpPr>
              <p:spPr>
                <a:xfrm>
                  <a:off x="6191812" y="3448407"/>
                  <a:ext cx="114607" cy="174776"/>
                </a:xfrm>
                <a:custGeom>
                  <a:avLst/>
                  <a:gdLst>
                    <a:gd name="connsiteX0" fmla="*/ 28652 w 114607"/>
                    <a:gd name="connsiteY0" fmla="*/ 0 h 174776"/>
                    <a:gd name="connsiteX1" fmla="*/ 0 w 114607"/>
                    <a:gd name="connsiteY1" fmla="*/ 0 h 174776"/>
                    <a:gd name="connsiteX2" fmla="*/ 0 w 114607"/>
                    <a:gd name="connsiteY2" fmla="*/ 114607 h 174776"/>
                    <a:gd name="connsiteX3" fmla="*/ 100281 w 114607"/>
                    <a:gd name="connsiteY3" fmla="*/ 174776 h 174776"/>
                    <a:gd name="connsiteX4" fmla="*/ 114607 w 114607"/>
                    <a:gd name="connsiteY4" fmla="*/ 151282 h 174776"/>
                    <a:gd name="connsiteX5" fmla="*/ 28652 w 114607"/>
                    <a:gd name="connsiteY5" fmla="*/ 100281 h 1747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4607" h="174776">
                      <a:moveTo>
                        <a:pt x="28652" y="0"/>
                      </a:moveTo>
                      <a:lnTo>
                        <a:pt x="0" y="0"/>
                      </a:lnTo>
                      <a:lnTo>
                        <a:pt x="0" y="114607"/>
                      </a:lnTo>
                      <a:lnTo>
                        <a:pt x="100281" y="174776"/>
                      </a:lnTo>
                      <a:lnTo>
                        <a:pt x="114607" y="151282"/>
                      </a:lnTo>
                      <a:lnTo>
                        <a:pt x="28652" y="100281"/>
                      </a:ln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190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A1F9C6FF-CA89-4D4F-8F76-588EB85E90F5}"/>
                  </a:ext>
                </a:extLst>
              </p:cNvPr>
              <p:cNvSpPr txBox="1"/>
              <p:nvPr/>
            </p:nvSpPr>
            <p:spPr>
              <a:xfrm>
                <a:off x="8164760" y="4560812"/>
                <a:ext cx="2073794" cy="307777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sz="1400" dirty="0">
                    <a:solidFill>
                      <a:schemeClr val="accent6">
                        <a:lumMod val="7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3 active requests</a:t>
                </a:r>
              </a:p>
            </p:txBody>
          </p:sp>
        </p:grp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9A0D460B-5588-4101-8B57-1EFAD75891B6}"/>
                </a:ext>
              </a:extLst>
            </p:cNvPr>
            <p:cNvSpPr txBox="1"/>
            <p:nvPr/>
          </p:nvSpPr>
          <p:spPr>
            <a:xfrm>
              <a:off x="7446911" y="1310121"/>
              <a:ext cx="162832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MY" sz="16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Welcome Back</a:t>
              </a:r>
              <a:r>
                <a:rPr lang="en-MY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, </a:t>
              </a:r>
              <a:endParaRPr lang="en-MY" sz="20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  <a:p>
              <a:r>
                <a:rPr lang="en-MY" sz="2400" dirty="0">
                  <a:solidFill>
                    <a:schemeClr val="accent6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John1213</a:t>
              </a:r>
              <a:endParaRPr lang="en-US" sz="2400" dirty="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A115D4C8-D82C-4207-BB89-FD11946F359D}"/>
                </a:ext>
              </a:extLst>
            </p:cNvPr>
            <p:cNvGrpSpPr/>
            <p:nvPr/>
          </p:nvGrpSpPr>
          <p:grpSpPr>
            <a:xfrm>
              <a:off x="8770564" y="4209270"/>
              <a:ext cx="1467989" cy="369331"/>
              <a:chOff x="8279219" y="5161556"/>
              <a:chExt cx="1959335" cy="492948"/>
            </a:xfrm>
          </p:grpSpPr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69FF52A9-D1EB-411D-B395-E9BC3469F464}"/>
                  </a:ext>
                </a:extLst>
              </p:cNvPr>
              <p:cNvSpPr txBox="1"/>
              <p:nvPr/>
            </p:nvSpPr>
            <p:spPr>
              <a:xfrm>
                <a:off x="8693731" y="5216319"/>
                <a:ext cx="1544823" cy="36971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MY" sz="12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Post Request</a:t>
                </a:r>
                <a:endParaRPr lang="en-US" sz="12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grpSp>
            <p:nvGrpSpPr>
              <p:cNvPr id="100" name="Graphic 30">
                <a:extLst>
                  <a:ext uri="{FF2B5EF4-FFF2-40B4-BE49-F238E27FC236}">
                    <a16:creationId xmlns:a16="http://schemas.microsoft.com/office/drawing/2014/main" id="{41121D6C-84A6-4682-A4FB-A8F74B2C102E}"/>
                  </a:ext>
                </a:extLst>
              </p:cNvPr>
              <p:cNvGrpSpPr/>
              <p:nvPr/>
            </p:nvGrpSpPr>
            <p:grpSpPr>
              <a:xfrm>
                <a:off x="8279219" y="5161556"/>
                <a:ext cx="492948" cy="492948"/>
                <a:chOff x="5981700" y="3314700"/>
                <a:chExt cx="601712" cy="601712"/>
              </a:xfrm>
            </p:grpSpPr>
            <p:sp>
              <p:nvSpPr>
                <p:cNvPr id="101" name="Freeform: Shape 100">
                  <a:extLst>
                    <a:ext uri="{FF2B5EF4-FFF2-40B4-BE49-F238E27FC236}">
                      <a16:creationId xmlns:a16="http://schemas.microsoft.com/office/drawing/2014/main" id="{DF33D385-BE9E-445D-BF80-D544B80978BD}"/>
                    </a:ext>
                  </a:extLst>
                </p:cNvPr>
                <p:cNvSpPr/>
                <p:nvPr/>
              </p:nvSpPr>
              <p:spPr>
                <a:xfrm>
                  <a:off x="5981700" y="3314700"/>
                  <a:ext cx="601712" cy="601712"/>
                </a:xfrm>
                <a:custGeom>
                  <a:avLst/>
                  <a:gdLst>
                    <a:gd name="connsiteX0" fmla="*/ 0 w 601712"/>
                    <a:gd name="connsiteY0" fmla="*/ 0 h 601712"/>
                    <a:gd name="connsiteX1" fmla="*/ 601712 w 601712"/>
                    <a:gd name="connsiteY1" fmla="*/ 0 h 601712"/>
                    <a:gd name="connsiteX2" fmla="*/ 601712 w 601712"/>
                    <a:gd name="connsiteY2" fmla="*/ 601712 h 601712"/>
                    <a:gd name="connsiteX3" fmla="*/ 0 w 601712"/>
                    <a:gd name="connsiteY3" fmla="*/ 601712 h 6017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01712" h="601712">
                      <a:moveTo>
                        <a:pt x="0" y="0"/>
                      </a:moveTo>
                      <a:lnTo>
                        <a:pt x="601712" y="0"/>
                      </a:lnTo>
                      <a:lnTo>
                        <a:pt x="601712" y="601712"/>
                      </a:lnTo>
                      <a:lnTo>
                        <a:pt x="0" y="601712"/>
                      </a:lnTo>
                      <a:close/>
                    </a:path>
                  </a:pathLst>
                </a:custGeom>
                <a:noFill/>
                <a:ln w="2500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/>
                </a:p>
              </p:txBody>
            </p:sp>
            <p:sp>
              <p:nvSpPr>
                <p:cNvPr id="102" name="Freeform: Shape 101">
                  <a:extLst>
                    <a:ext uri="{FF2B5EF4-FFF2-40B4-BE49-F238E27FC236}">
                      <a16:creationId xmlns:a16="http://schemas.microsoft.com/office/drawing/2014/main" id="{BA949CCB-AF5B-4618-B98B-EAE7C79D9174}"/>
                    </a:ext>
                  </a:extLst>
                </p:cNvPr>
                <p:cNvSpPr/>
                <p:nvPr/>
              </p:nvSpPr>
              <p:spPr>
                <a:xfrm>
                  <a:off x="6107056" y="3440056"/>
                  <a:ext cx="350998" cy="350998"/>
                </a:xfrm>
                <a:custGeom>
                  <a:avLst/>
                  <a:gdLst>
                    <a:gd name="connsiteX0" fmla="*/ 350999 w 350998"/>
                    <a:gd name="connsiteY0" fmla="*/ 200571 h 350998"/>
                    <a:gd name="connsiteX1" fmla="*/ 200571 w 350998"/>
                    <a:gd name="connsiteY1" fmla="*/ 200571 h 350998"/>
                    <a:gd name="connsiteX2" fmla="*/ 200571 w 350998"/>
                    <a:gd name="connsiteY2" fmla="*/ 350999 h 350998"/>
                    <a:gd name="connsiteX3" fmla="*/ 150428 w 350998"/>
                    <a:gd name="connsiteY3" fmla="*/ 350999 h 350998"/>
                    <a:gd name="connsiteX4" fmla="*/ 150428 w 350998"/>
                    <a:gd name="connsiteY4" fmla="*/ 200571 h 350998"/>
                    <a:gd name="connsiteX5" fmla="*/ 0 w 350998"/>
                    <a:gd name="connsiteY5" fmla="*/ 200571 h 350998"/>
                    <a:gd name="connsiteX6" fmla="*/ 0 w 350998"/>
                    <a:gd name="connsiteY6" fmla="*/ 150428 h 350998"/>
                    <a:gd name="connsiteX7" fmla="*/ 150428 w 350998"/>
                    <a:gd name="connsiteY7" fmla="*/ 150428 h 350998"/>
                    <a:gd name="connsiteX8" fmla="*/ 150428 w 350998"/>
                    <a:gd name="connsiteY8" fmla="*/ 0 h 350998"/>
                    <a:gd name="connsiteX9" fmla="*/ 200571 w 350998"/>
                    <a:gd name="connsiteY9" fmla="*/ 0 h 350998"/>
                    <a:gd name="connsiteX10" fmla="*/ 200571 w 350998"/>
                    <a:gd name="connsiteY10" fmla="*/ 150428 h 350998"/>
                    <a:gd name="connsiteX11" fmla="*/ 350999 w 350998"/>
                    <a:gd name="connsiteY11" fmla="*/ 150428 h 350998"/>
                    <a:gd name="connsiteX12" fmla="*/ 350999 w 350998"/>
                    <a:gd name="connsiteY12" fmla="*/ 200571 h 3509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0998" h="350998">
                      <a:moveTo>
                        <a:pt x="350999" y="200571"/>
                      </a:moveTo>
                      <a:lnTo>
                        <a:pt x="200571" y="200571"/>
                      </a:lnTo>
                      <a:lnTo>
                        <a:pt x="200571" y="350999"/>
                      </a:lnTo>
                      <a:lnTo>
                        <a:pt x="150428" y="350999"/>
                      </a:lnTo>
                      <a:lnTo>
                        <a:pt x="150428" y="200571"/>
                      </a:lnTo>
                      <a:lnTo>
                        <a:pt x="0" y="200571"/>
                      </a:lnTo>
                      <a:lnTo>
                        <a:pt x="0" y="150428"/>
                      </a:lnTo>
                      <a:lnTo>
                        <a:pt x="150428" y="150428"/>
                      </a:lnTo>
                      <a:lnTo>
                        <a:pt x="150428" y="0"/>
                      </a:lnTo>
                      <a:lnTo>
                        <a:pt x="200571" y="0"/>
                      </a:lnTo>
                      <a:lnTo>
                        <a:pt x="200571" y="150428"/>
                      </a:lnTo>
                      <a:lnTo>
                        <a:pt x="350999" y="150428"/>
                      </a:lnTo>
                      <a:lnTo>
                        <a:pt x="350999" y="200571"/>
                      </a:ln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2500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 dirty="0"/>
                </a:p>
              </p:txBody>
            </p:sp>
          </p:grpSp>
        </p:grp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23A8D747-E697-4CE9-964D-0CB4A3CB6906}"/>
                </a:ext>
              </a:extLst>
            </p:cNvPr>
            <p:cNvGrpSpPr/>
            <p:nvPr/>
          </p:nvGrpSpPr>
          <p:grpSpPr>
            <a:xfrm>
              <a:off x="7322379" y="2249364"/>
              <a:ext cx="3029043" cy="1688959"/>
              <a:chOff x="7322379" y="2050187"/>
              <a:chExt cx="3029043" cy="1688959"/>
            </a:xfrm>
          </p:grpSpPr>
          <p:pic>
            <p:nvPicPr>
              <p:cNvPr id="68" name="Picture 4" descr="Cloudy &amp; Cooler Thursday">
                <a:extLst>
                  <a:ext uri="{FF2B5EF4-FFF2-40B4-BE49-F238E27FC236}">
                    <a16:creationId xmlns:a16="http://schemas.microsoft.com/office/drawing/2014/main" id="{14B7F530-8997-479C-A25F-1EAA499E44A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-3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964" r="7001" b="22646"/>
              <a:stretch/>
            </p:blipFill>
            <p:spPr bwMode="auto">
              <a:xfrm>
                <a:off x="7322379" y="2050187"/>
                <a:ext cx="3029043" cy="1688959"/>
              </a:xfrm>
              <a:prstGeom prst="rect">
                <a:avLst/>
              </a:prstGeom>
              <a:noFill/>
              <a:effectLst>
                <a:innerShdw blurRad="114300">
                  <a:prstClr val="black"/>
                </a:inn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69" name="Group 68">
                <a:extLst>
                  <a:ext uri="{FF2B5EF4-FFF2-40B4-BE49-F238E27FC236}">
                    <a16:creationId xmlns:a16="http://schemas.microsoft.com/office/drawing/2014/main" id="{7BFF6090-0805-418F-8B1A-41C4465B3439}"/>
                  </a:ext>
                </a:extLst>
              </p:cNvPr>
              <p:cNvGrpSpPr/>
              <p:nvPr/>
            </p:nvGrpSpPr>
            <p:grpSpPr>
              <a:xfrm>
                <a:off x="7487919" y="2243117"/>
                <a:ext cx="2197609" cy="595259"/>
                <a:chOff x="7829437" y="3431111"/>
                <a:chExt cx="2197609" cy="595259"/>
              </a:xfrm>
            </p:grpSpPr>
            <p:grpSp>
              <p:nvGrpSpPr>
                <p:cNvPr id="72" name="Group 71">
                  <a:extLst>
                    <a:ext uri="{FF2B5EF4-FFF2-40B4-BE49-F238E27FC236}">
                      <a16:creationId xmlns:a16="http://schemas.microsoft.com/office/drawing/2014/main" id="{4D11036A-5A16-4636-A72A-1F5B8FD2BCBA}"/>
                    </a:ext>
                  </a:extLst>
                </p:cNvPr>
                <p:cNvGrpSpPr/>
                <p:nvPr/>
              </p:nvGrpSpPr>
              <p:grpSpPr>
                <a:xfrm>
                  <a:off x="8473605" y="3431111"/>
                  <a:ext cx="1553441" cy="595259"/>
                  <a:chOff x="7942494" y="3193482"/>
                  <a:chExt cx="1553441" cy="595259"/>
                </a:xfrm>
              </p:grpSpPr>
              <p:sp>
                <p:nvSpPr>
                  <p:cNvPr id="90" name="TextBox 89">
                    <a:extLst>
                      <a:ext uri="{FF2B5EF4-FFF2-40B4-BE49-F238E27FC236}">
                        <a16:creationId xmlns:a16="http://schemas.microsoft.com/office/drawing/2014/main" id="{6F304C48-A98D-4EDA-B0C8-177C18D3E75E}"/>
                      </a:ext>
                    </a:extLst>
                  </p:cNvPr>
                  <p:cNvSpPr txBox="1"/>
                  <p:nvPr/>
                </p:nvSpPr>
                <p:spPr>
                  <a:xfrm>
                    <a:off x="7942494" y="3193482"/>
                    <a:ext cx="1513379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MY" dirty="0">
                        <a:solidFill>
                          <a:schemeClr val="bg1">
                            <a:lumMod val="95000"/>
                          </a:schemeClr>
                        </a:solidFill>
                        <a:latin typeface="Roboto Light" panose="02000000000000000000" pitchFamily="2" charset="0"/>
                        <a:ea typeface="Roboto Light" panose="02000000000000000000" pitchFamily="2" charset="0"/>
                      </a:rPr>
                      <a:t>12:34 PM</a:t>
                    </a:r>
                    <a:endParaRPr lang="en-US" sz="3200" dirty="0">
                      <a:solidFill>
                        <a:schemeClr val="bg1">
                          <a:lumMod val="95000"/>
                        </a:schemeClr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</a:endParaRPr>
                  </a:p>
                </p:txBody>
              </p:sp>
              <p:sp>
                <p:nvSpPr>
                  <p:cNvPr id="94" name="TextBox 93">
                    <a:extLst>
                      <a:ext uri="{FF2B5EF4-FFF2-40B4-BE49-F238E27FC236}">
                        <a16:creationId xmlns:a16="http://schemas.microsoft.com/office/drawing/2014/main" id="{1F435B21-C30E-4567-A915-BD30DC70A650}"/>
                      </a:ext>
                    </a:extLst>
                  </p:cNvPr>
                  <p:cNvSpPr txBox="1"/>
                  <p:nvPr/>
                </p:nvSpPr>
                <p:spPr>
                  <a:xfrm>
                    <a:off x="7982556" y="3527131"/>
                    <a:ext cx="1513379" cy="2616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MY" sz="1100" dirty="0">
                        <a:solidFill>
                          <a:schemeClr val="bg1">
                            <a:lumMod val="95000"/>
                          </a:schemeClr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rPr>
                      <a:t>Cloudy</a:t>
                    </a:r>
                    <a:endParaRPr lang="en-US" dirty="0">
                      <a:solidFill>
                        <a:schemeClr val="bg1">
                          <a:lumMod val="95000"/>
                        </a:schemeClr>
                      </a:solidFill>
                      <a:latin typeface="Roboto" panose="02000000000000000000" pitchFamily="2" charset="0"/>
                      <a:ea typeface="Roboto" panose="02000000000000000000" pitchFamily="2" charset="0"/>
                    </a:endParaRPr>
                  </a:p>
                </p:txBody>
              </p:sp>
            </p:grpSp>
            <p:sp>
              <p:nvSpPr>
                <p:cNvPr id="73" name="Freeform: Shape 72">
                  <a:extLst>
                    <a:ext uri="{FF2B5EF4-FFF2-40B4-BE49-F238E27FC236}">
                      <a16:creationId xmlns:a16="http://schemas.microsoft.com/office/drawing/2014/main" id="{A1B86E11-2F13-4239-907A-281EADEFF0AA}"/>
                    </a:ext>
                  </a:extLst>
                </p:cNvPr>
                <p:cNvSpPr/>
                <p:nvPr/>
              </p:nvSpPr>
              <p:spPr>
                <a:xfrm>
                  <a:off x="7829437" y="3538878"/>
                  <a:ext cx="612706" cy="408470"/>
                </a:xfrm>
                <a:custGeom>
                  <a:avLst/>
                  <a:gdLst>
                    <a:gd name="connsiteX0" fmla="*/ 415646 w 515263"/>
                    <a:gd name="connsiteY0" fmla="*/ 129675 h 343508"/>
                    <a:gd name="connsiteX1" fmla="*/ 257632 w 515263"/>
                    <a:gd name="connsiteY1" fmla="*/ 0 h 343508"/>
                    <a:gd name="connsiteX2" fmla="*/ 114861 w 515263"/>
                    <a:gd name="connsiteY2" fmla="*/ 86736 h 343508"/>
                    <a:gd name="connsiteX3" fmla="*/ 0 w 515263"/>
                    <a:gd name="connsiteY3" fmla="*/ 214693 h 343508"/>
                    <a:gd name="connsiteX4" fmla="*/ 128816 w 515263"/>
                    <a:gd name="connsiteY4" fmla="*/ 343509 h 343508"/>
                    <a:gd name="connsiteX5" fmla="*/ 407917 w 515263"/>
                    <a:gd name="connsiteY5" fmla="*/ 343509 h 343508"/>
                    <a:gd name="connsiteX6" fmla="*/ 515263 w 515263"/>
                    <a:gd name="connsiteY6" fmla="*/ 236162 h 343508"/>
                    <a:gd name="connsiteX7" fmla="*/ 415646 w 515263"/>
                    <a:gd name="connsiteY7" fmla="*/ 129675 h 3435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15263" h="343508">
                      <a:moveTo>
                        <a:pt x="415646" y="129675"/>
                      </a:moveTo>
                      <a:cubicBezTo>
                        <a:pt x="400832" y="55605"/>
                        <a:pt x="335780" y="0"/>
                        <a:pt x="257632" y="0"/>
                      </a:cubicBezTo>
                      <a:cubicBezTo>
                        <a:pt x="195585" y="0"/>
                        <a:pt x="141697" y="35210"/>
                        <a:pt x="114861" y="86736"/>
                      </a:cubicBezTo>
                      <a:cubicBezTo>
                        <a:pt x="50238" y="93606"/>
                        <a:pt x="0" y="148353"/>
                        <a:pt x="0" y="214693"/>
                      </a:cubicBezTo>
                      <a:cubicBezTo>
                        <a:pt x="0" y="285756"/>
                        <a:pt x="57752" y="343509"/>
                        <a:pt x="128816" y="343509"/>
                      </a:cubicBezTo>
                      <a:lnTo>
                        <a:pt x="407917" y="343509"/>
                      </a:lnTo>
                      <a:cubicBezTo>
                        <a:pt x="467172" y="343509"/>
                        <a:pt x="515263" y="295417"/>
                        <a:pt x="515263" y="236162"/>
                      </a:cubicBezTo>
                      <a:cubicBezTo>
                        <a:pt x="515263" y="179483"/>
                        <a:pt x="471251" y="133539"/>
                        <a:pt x="415646" y="129675"/>
                      </a:cubicBez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 w="214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400" dirty="0">
                    <a:solidFill>
                      <a:schemeClr val="bg1">
                        <a:lumMod val="95000"/>
                      </a:schemeClr>
                    </a:solidFill>
                  </a:endParaRPr>
                </a:p>
              </p:txBody>
            </p:sp>
          </p:grpSp>
        </p:grp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3151A2CE-331E-4B5E-BA93-EAA4AC0C28C3}"/>
              </a:ext>
            </a:extLst>
          </p:cNvPr>
          <p:cNvSpPr/>
          <p:nvPr/>
        </p:nvSpPr>
        <p:spPr>
          <a:xfrm>
            <a:off x="7325032" y="373019"/>
            <a:ext cx="3043797" cy="73802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508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11EB690-F14F-406F-B172-20E337BD9D8E}"/>
              </a:ext>
            </a:extLst>
          </p:cNvPr>
          <p:cNvSpPr/>
          <p:nvPr/>
        </p:nvSpPr>
        <p:spPr>
          <a:xfrm>
            <a:off x="7325033" y="370727"/>
            <a:ext cx="3026390" cy="19724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2C0FA5B-DA47-4995-946F-242651DD57E1}"/>
              </a:ext>
            </a:extLst>
          </p:cNvPr>
          <p:cNvSpPr txBox="1"/>
          <p:nvPr/>
        </p:nvSpPr>
        <p:spPr>
          <a:xfrm>
            <a:off x="7791902" y="652230"/>
            <a:ext cx="1595937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Post Requests</a:t>
            </a:r>
            <a:endParaRPr lang="en-US" sz="1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12" name="Graphic 8">
            <a:extLst>
              <a:ext uri="{FF2B5EF4-FFF2-40B4-BE49-F238E27FC236}">
                <a16:creationId xmlns:a16="http://schemas.microsoft.com/office/drawing/2014/main" id="{2BCF7F03-1A9E-43AB-813E-A17ED73DC323}"/>
              </a:ext>
            </a:extLst>
          </p:cNvPr>
          <p:cNvGrpSpPr/>
          <p:nvPr/>
        </p:nvGrpSpPr>
        <p:grpSpPr>
          <a:xfrm>
            <a:off x="7511879" y="707207"/>
            <a:ext cx="228600" cy="228600"/>
            <a:chOff x="7477208" y="728588"/>
            <a:chExt cx="228600" cy="2286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189AD3C-F912-4FA0-BB3C-D77AF9D36DD5}"/>
                </a:ext>
              </a:extLst>
            </p:cNvPr>
            <p:cNvSpPr/>
            <p:nvPr/>
          </p:nvSpPr>
          <p:spPr>
            <a:xfrm>
              <a:off x="7477208" y="728588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5E03F21-843C-49E5-99B9-B05FD9709306}"/>
                </a:ext>
              </a:extLst>
            </p:cNvPr>
            <p:cNvSpPr/>
            <p:nvPr/>
          </p:nvSpPr>
          <p:spPr>
            <a:xfrm>
              <a:off x="7515308" y="766688"/>
              <a:ext cx="152400" cy="152400"/>
            </a:xfrm>
            <a:custGeom>
              <a:avLst/>
              <a:gdLst>
                <a:gd name="connsiteX0" fmla="*/ 152400 w 152400"/>
                <a:gd name="connsiteY0" fmla="*/ 66675 h 152400"/>
                <a:gd name="connsiteX1" fmla="*/ 36481 w 152400"/>
                <a:gd name="connsiteY1" fmla="*/ 66675 h 152400"/>
                <a:gd name="connsiteX2" fmla="*/ 89726 w 152400"/>
                <a:gd name="connsiteY2" fmla="*/ 13430 h 152400"/>
                <a:gd name="connsiteX3" fmla="*/ 76200 w 152400"/>
                <a:gd name="connsiteY3" fmla="*/ 0 h 152400"/>
                <a:gd name="connsiteX4" fmla="*/ 0 w 152400"/>
                <a:gd name="connsiteY4" fmla="*/ 76200 h 152400"/>
                <a:gd name="connsiteX5" fmla="*/ 76200 w 152400"/>
                <a:gd name="connsiteY5" fmla="*/ 152400 h 152400"/>
                <a:gd name="connsiteX6" fmla="*/ 89630 w 152400"/>
                <a:gd name="connsiteY6" fmla="*/ 138970 h 152400"/>
                <a:gd name="connsiteX7" fmla="*/ 36481 w 152400"/>
                <a:gd name="connsiteY7" fmla="*/ 85725 h 152400"/>
                <a:gd name="connsiteX8" fmla="*/ 152400 w 152400"/>
                <a:gd name="connsiteY8" fmla="*/ 85725 h 152400"/>
                <a:gd name="connsiteX9" fmla="*/ 152400 w 152400"/>
                <a:gd name="connsiteY9" fmla="*/ 66675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400" h="152400">
                  <a:moveTo>
                    <a:pt x="152400" y="66675"/>
                  </a:moveTo>
                  <a:lnTo>
                    <a:pt x="36481" y="66675"/>
                  </a:lnTo>
                  <a:lnTo>
                    <a:pt x="89726" y="13430"/>
                  </a:lnTo>
                  <a:lnTo>
                    <a:pt x="76200" y="0"/>
                  </a:lnTo>
                  <a:lnTo>
                    <a:pt x="0" y="76200"/>
                  </a:lnTo>
                  <a:lnTo>
                    <a:pt x="76200" y="152400"/>
                  </a:lnTo>
                  <a:lnTo>
                    <a:pt x="89630" y="138970"/>
                  </a:lnTo>
                  <a:lnTo>
                    <a:pt x="36481" y="85725"/>
                  </a:lnTo>
                  <a:lnTo>
                    <a:pt x="152400" y="85725"/>
                  </a:lnTo>
                  <a:lnTo>
                    <a:pt x="152400" y="66675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6DC3936A-20F8-4EE3-8F72-E1D3378BF2A4}"/>
              </a:ext>
            </a:extLst>
          </p:cNvPr>
          <p:cNvSpPr/>
          <p:nvPr/>
        </p:nvSpPr>
        <p:spPr>
          <a:xfrm>
            <a:off x="4207693" y="334245"/>
            <a:ext cx="3112324" cy="55742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16ADAF-7F31-4824-AD90-5971164C1431}"/>
              </a:ext>
            </a:extLst>
          </p:cNvPr>
          <p:cNvSpPr txBox="1"/>
          <p:nvPr/>
        </p:nvSpPr>
        <p:spPr>
          <a:xfrm>
            <a:off x="307089" y="1553371"/>
            <a:ext cx="4395462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Login/Registration Form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for Rider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Successful/Rejected 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Edit Personal Information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Sender Post Requests</a:t>
            </a:r>
            <a:endParaRPr lang="en-MY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Manage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Accepts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Manage Accepted Requests</a:t>
            </a:r>
          </a:p>
        </p:txBody>
      </p:sp>
    </p:spTree>
    <p:extLst>
      <p:ext uri="{BB962C8B-B14F-4D97-AF65-F5344CB8AC3E}">
        <p14:creationId xmlns:p14="http://schemas.microsoft.com/office/powerpoint/2010/main" val="2522041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F5C11E-D46B-437C-B88B-93B0E530D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79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ADAF5-AA9E-4DD4-9CD6-10CDA84BD0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UI/UX Design &amp; Demo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590781-8118-48CB-84FD-E2E68419098C}"/>
              </a:ext>
            </a:extLst>
          </p:cNvPr>
          <p:cNvSpPr/>
          <p:nvPr/>
        </p:nvSpPr>
        <p:spPr>
          <a:xfrm>
            <a:off x="7325033" y="373020"/>
            <a:ext cx="3043798" cy="5411196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01C0E92-6B5B-4A7D-A7BE-4D6DC0E773FF}"/>
              </a:ext>
            </a:extLst>
          </p:cNvPr>
          <p:cNvSpPr/>
          <p:nvPr/>
        </p:nvSpPr>
        <p:spPr>
          <a:xfrm>
            <a:off x="9677827" y="7071439"/>
            <a:ext cx="365126" cy="365126"/>
          </a:xfrm>
          <a:custGeom>
            <a:avLst/>
            <a:gdLst>
              <a:gd name="connsiteX0" fmla="*/ 0 w 578997"/>
              <a:gd name="connsiteY0" fmla="*/ 0 h 578997"/>
              <a:gd name="connsiteX1" fmla="*/ 578997 w 578997"/>
              <a:gd name="connsiteY1" fmla="*/ 0 h 578997"/>
              <a:gd name="connsiteX2" fmla="*/ 578997 w 578997"/>
              <a:gd name="connsiteY2" fmla="*/ 578997 h 578997"/>
              <a:gd name="connsiteX3" fmla="*/ 0 w 578997"/>
              <a:gd name="connsiteY3" fmla="*/ 578997 h 578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997" h="578997">
                <a:moveTo>
                  <a:pt x="0" y="0"/>
                </a:moveTo>
                <a:lnTo>
                  <a:pt x="578997" y="0"/>
                </a:lnTo>
                <a:lnTo>
                  <a:pt x="578997" y="578997"/>
                </a:lnTo>
                <a:lnTo>
                  <a:pt x="0" y="578997"/>
                </a:lnTo>
                <a:close/>
              </a:path>
            </a:pathLst>
          </a:custGeom>
          <a:noFill/>
          <a:ln w="2381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51A2CE-331E-4B5E-BA93-EAA4AC0C28C3}"/>
              </a:ext>
            </a:extLst>
          </p:cNvPr>
          <p:cNvSpPr/>
          <p:nvPr/>
        </p:nvSpPr>
        <p:spPr>
          <a:xfrm>
            <a:off x="7325032" y="373019"/>
            <a:ext cx="3043797" cy="73802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508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11EB690-F14F-406F-B172-20E337BD9D8E}"/>
              </a:ext>
            </a:extLst>
          </p:cNvPr>
          <p:cNvSpPr/>
          <p:nvPr/>
        </p:nvSpPr>
        <p:spPr>
          <a:xfrm>
            <a:off x="7325033" y="370727"/>
            <a:ext cx="3026390" cy="19724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B66DC02-8392-4038-9EC4-3B06555B4850}"/>
              </a:ext>
            </a:extLst>
          </p:cNvPr>
          <p:cNvSpPr/>
          <p:nvPr/>
        </p:nvSpPr>
        <p:spPr>
          <a:xfrm>
            <a:off x="10356727" y="373020"/>
            <a:ext cx="753725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2C0FA5B-DA47-4995-946F-242651DD57E1}"/>
              </a:ext>
            </a:extLst>
          </p:cNvPr>
          <p:cNvSpPr txBox="1"/>
          <p:nvPr/>
        </p:nvSpPr>
        <p:spPr>
          <a:xfrm>
            <a:off x="7791902" y="652230"/>
            <a:ext cx="1595937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Post Requests</a:t>
            </a:r>
            <a:endParaRPr lang="en-US" sz="1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5F7130C7-985F-4489-B5F8-B5715BDB10D2}"/>
              </a:ext>
            </a:extLst>
          </p:cNvPr>
          <p:cNvSpPr/>
          <p:nvPr/>
        </p:nvSpPr>
        <p:spPr>
          <a:xfrm>
            <a:off x="4533610" y="364391"/>
            <a:ext cx="2549463" cy="541119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9D3670E-0C8E-4C88-B7C4-368DBE7C0BF4}"/>
              </a:ext>
            </a:extLst>
          </p:cNvPr>
          <p:cNvSpPr/>
          <p:nvPr/>
        </p:nvSpPr>
        <p:spPr>
          <a:xfrm>
            <a:off x="7239099" y="0"/>
            <a:ext cx="3112324" cy="3750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CDCAE1F7-8A81-4145-8368-7389254A9A94}"/>
              </a:ext>
            </a:extLst>
          </p:cNvPr>
          <p:cNvSpPr txBox="1"/>
          <p:nvPr/>
        </p:nvSpPr>
        <p:spPr>
          <a:xfrm>
            <a:off x="5464467" y="778334"/>
            <a:ext cx="1468874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John1213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FEEFD804-6EC5-470F-93AA-A16C40BD5F94}"/>
              </a:ext>
            </a:extLst>
          </p:cNvPr>
          <p:cNvSpPr txBox="1"/>
          <p:nvPr/>
        </p:nvSpPr>
        <p:spPr>
          <a:xfrm>
            <a:off x="5464467" y="1038872"/>
            <a:ext cx="1362781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1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Rider</a:t>
            </a:r>
            <a:endParaRPr lang="en-US" sz="11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D209A719-F89B-4DC0-ABFA-EAB0EA1AD781}"/>
              </a:ext>
            </a:extLst>
          </p:cNvPr>
          <p:cNvCxnSpPr/>
          <p:nvPr/>
        </p:nvCxnSpPr>
        <p:spPr>
          <a:xfrm>
            <a:off x="4610600" y="1583559"/>
            <a:ext cx="2392884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9EDA8800-9F88-4991-8C0B-A6519E78073B}"/>
              </a:ext>
            </a:extLst>
          </p:cNvPr>
          <p:cNvSpPr txBox="1"/>
          <p:nvPr/>
        </p:nvSpPr>
        <p:spPr>
          <a:xfrm>
            <a:off x="5085241" y="1765183"/>
            <a:ext cx="164106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 History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79" name="Graphic 120">
            <a:extLst>
              <a:ext uri="{FF2B5EF4-FFF2-40B4-BE49-F238E27FC236}">
                <a16:creationId xmlns:a16="http://schemas.microsoft.com/office/drawing/2014/main" id="{50167D4A-E0F9-4130-86B2-003395584E3B}"/>
              </a:ext>
            </a:extLst>
          </p:cNvPr>
          <p:cNvGrpSpPr/>
          <p:nvPr/>
        </p:nvGrpSpPr>
        <p:grpSpPr>
          <a:xfrm>
            <a:off x="4724146" y="1748888"/>
            <a:ext cx="339582" cy="339582"/>
            <a:chOff x="7552822" y="2260856"/>
            <a:chExt cx="339582" cy="339582"/>
          </a:xfrm>
        </p:grpSpPr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ED10240C-975F-45CF-AE89-5E46920EDB2C}"/>
                </a:ext>
              </a:extLst>
            </p:cNvPr>
            <p:cNvSpPr/>
            <p:nvPr/>
          </p:nvSpPr>
          <p:spPr>
            <a:xfrm>
              <a:off x="7552822" y="2260856"/>
              <a:ext cx="339582" cy="339582"/>
            </a:xfrm>
            <a:custGeom>
              <a:avLst/>
              <a:gdLst>
                <a:gd name="connsiteX0" fmla="*/ 0 w 339582"/>
                <a:gd name="connsiteY0" fmla="*/ 0 h 339582"/>
                <a:gd name="connsiteX1" fmla="*/ 339582 w 339582"/>
                <a:gd name="connsiteY1" fmla="*/ 0 h 339582"/>
                <a:gd name="connsiteX2" fmla="*/ 339582 w 339582"/>
                <a:gd name="connsiteY2" fmla="*/ 339582 h 339582"/>
                <a:gd name="connsiteX3" fmla="*/ 0 w 339582"/>
                <a:gd name="connsiteY3" fmla="*/ 339582 h 33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582" h="339582">
                  <a:moveTo>
                    <a:pt x="0" y="0"/>
                  </a:moveTo>
                  <a:lnTo>
                    <a:pt x="339582" y="0"/>
                  </a:lnTo>
                  <a:lnTo>
                    <a:pt x="339582" y="339582"/>
                  </a:lnTo>
                  <a:lnTo>
                    <a:pt x="0" y="339582"/>
                  </a:lnTo>
                  <a:close/>
                </a:path>
              </a:pathLst>
            </a:custGeom>
            <a:noFill/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53711E65-6DD1-43FB-A806-BB3A35F70046}"/>
                </a:ext>
              </a:extLst>
            </p:cNvPr>
            <p:cNvSpPr/>
            <p:nvPr/>
          </p:nvSpPr>
          <p:spPr>
            <a:xfrm>
              <a:off x="7581120" y="2289154"/>
              <a:ext cx="282985" cy="282985"/>
            </a:xfrm>
            <a:custGeom>
              <a:avLst/>
              <a:gdLst>
                <a:gd name="connsiteX0" fmla="*/ 141351 w 282985"/>
                <a:gd name="connsiteY0" fmla="*/ 0 h 282985"/>
                <a:gd name="connsiteX1" fmla="*/ 0 w 282985"/>
                <a:gd name="connsiteY1" fmla="*/ 141493 h 282985"/>
                <a:gd name="connsiteX2" fmla="*/ 141351 w 282985"/>
                <a:gd name="connsiteY2" fmla="*/ 282985 h 282985"/>
                <a:gd name="connsiteX3" fmla="*/ 282985 w 282985"/>
                <a:gd name="connsiteY3" fmla="*/ 141493 h 282985"/>
                <a:gd name="connsiteX4" fmla="*/ 141351 w 282985"/>
                <a:gd name="connsiteY4" fmla="*/ 0 h 282985"/>
                <a:gd name="connsiteX5" fmla="*/ 141493 w 282985"/>
                <a:gd name="connsiteY5" fmla="*/ 254687 h 282985"/>
                <a:gd name="connsiteX6" fmla="*/ 28299 w 282985"/>
                <a:gd name="connsiteY6" fmla="*/ 141493 h 282985"/>
                <a:gd name="connsiteX7" fmla="*/ 141493 w 282985"/>
                <a:gd name="connsiteY7" fmla="*/ 28299 h 282985"/>
                <a:gd name="connsiteX8" fmla="*/ 254687 w 282985"/>
                <a:gd name="connsiteY8" fmla="*/ 141493 h 282985"/>
                <a:gd name="connsiteX9" fmla="*/ 141493 w 282985"/>
                <a:gd name="connsiteY9" fmla="*/ 254687 h 282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2985" h="282985">
                  <a:moveTo>
                    <a:pt x="141351" y="0"/>
                  </a:moveTo>
                  <a:cubicBezTo>
                    <a:pt x="63247" y="0"/>
                    <a:pt x="0" y="63389"/>
                    <a:pt x="0" y="141493"/>
                  </a:cubicBezTo>
                  <a:cubicBezTo>
                    <a:pt x="0" y="219596"/>
                    <a:pt x="63247" y="282985"/>
                    <a:pt x="141351" y="282985"/>
                  </a:cubicBezTo>
                  <a:cubicBezTo>
                    <a:pt x="219596" y="282985"/>
                    <a:pt x="282985" y="219596"/>
                    <a:pt x="282985" y="141493"/>
                  </a:cubicBezTo>
                  <a:cubicBezTo>
                    <a:pt x="282985" y="63389"/>
                    <a:pt x="219596" y="0"/>
                    <a:pt x="141351" y="0"/>
                  </a:cubicBezTo>
                  <a:close/>
                  <a:moveTo>
                    <a:pt x="141493" y="254687"/>
                  </a:moveTo>
                  <a:cubicBezTo>
                    <a:pt x="78953" y="254687"/>
                    <a:pt x="28299" y="204032"/>
                    <a:pt x="28299" y="141493"/>
                  </a:cubicBezTo>
                  <a:cubicBezTo>
                    <a:pt x="28299" y="78953"/>
                    <a:pt x="78953" y="28299"/>
                    <a:pt x="141493" y="28299"/>
                  </a:cubicBezTo>
                  <a:cubicBezTo>
                    <a:pt x="204032" y="28299"/>
                    <a:pt x="254687" y="78953"/>
                    <a:pt x="254687" y="141493"/>
                  </a:cubicBezTo>
                  <a:cubicBezTo>
                    <a:pt x="254687" y="204032"/>
                    <a:pt x="204032" y="254687"/>
                    <a:pt x="141493" y="254687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6C01F73E-6034-42AF-9A14-FBB967777145}"/>
                </a:ext>
              </a:extLst>
            </p:cNvPr>
            <p:cNvSpPr/>
            <p:nvPr/>
          </p:nvSpPr>
          <p:spPr>
            <a:xfrm>
              <a:off x="7708463" y="2359900"/>
              <a:ext cx="84895" cy="129465"/>
            </a:xfrm>
            <a:custGeom>
              <a:avLst/>
              <a:gdLst>
                <a:gd name="connsiteX0" fmla="*/ 21224 w 84895"/>
                <a:gd name="connsiteY0" fmla="*/ 0 h 129465"/>
                <a:gd name="connsiteX1" fmla="*/ 0 w 84895"/>
                <a:gd name="connsiteY1" fmla="*/ 0 h 129465"/>
                <a:gd name="connsiteX2" fmla="*/ 0 w 84895"/>
                <a:gd name="connsiteY2" fmla="*/ 84896 h 129465"/>
                <a:gd name="connsiteX3" fmla="*/ 74284 w 84895"/>
                <a:gd name="connsiteY3" fmla="*/ 129466 h 129465"/>
                <a:gd name="connsiteX4" fmla="*/ 84896 w 84895"/>
                <a:gd name="connsiteY4" fmla="*/ 112062 h 129465"/>
                <a:gd name="connsiteX5" fmla="*/ 21224 w 84895"/>
                <a:gd name="connsiteY5" fmla="*/ 74284 h 129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895" h="129465">
                  <a:moveTo>
                    <a:pt x="21224" y="0"/>
                  </a:moveTo>
                  <a:lnTo>
                    <a:pt x="0" y="0"/>
                  </a:lnTo>
                  <a:lnTo>
                    <a:pt x="0" y="84896"/>
                  </a:lnTo>
                  <a:lnTo>
                    <a:pt x="74284" y="129466"/>
                  </a:lnTo>
                  <a:lnTo>
                    <a:pt x="84896" y="112062"/>
                  </a:lnTo>
                  <a:lnTo>
                    <a:pt x="21224" y="74284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24E41F9D-B938-4DE3-99B2-63ED734BC38B}"/>
              </a:ext>
            </a:extLst>
          </p:cNvPr>
          <p:cNvSpPr txBox="1"/>
          <p:nvPr/>
        </p:nvSpPr>
        <p:spPr>
          <a:xfrm>
            <a:off x="5085241" y="2235564"/>
            <a:ext cx="164106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About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85" name="Graphic 127">
            <a:extLst>
              <a:ext uri="{FF2B5EF4-FFF2-40B4-BE49-F238E27FC236}">
                <a16:creationId xmlns:a16="http://schemas.microsoft.com/office/drawing/2014/main" id="{CA28FF31-5E31-4DA2-8D15-3304162D3049}"/>
              </a:ext>
            </a:extLst>
          </p:cNvPr>
          <p:cNvGrpSpPr/>
          <p:nvPr/>
        </p:nvGrpSpPr>
        <p:grpSpPr>
          <a:xfrm>
            <a:off x="4724064" y="2218446"/>
            <a:ext cx="345968" cy="345968"/>
            <a:chOff x="7534212" y="2724021"/>
            <a:chExt cx="345968" cy="345968"/>
          </a:xfrm>
        </p:grpSpPr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1B027DAE-2848-4D46-9105-93DA1D78AE23}"/>
                </a:ext>
              </a:extLst>
            </p:cNvPr>
            <p:cNvSpPr/>
            <p:nvPr/>
          </p:nvSpPr>
          <p:spPr>
            <a:xfrm>
              <a:off x="7534212" y="2724021"/>
              <a:ext cx="345968" cy="345968"/>
            </a:xfrm>
            <a:custGeom>
              <a:avLst/>
              <a:gdLst>
                <a:gd name="connsiteX0" fmla="*/ 0 w 345968"/>
                <a:gd name="connsiteY0" fmla="*/ 0 h 345968"/>
                <a:gd name="connsiteX1" fmla="*/ 345968 w 345968"/>
                <a:gd name="connsiteY1" fmla="*/ 0 h 345968"/>
                <a:gd name="connsiteX2" fmla="*/ 345968 w 345968"/>
                <a:gd name="connsiteY2" fmla="*/ 345968 h 345968"/>
                <a:gd name="connsiteX3" fmla="*/ 0 w 345968"/>
                <a:gd name="connsiteY3" fmla="*/ 345968 h 345968"/>
                <a:gd name="connsiteX4" fmla="*/ 0 w 345968"/>
                <a:gd name="connsiteY4" fmla="*/ 0 h 345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5968" h="345968">
                  <a:moveTo>
                    <a:pt x="0" y="0"/>
                  </a:moveTo>
                  <a:lnTo>
                    <a:pt x="345968" y="0"/>
                  </a:lnTo>
                  <a:lnTo>
                    <a:pt x="345968" y="345968"/>
                  </a:lnTo>
                  <a:lnTo>
                    <a:pt x="0" y="34596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4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A5D56B7-CE29-462F-898F-0A277C506777}"/>
                </a:ext>
              </a:extLst>
            </p:cNvPr>
            <p:cNvSpPr/>
            <p:nvPr/>
          </p:nvSpPr>
          <p:spPr>
            <a:xfrm>
              <a:off x="7563042" y="2752851"/>
              <a:ext cx="288306" cy="288306"/>
            </a:xfrm>
            <a:custGeom>
              <a:avLst/>
              <a:gdLst>
                <a:gd name="connsiteX0" fmla="*/ 129738 w 288306"/>
                <a:gd name="connsiteY0" fmla="*/ 72077 h 288306"/>
                <a:gd name="connsiteX1" fmla="*/ 158569 w 288306"/>
                <a:gd name="connsiteY1" fmla="*/ 72077 h 288306"/>
                <a:gd name="connsiteX2" fmla="*/ 158569 w 288306"/>
                <a:gd name="connsiteY2" fmla="*/ 100907 h 288306"/>
                <a:gd name="connsiteX3" fmla="*/ 129738 w 288306"/>
                <a:gd name="connsiteY3" fmla="*/ 100907 h 288306"/>
                <a:gd name="connsiteX4" fmla="*/ 129738 w 288306"/>
                <a:gd name="connsiteY4" fmla="*/ 129738 h 288306"/>
                <a:gd name="connsiteX5" fmla="*/ 158569 w 288306"/>
                <a:gd name="connsiteY5" fmla="*/ 129738 h 288306"/>
                <a:gd name="connsiteX6" fmla="*/ 158569 w 288306"/>
                <a:gd name="connsiteY6" fmla="*/ 216230 h 288306"/>
                <a:gd name="connsiteX7" fmla="*/ 129738 w 288306"/>
                <a:gd name="connsiteY7" fmla="*/ 216230 h 288306"/>
                <a:gd name="connsiteX8" fmla="*/ 144153 w 288306"/>
                <a:gd name="connsiteY8" fmla="*/ 0 h 288306"/>
                <a:gd name="connsiteX9" fmla="*/ 0 w 288306"/>
                <a:gd name="connsiteY9" fmla="*/ 144153 h 288306"/>
                <a:gd name="connsiteX10" fmla="*/ 144153 w 288306"/>
                <a:gd name="connsiteY10" fmla="*/ 288307 h 288306"/>
                <a:gd name="connsiteX11" fmla="*/ 288307 w 288306"/>
                <a:gd name="connsiteY11" fmla="*/ 144153 h 288306"/>
                <a:gd name="connsiteX12" fmla="*/ 144153 w 288306"/>
                <a:gd name="connsiteY12" fmla="*/ 0 h 288306"/>
                <a:gd name="connsiteX13" fmla="*/ 144153 w 288306"/>
                <a:gd name="connsiteY13" fmla="*/ 259476 h 288306"/>
                <a:gd name="connsiteX14" fmla="*/ 28831 w 288306"/>
                <a:gd name="connsiteY14" fmla="*/ 144153 h 288306"/>
                <a:gd name="connsiteX15" fmla="*/ 144153 w 288306"/>
                <a:gd name="connsiteY15" fmla="*/ 28831 h 288306"/>
                <a:gd name="connsiteX16" fmla="*/ 259476 w 288306"/>
                <a:gd name="connsiteY16" fmla="*/ 144153 h 288306"/>
                <a:gd name="connsiteX17" fmla="*/ 144153 w 288306"/>
                <a:gd name="connsiteY17" fmla="*/ 259476 h 288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8306" h="288306">
                  <a:moveTo>
                    <a:pt x="129738" y="72077"/>
                  </a:moveTo>
                  <a:lnTo>
                    <a:pt x="158569" y="72077"/>
                  </a:lnTo>
                  <a:lnTo>
                    <a:pt x="158569" y="100907"/>
                  </a:lnTo>
                  <a:lnTo>
                    <a:pt x="129738" y="100907"/>
                  </a:lnTo>
                  <a:close/>
                  <a:moveTo>
                    <a:pt x="129738" y="129738"/>
                  </a:moveTo>
                  <a:lnTo>
                    <a:pt x="158569" y="129738"/>
                  </a:lnTo>
                  <a:lnTo>
                    <a:pt x="158569" y="216230"/>
                  </a:lnTo>
                  <a:lnTo>
                    <a:pt x="129738" y="216230"/>
                  </a:lnTo>
                  <a:close/>
                  <a:moveTo>
                    <a:pt x="144153" y="0"/>
                  </a:moveTo>
                  <a:cubicBezTo>
                    <a:pt x="64581" y="0"/>
                    <a:pt x="0" y="64581"/>
                    <a:pt x="0" y="144153"/>
                  </a:cubicBezTo>
                  <a:cubicBezTo>
                    <a:pt x="0" y="223726"/>
                    <a:pt x="64581" y="288307"/>
                    <a:pt x="144153" y="288307"/>
                  </a:cubicBezTo>
                  <a:cubicBezTo>
                    <a:pt x="223726" y="288307"/>
                    <a:pt x="288307" y="223726"/>
                    <a:pt x="288307" y="144153"/>
                  </a:cubicBezTo>
                  <a:cubicBezTo>
                    <a:pt x="288307" y="64581"/>
                    <a:pt x="223726" y="0"/>
                    <a:pt x="144153" y="0"/>
                  </a:cubicBezTo>
                  <a:close/>
                  <a:moveTo>
                    <a:pt x="144153" y="259476"/>
                  </a:moveTo>
                  <a:cubicBezTo>
                    <a:pt x="80582" y="259476"/>
                    <a:pt x="28831" y="207725"/>
                    <a:pt x="28831" y="144153"/>
                  </a:cubicBezTo>
                  <a:cubicBezTo>
                    <a:pt x="28831" y="80582"/>
                    <a:pt x="80582" y="28831"/>
                    <a:pt x="144153" y="28831"/>
                  </a:cubicBezTo>
                  <a:cubicBezTo>
                    <a:pt x="207725" y="28831"/>
                    <a:pt x="259476" y="80582"/>
                    <a:pt x="259476" y="144153"/>
                  </a:cubicBezTo>
                  <a:cubicBezTo>
                    <a:pt x="259476" y="207725"/>
                    <a:pt x="207725" y="259476"/>
                    <a:pt x="144153" y="259476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4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pic>
        <p:nvPicPr>
          <p:cNvPr id="5" name="Picture 2" descr="Avatar - Free people icons">
            <a:extLst>
              <a:ext uri="{FF2B5EF4-FFF2-40B4-BE49-F238E27FC236}">
                <a16:creationId xmlns:a16="http://schemas.microsoft.com/office/drawing/2014/main" id="{2EA2E033-0EBE-40BE-9BE7-B319B2ADA6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844" y="671858"/>
            <a:ext cx="682044" cy="682044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B2AECE15-3323-4528-8778-BB720A536300}"/>
              </a:ext>
            </a:extLst>
          </p:cNvPr>
          <p:cNvSpPr/>
          <p:nvPr/>
        </p:nvSpPr>
        <p:spPr>
          <a:xfrm>
            <a:off x="7239099" y="5775587"/>
            <a:ext cx="3112324" cy="7030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4" name="Graphic 99">
            <a:extLst>
              <a:ext uri="{FF2B5EF4-FFF2-40B4-BE49-F238E27FC236}">
                <a16:creationId xmlns:a16="http://schemas.microsoft.com/office/drawing/2014/main" id="{C54AF411-E71B-4E96-838E-DBAD84AD9C9F}"/>
              </a:ext>
            </a:extLst>
          </p:cNvPr>
          <p:cNvGrpSpPr/>
          <p:nvPr/>
        </p:nvGrpSpPr>
        <p:grpSpPr>
          <a:xfrm>
            <a:off x="6718353" y="1222286"/>
            <a:ext cx="228600" cy="228600"/>
            <a:chOff x="5981700" y="3314700"/>
            <a:chExt cx="228600" cy="228600"/>
          </a:xfrm>
        </p:grpSpPr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3947770C-C394-46E9-A87C-99DA3BA06D80}"/>
                </a:ext>
              </a:extLst>
            </p:cNvPr>
            <p:cNvSpPr/>
            <p:nvPr/>
          </p:nvSpPr>
          <p:spPr>
            <a:xfrm>
              <a:off x="5981700" y="3314700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A861B567-09E7-4690-A7B6-882E7F663214}"/>
                </a:ext>
              </a:extLst>
            </p:cNvPr>
            <p:cNvSpPr/>
            <p:nvPr/>
          </p:nvSpPr>
          <p:spPr>
            <a:xfrm>
              <a:off x="6010275" y="3343251"/>
              <a:ext cx="171473" cy="171473"/>
            </a:xfrm>
            <a:custGeom>
              <a:avLst/>
              <a:gdLst>
                <a:gd name="connsiteX0" fmla="*/ 0 w 171473"/>
                <a:gd name="connsiteY0" fmla="*/ 135755 h 171473"/>
                <a:gd name="connsiteX1" fmla="*/ 0 w 171473"/>
                <a:gd name="connsiteY1" fmla="*/ 171474 h 171473"/>
                <a:gd name="connsiteX2" fmla="*/ 35719 w 171473"/>
                <a:gd name="connsiteY2" fmla="*/ 171474 h 171473"/>
                <a:gd name="connsiteX3" fmla="*/ 141065 w 171473"/>
                <a:gd name="connsiteY3" fmla="*/ 66127 h 171473"/>
                <a:gd name="connsiteX4" fmla="*/ 105347 w 171473"/>
                <a:gd name="connsiteY4" fmla="*/ 30409 h 171473"/>
                <a:gd name="connsiteX5" fmla="*/ 0 w 171473"/>
                <a:gd name="connsiteY5" fmla="*/ 135755 h 171473"/>
                <a:gd name="connsiteX6" fmla="*/ 168688 w 171473"/>
                <a:gd name="connsiteY6" fmla="*/ 38505 h 171473"/>
                <a:gd name="connsiteX7" fmla="*/ 168688 w 171473"/>
                <a:gd name="connsiteY7" fmla="*/ 25075 h 171473"/>
                <a:gd name="connsiteX8" fmla="*/ 146399 w 171473"/>
                <a:gd name="connsiteY8" fmla="*/ 2786 h 171473"/>
                <a:gd name="connsiteX9" fmla="*/ 132969 w 171473"/>
                <a:gd name="connsiteY9" fmla="*/ 2786 h 171473"/>
                <a:gd name="connsiteX10" fmla="*/ 115538 w 171473"/>
                <a:gd name="connsiteY10" fmla="*/ 20217 h 171473"/>
                <a:gd name="connsiteX11" fmla="*/ 151257 w 171473"/>
                <a:gd name="connsiteY11" fmla="*/ 55936 h 171473"/>
                <a:gd name="connsiteX12" fmla="*/ 168688 w 171473"/>
                <a:gd name="connsiteY12" fmla="*/ 38505 h 17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1473" h="171473">
                  <a:moveTo>
                    <a:pt x="0" y="135755"/>
                  </a:moveTo>
                  <a:lnTo>
                    <a:pt x="0" y="171474"/>
                  </a:lnTo>
                  <a:lnTo>
                    <a:pt x="35719" y="171474"/>
                  </a:lnTo>
                  <a:lnTo>
                    <a:pt x="141065" y="66127"/>
                  </a:lnTo>
                  <a:lnTo>
                    <a:pt x="105347" y="30409"/>
                  </a:lnTo>
                  <a:lnTo>
                    <a:pt x="0" y="135755"/>
                  </a:lnTo>
                  <a:close/>
                  <a:moveTo>
                    <a:pt x="168688" y="38505"/>
                  </a:moveTo>
                  <a:cubicBezTo>
                    <a:pt x="172403" y="34790"/>
                    <a:pt x="172403" y="28789"/>
                    <a:pt x="168688" y="25075"/>
                  </a:cubicBezTo>
                  <a:lnTo>
                    <a:pt x="146399" y="2786"/>
                  </a:lnTo>
                  <a:cubicBezTo>
                    <a:pt x="142685" y="-929"/>
                    <a:pt x="136684" y="-929"/>
                    <a:pt x="132969" y="2786"/>
                  </a:cubicBezTo>
                  <a:lnTo>
                    <a:pt x="115538" y="20217"/>
                  </a:lnTo>
                  <a:lnTo>
                    <a:pt x="151257" y="55936"/>
                  </a:lnTo>
                  <a:lnTo>
                    <a:pt x="168688" y="38505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6DC3936A-20F8-4EE3-8F72-E1D3378BF2A4}"/>
              </a:ext>
            </a:extLst>
          </p:cNvPr>
          <p:cNvSpPr/>
          <p:nvPr/>
        </p:nvSpPr>
        <p:spPr>
          <a:xfrm>
            <a:off x="4515353" y="334245"/>
            <a:ext cx="2807027" cy="55742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aphic 8">
            <a:extLst>
              <a:ext uri="{FF2B5EF4-FFF2-40B4-BE49-F238E27FC236}">
                <a16:creationId xmlns:a16="http://schemas.microsoft.com/office/drawing/2014/main" id="{2BCF7F03-1A9E-43AB-813E-A17ED73DC323}"/>
              </a:ext>
            </a:extLst>
          </p:cNvPr>
          <p:cNvGrpSpPr/>
          <p:nvPr/>
        </p:nvGrpSpPr>
        <p:grpSpPr>
          <a:xfrm>
            <a:off x="7511879" y="707207"/>
            <a:ext cx="228600" cy="228600"/>
            <a:chOff x="7477208" y="728588"/>
            <a:chExt cx="228600" cy="2286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189AD3C-F912-4FA0-BB3C-D77AF9D36DD5}"/>
                </a:ext>
              </a:extLst>
            </p:cNvPr>
            <p:cNvSpPr/>
            <p:nvPr/>
          </p:nvSpPr>
          <p:spPr>
            <a:xfrm>
              <a:off x="7477208" y="728588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5E03F21-843C-49E5-99B9-B05FD9709306}"/>
                </a:ext>
              </a:extLst>
            </p:cNvPr>
            <p:cNvSpPr/>
            <p:nvPr/>
          </p:nvSpPr>
          <p:spPr>
            <a:xfrm>
              <a:off x="7515308" y="766688"/>
              <a:ext cx="152400" cy="152400"/>
            </a:xfrm>
            <a:custGeom>
              <a:avLst/>
              <a:gdLst>
                <a:gd name="connsiteX0" fmla="*/ 152400 w 152400"/>
                <a:gd name="connsiteY0" fmla="*/ 66675 h 152400"/>
                <a:gd name="connsiteX1" fmla="*/ 36481 w 152400"/>
                <a:gd name="connsiteY1" fmla="*/ 66675 h 152400"/>
                <a:gd name="connsiteX2" fmla="*/ 89726 w 152400"/>
                <a:gd name="connsiteY2" fmla="*/ 13430 h 152400"/>
                <a:gd name="connsiteX3" fmla="*/ 76200 w 152400"/>
                <a:gd name="connsiteY3" fmla="*/ 0 h 152400"/>
                <a:gd name="connsiteX4" fmla="*/ 0 w 152400"/>
                <a:gd name="connsiteY4" fmla="*/ 76200 h 152400"/>
                <a:gd name="connsiteX5" fmla="*/ 76200 w 152400"/>
                <a:gd name="connsiteY5" fmla="*/ 152400 h 152400"/>
                <a:gd name="connsiteX6" fmla="*/ 89630 w 152400"/>
                <a:gd name="connsiteY6" fmla="*/ 138970 h 152400"/>
                <a:gd name="connsiteX7" fmla="*/ 36481 w 152400"/>
                <a:gd name="connsiteY7" fmla="*/ 85725 h 152400"/>
                <a:gd name="connsiteX8" fmla="*/ 152400 w 152400"/>
                <a:gd name="connsiteY8" fmla="*/ 85725 h 152400"/>
                <a:gd name="connsiteX9" fmla="*/ 152400 w 152400"/>
                <a:gd name="connsiteY9" fmla="*/ 66675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400" h="152400">
                  <a:moveTo>
                    <a:pt x="152400" y="66675"/>
                  </a:moveTo>
                  <a:lnTo>
                    <a:pt x="36481" y="66675"/>
                  </a:lnTo>
                  <a:lnTo>
                    <a:pt x="89726" y="13430"/>
                  </a:lnTo>
                  <a:lnTo>
                    <a:pt x="76200" y="0"/>
                  </a:lnTo>
                  <a:lnTo>
                    <a:pt x="0" y="76200"/>
                  </a:lnTo>
                  <a:lnTo>
                    <a:pt x="76200" y="152400"/>
                  </a:lnTo>
                  <a:lnTo>
                    <a:pt x="89630" y="138970"/>
                  </a:lnTo>
                  <a:lnTo>
                    <a:pt x="36481" y="85725"/>
                  </a:lnTo>
                  <a:lnTo>
                    <a:pt x="152400" y="85725"/>
                  </a:lnTo>
                  <a:lnTo>
                    <a:pt x="152400" y="66675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614DD097-D4C1-4CD5-B7ED-5B664553BB84}"/>
              </a:ext>
            </a:extLst>
          </p:cNvPr>
          <p:cNvSpPr/>
          <p:nvPr/>
        </p:nvSpPr>
        <p:spPr>
          <a:xfrm>
            <a:off x="7422393" y="3031568"/>
            <a:ext cx="2843589" cy="1766720"/>
          </a:xfrm>
          <a:prstGeom prst="roundRect">
            <a:avLst>
              <a:gd name="adj" fmla="val 1665"/>
            </a:avLst>
          </a:prstGeom>
          <a:solidFill>
            <a:schemeClr val="bg1"/>
          </a:solidFill>
          <a:ln>
            <a:noFill/>
          </a:ln>
          <a:effectLst>
            <a:outerShdw blurRad="38100" dist="38100" dir="5400000" sx="99000" sy="99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57723877-0CB8-4607-A686-03FC4E07E940}"/>
              </a:ext>
            </a:extLst>
          </p:cNvPr>
          <p:cNvSpPr txBox="1"/>
          <p:nvPr/>
        </p:nvSpPr>
        <p:spPr>
          <a:xfrm>
            <a:off x="7839989" y="3121223"/>
            <a:ext cx="18379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Receiver Information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31" name="Graphic 29">
            <a:extLst>
              <a:ext uri="{FF2B5EF4-FFF2-40B4-BE49-F238E27FC236}">
                <a16:creationId xmlns:a16="http://schemas.microsoft.com/office/drawing/2014/main" id="{F9616188-966B-4508-8194-34B35FCA90EA}"/>
              </a:ext>
            </a:extLst>
          </p:cNvPr>
          <p:cNvGrpSpPr/>
          <p:nvPr/>
        </p:nvGrpSpPr>
        <p:grpSpPr>
          <a:xfrm>
            <a:off x="7486499" y="3089516"/>
            <a:ext cx="370163" cy="370163"/>
            <a:chOff x="5981700" y="3314700"/>
            <a:chExt cx="228600" cy="228600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E7A1A140-E944-4C66-98AD-467ADF033530}"/>
                </a:ext>
              </a:extLst>
            </p:cNvPr>
            <p:cNvSpPr/>
            <p:nvPr/>
          </p:nvSpPr>
          <p:spPr>
            <a:xfrm>
              <a:off x="5981700" y="3314700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DB6D839A-750A-46B1-90BD-C33F5A9859E5}"/>
                </a:ext>
              </a:extLst>
            </p:cNvPr>
            <p:cNvSpPr/>
            <p:nvPr/>
          </p:nvSpPr>
          <p:spPr>
            <a:xfrm>
              <a:off x="5991225" y="3368992"/>
              <a:ext cx="133350" cy="145732"/>
            </a:xfrm>
            <a:custGeom>
              <a:avLst/>
              <a:gdLst>
                <a:gd name="connsiteX0" fmla="*/ 68294 w 133350"/>
                <a:gd name="connsiteY0" fmla="*/ 0 h 145732"/>
                <a:gd name="connsiteX1" fmla="*/ 0 w 133350"/>
                <a:gd name="connsiteY1" fmla="*/ 45529 h 145732"/>
                <a:gd name="connsiteX2" fmla="*/ 0 w 133350"/>
                <a:gd name="connsiteY2" fmla="*/ 145733 h 145732"/>
                <a:gd name="connsiteX3" fmla="*/ 47625 w 133350"/>
                <a:gd name="connsiteY3" fmla="*/ 145733 h 145732"/>
                <a:gd name="connsiteX4" fmla="*/ 47625 w 133350"/>
                <a:gd name="connsiteY4" fmla="*/ 69533 h 145732"/>
                <a:gd name="connsiteX5" fmla="*/ 85725 w 133350"/>
                <a:gd name="connsiteY5" fmla="*/ 69533 h 145732"/>
                <a:gd name="connsiteX6" fmla="*/ 85725 w 133350"/>
                <a:gd name="connsiteY6" fmla="*/ 145733 h 145732"/>
                <a:gd name="connsiteX7" fmla="*/ 133350 w 133350"/>
                <a:gd name="connsiteY7" fmla="*/ 145733 h 145732"/>
                <a:gd name="connsiteX8" fmla="*/ 133350 w 133350"/>
                <a:gd name="connsiteY8" fmla="*/ 43339 h 14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350" h="145732">
                  <a:moveTo>
                    <a:pt x="68294" y="0"/>
                  </a:moveTo>
                  <a:lnTo>
                    <a:pt x="0" y="45529"/>
                  </a:lnTo>
                  <a:lnTo>
                    <a:pt x="0" y="145733"/>
                  </a:lnTo>
                  <a:lnTo>
                    <a:pt x="47625" y="145733"/>
                  </a:lnTo>
                  <a:lnTo>
                    <a:pt x="47625" y="69533"/>
                  </a:lnTo>
                  <a:lnTo>
                    <a:pt x="85725" y="69533"/>
                  </a:lnTo>
                  <a:lnTo>
                    <a:pt x="85725" y="145733"/>
                  </a:lnTo>
                  <a:lnTo>
                    <a:pt x="133350" y="145733"/>
                  </a:lnTo>
                  <a:lnTo>
                    <a:pt x="133350" y="43339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7DFDFAF6-8C41-46EF-82CD-3105AF59F063}"/>
                </a:ext>
              </a:extLst>
            </p:cNvPr>
            <p:cNvSpPr/>
            <p:nvPr/>
          </p:nvSpPr>
          <p:spPr>
            <a:xfrm>
              <a:off x="6143625" y="3381375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noFill/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1804E2E-A317-4B34-BBC1-15E21FFD6980}"/>
                </a:ext>
              </a:extLst>
            </p:cNvPr>
            <p:cNvSpPr/>
            <p:nvPr/>
          </p:nvSpPr>
          <p:spPr>
            <a:xfrm>
              <a:off x="6076950" y="3343275"/>
              <a:ext cx="123825" cy="171450"/>
            </a:xfrm>
            <a:custGeom>
              <a:avLst/>
              <a:gdLst>
                <a:gd name="connsiteX0" fmla="*/ 0 w 123825"/>
                <a:gd name="connsiteY0" fmla="*/ 0 h 171450"/>
                <a:gd name="connsiteX1" fmla="*/ 0 w 123825"/>
                <a:gd name="connsiteY1" fmla="*/ 14383 h 171450"/>
                <a:gd name="connsiteX2" fmla="*/ 19050 w 123825"/>
                <a:gd name="connsiteY2" fmla="*/ 27051 h 171450"/>
                <a:gd name="connsiteX3" fmla="*/ 35528 w 123825"/>
                <a:gd name="connsiteY3" fmla="*/ 38100 h 171450"/>
                <a:gd name="connsiteX4" fmla="*/ 47625 w 123825"/>
                <a:gd name="connsiteY4" fmla="*/ 38100 h 171450"/>
                <a:gd name="connsiteX5" fmla="*/ 47625 w 123825"/>
                <a:gd name="connsiteY5" fmla="*/ 46196 h 171450"/>
                <a:gd name="connsiteX6" fmla="*/ 66675 w 123825"/>
                <a:gd name="connsiteY6" fmla="*/ 58960 h 171450"/>
                <a:gd name="connsiteX7" fmla="*/ 66675 w 123825"/>
                <a:gd name="connsiteY7" fmla="*/ 76200 h 171450"/>
                <a:gd name="connsiteX8" fmla="*/ 85725 w 123825"/>
                <a:gd name="connsiteY8" fmla="*/ 76200 h 171450"/>
                <a:gd name="connsiteX9" fmla="*/ 85725 w 123825"/>
                <a:gd name="connsiteY9" fmla="*/ 95250 h 171450"/>
                <a:gd name="connsiteX10" fmla="*/ 66675 w 123825"/>
                <a:gd name="connsiteY10" fmla="*/ 95250 h 171450"/>
                <a:gd name="connsiteX11" fmla="*/ 66675 w 123825"/>
                <a:gd name="connsiteY11" fmla="*/ 114300 h 171450"/>
                <a:gd name="connsiteX12" fmla="*/ 85725 w 123825"/>
                <a:gd name="connsiteY12" fmla="*/ 114300 h 171450"/>
                <a:gd name="connsiteX13" fmla="*/ 85725 w 123825"/>
                <a:gd name="connsiteY13" fmla="*/ 133350 h 171450"/>
                <a:gd name="connsiteX14" fmla="*/ 66675 w 123825"/>
                <a:gd name="connsiteY14" fmla="*/ 133350 h 171450"/>
                <a:gd name="connsiteX15" fmla="*/ 66675 w 123825"/>
                <a:gd name="connsiteY15" fmla="*/ 171450 h 171450"/>
                <a:gd name="connsiteX16" fmla="*/ 123825 w 123825"/>
                <a:gd name="connsiteY16" fmla="*/ 171450 h 171450"/>
                <a:gd name="connsiteX17" fmla="*/ 123825 w 123825"/>
                <a:gd name="connsiteY17" fmla="*/ 0 h 171450"/>
                <a:gd name="connsiteX18" fmla="*/ 0 w 123825"/>
                <a:gd name="connsiteY18" fmla="*/ 0 h 171450"/>
                <a:gd name="connsiteX19" fmla="*/ 85725 w 123825"/>
                <a:gd name="connsiteY19" fmla="*/ 57150 h 171450"/>
                <a:gd name="connsiteX20" fmla="*/ 66675 w 123825"/>
                <a:gd name="connsiteY20" fmla="*/ 57150 h 171450"/>
                <a:gd name="connsiteX21" fmla="*/ 66675 w 123825"/>
                <a:gd name="connsiteY21" fmla="*/ 38100 h 171450"/>
                <a:gd name="connsiteX22" fmla="*/ 85725 w 123825"/>
                <a:gd name="connsiteY22" fmla="*/ 38100 h 171450"/>
                <a:gd name="connsiteX23" fmla="*/ 85725 w 123825"/>
                <a:gd name="connsiteY23" fmla="*/ 57150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3825" h="171450">
                  <a:moveTo>
                    <a:pt x="0" y="0"/>
                  </a:moveTo>
                  <a:lnTo>
                    <a:pt x="0" y="14383"/>
                  </a:lnTo>
                  <a:lnTo>
                    <a:pt x="19050" y="27051"/>
                  </a:lnTo>
                  <a:lnTo>
                    <a:pt x="35528" y="38100"/>
                  </a:lnTo>
                  <a:lnTo>
                    <a:pt x="47625" y="38100"/>
                  </a:lnTo>
                  <a:lnTo>
                    <a:pt x="47625" y="46196"/>
                  </a:lnTo>
                  <a:lnTo>
                    <a:pt x="66675" y="58960"/>
                  </a:lnTo>
                  <a:lnTo>
                    <a:pt x="66675" y="76200"/>
                  </a:lnTo>
                  <a:lnTo>
                    <a:pt x="85725" y="76200"/>
                  </a:lnTo>
                  <a:lnTo>
                    <a:pt x="85725" y="95250"/>
                  </a:lnTo>
                  <a:lnTo>
                    <a:pt x="66675" y="95250"/>
                  </a:lnTo>
                  <a:lnTo>
                    <a:pt x="66675" y="114300"/>
                  </a:lnTo>
                  <a:lnTo>
                    <a:pt x="85725" y="114300"/>
                  </a:lnTo>
                  <a:lnTo>
                    <a:pt x="85725" y="133350"/>
                  </a:lnTo>
                  <a:lnTo>
                    <a:pt x="66675" y="133350"/>
                  </a:lnTo>
                  <a:lnTo>
                    <a:pt x="66675" y="171450"/>
                  </a:lnTo>
                  <a:lnTo>
                    <a:pt x="123825" y="171450"/>
                  </a:lnTo>
                  <a:lnTo>
                    <a:pt x="123825" y="0"/>
                  </a:lnTo>
                  <a:lnTo>
                    <a:pt x="0" y="0"/>
                  </a:lnTo>
                  <a:close/>
                  <a:moveTo>
                    <a:pt x="85725" y="57150"/>
                  </a:moveTo>
                  <a:lnTo>
                    <a:pt x="66675" y="57150"/>
                  </a:lnTo>
                  <a:lnTo>
                    <a:pt x="66675" y="38100"/>
                  </a:lnTo>
                  <a:lnTo>
                    <a:pt x="85725" y="38100"/>
                  </a:lnTo>
                  <a:lnTo>
                    <a:pt x="85725" y="57150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90F75464-BB74-496B-AD55-4EF96C3D3A67}"/>
              </a:ext>
            </a:extLst>
          </p:cNvPr>
          <p:cNvGrpSpPr/>
          <p:nvPr/>
        </p:nvGrpSpPr>
        <p:grpSpPr>
          <a:xfrm>
            <a:off x="9460098" y="4928578"/>
            <a:ext cx="805884" cy="338130"/>
            <a:chOff x="9428718" y="3581400"/>
            <a:chExt cx="805884" cy="338130"/>
          </a:xfrm>
        </p:grpSpPr>
        <p:sp>
          <p:nvSpPr>
            <p:cNvPr id="92" name="Rectangle: Rounded Corners 91">
              <a:extLst>
                <a:ext uri="{FF2B5EF4-FFF2-40B4-BE49-F238E27FC236}">
                  <a16:creationId xmlns:a16="http://schemas.microsoft.com/office/drawing/2014/main" id="{A9488306-A9F1-4F0C-A444-C87D5BCBE0DB}"/>
                </a:ext>
              </a:extLst>
            </p:cNvPr>
            <p:cNvSpPr/>
            <p:nvPr/>
          </p:nvSpPr>
          <p:spPr>
            <a:xfrm>
              <a:off x="9428718" y="3581400"/>
              <a:ext cx="805884" cy="338130"/>
            </a:xfrm>
            <a:prstGeom prst="roundRect">
              <a:avLst>
                <a:gd name="adj" fmla="val 460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  <a:effectLst>
              <a:outerShdw blurRad="127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EBEF0723-6D8D-48B5-ACE6-C33FD2CB11D5}"/>
                </a:ext>
              </a:extLst>
            </p:cNvPr>
            <p:cNvSpPr txBox="1"/>
            <p:nvPr/>
          </p:nvSpPr>
          <p:spPr>
            <a:xfrm>
              <a:off x="9428718" y="3606376"/>
              <a:ext cx="80588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2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Post</a:t>
              </a:r>
              <a:endParaRPr lang="en-US" sz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38" name="Graphic 36">
            <a:extLst>
              <a:ext uri="{FF2B5EF4-FFF2-40B4-BE49-F238E27FC236}">
                <a16:creationId xmlns:a16="http://schemas.microsoft.com/office/drawing/2014/main" id="{102C708D-67C9-40C2-8F8F-26E657CA283B}"/>
              </a:ext>
            </a:extLst>
          </p:cNvPr>
          <p:cNvGrpSpPr/>
          <p:nvPr/>
        </p:nvGrpSpPr>
        <p:grpSpPr>
          <a:xfrm>
            <a:off x="9787833" y="1817367"/>
            <a:ext cx="228600" cy="228600"/>
            <a:chOff x="9787833" y="1804771"/>
            <a:chExt cx="228600" cy="228600"/>
          </a:xfrm>
        </p:grpSpPr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6DC15DC5-9C03-41DB-BB06-86F679CD34AD}"/>
                </a:ext>
              </a:extLst>
            </p:cNvPr>
            <p:cNvSpPr/>
            <p:nvPr/>
          </p:nvSpPr>
          <p:spPr>
            <a:xfrm>
              <a:off x="9787833" y="1804771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EAFB289-2F27-4DA6-A5FB-0B29C88E2495}"/>
                </a:ext>
              </a:extLst>
            </p:cNvPr>
            <p:cNvSpPr/>
            <p:nvPr/>
          </p:nvSpPr>
          <p:spPr>
            <a:xfrm>
              <a:off x="9854508" y="1900021"/>
              <a:ext cx="95250" cy="47625"/>
            </a:xfrm>
            <a:custGeom>
              <a:avLst/>
              <a:gdLst>
                <a:gd name="connsiteX0" fmla="*/ 0 w 95250"/>
                <a:gd name="connsiteY0" fmla="*/ 0 h 47625"/>
                <a:gd name="connsiteX1" fmla="*/ 47625 w 95250"/>
                <a:gd name="connsiteY1" fmla="*/ 47625 h 47625"/>
                <a:gd name="connsiteX2" fmla="*/ 95250 w 95250"/>
                <a:gd name="connsiteY2" fmla="*/ 0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0" h="47625">
                  <a:moveTo>
                    <a:pt x="0" y="0"/>
                  </a:moveTo>
                  <a:lnTo>
                    <a:pt x="47625" y="47625"/>
                  </a:lnTo>
                  <a:lnTo>
                    <a:pt x="95250" y="0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id="{70298E8D-5F7A-4C6F-A126-D0ECD5DCB8D4}"/>
              </a:ext>
            </a:extLst>
          </p:cNvPr>
          <p:cNvSpPr/>
          <p:nvPr/>
        </p:nvSpPr>
        <p:spPr>
          <a:xfrm>
            <a:off x="7599559" y="3603440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B677FBFA-C898-4035-B242-CBA3BC82FD0F}"/>
              </a:ext>
            </a:extLst>
          </p:cNvPr>
          <p:cNvSpPr txBox="1"/>
          <p:nvPr/>
        </p:nvSpPr>
        <p:spPr>
          <a:xfrm>
            <a:off x="7606923" y="3668200"/>
            <a:ext cx="12078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Address Line 1</a:t>
            </a:r>
          </a:p>
        </p:txBody>
      </p:sp>
      <p:sp>
        <p:nvSpPr>
          <p:cNvPr id="105" name="Rectangle: Rounded Corners 104">
            <a:extLst>
              <a:ext uri="{FF2B5EF4-FFF2-40B4-BE49-F238E27FC236}">
                <a16:creationId xmlns:a16="http://schemas.microsoft.com/office/drawing/2014/main" id="{1F94882A-D12E-438E-96EF-F891BFB36DC1}"/>
              </a:ext>
            </a:extLst>
          </p:cNvPr>
          <p:cNvSpPr/>
          <p:nvPr/>
        </p:nvSpPr>
        <p:spPr>
          <a:xfrm>
            <a:off x="7599559" y="4093687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437B1394-2B8E-4FF9-8689-07D2B82BB56F}"/>
              </a:ext>
            </a:extLst>
          </p:cNvPr>
          <p:cNvSpPr txBox="1"/>
          <p:nvPr/>
        </p:nvSpPr>
        <p:spPr>
          <a:xfrm>
            <a:off x="7606923" y="4158447"/>
            <a:ext cx="12078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Address Line 2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994B0D14-EC87-4EE5-BD53-DC3ABCDA4EEF}"/>
              </a:ext>
            </a:extLst>
          </p:cNvPr>
          <p:cNvSpPr/>
          <p:nvPr/>
        </p:nvSpPr>
        <p:spPr>
          <a:xfrm>
            <a:off x="7419740" y="1222287"/>
            <a:ext cx="2843589" cy="1723468"/>
          </a:xfrm>
          <a:prstGeom prst="roundRect">
            <a:avLst>
              <a:gd name="adj" fmla="val 1665"/>
            </a:avLst>
          </a:prstGeom>
          <a:solidFill>
            <a:schemeClr val="bg1"/>
          </a:solidFill>
          <a:ln>
            <a:noFill/>
          </a:ln>
          <a:effectLst>
            <a:outerShdw blurRad="38100" dist="38100" dir="5400000" sx="99000" sy="99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B7F7FAF-2943-4502-A077-651F1DBC5D46}"/>
              </a:ext>
            </a:extLst>
          </p:cNvPr>
          <p:cNvSpPr txBox="1"/>
          <p:nvPr/>
        </p:nvSpPr>
        <p:spPr>
          <a:xfrm>
            <a:off x="7839989" y="1311942"/>
            <a:ext cx="18379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Sender Information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24" name="Graphic 22">
            <a:extLst>
              <a:ext uri="{FF2B5EF4-FFF2-40B4-BE49-F238E27FC236}">
                <a16:creationId xmlns:a16="http://schemas.microsoft.com/office/drawing/2014/main" id="{A47DC153-4D8A-4471-A3E7-D4D4AEEB84C4}"/>
              </a:ext>
            </a:extLst>
          </p:cNvPr>
          <p:cNvGrpSpPr/>
          <p:nvPr/>
        </p:nvGrpSpPr>
        <p:grpSpPr>
          <a:xfrm>
            <a:off x="7486500" y="1280750"/>
            <a:ext cx="370163" cy="370163"/>
            <a:chOff x="5981700" y="3314700"/>
            <a:chExt cx="474980" cy="474980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C0CAA78D-FE63-4090-81C3-6521F5A52F00}"/>
                </a:ext>
              </a:extLst>
            </p:cNvPr>
            <p:cNvSpPr/>
            <p:nvPr/>
          </p:nvSpPr>
          <p:spPr>
            <a:xfrm>
              <a:off x="5981700" y="3314700"/>
              <a:ext cx="474980" cy="474980"/>
            </a:xfrm>
            <a:custGeom>
              <a:avLst/>
              <a:gdLst>
                <a:gd name="connsiteX0" fmla="*/ 0 w 474980"/>
                <a:gd name="connsiteY0" fmla="*/ 0 h 474980"/>
                <a:gd name="connsiteX1" fmla="*/ 474980 w 474980"/>
                <a:gd name="connsiteY1" fmla="*/ 0 h 474980"/>
                <a:gd name="connsiteX2" fmla="*/ 474980 w 474980"/>
                <a:gd name="connsiteY2" fmla="*/ 474980 h 474980"/>
                <a:gd name="connsiteX3" fmla="*/ 0 w 474980"/>
                <a:gd name="connsiteY3" fmla="*/ 474980 h 474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4980" h="474980">
                  <a:moveTo>
                    <a:pt x="0" y="0"/>
                  </a:moveTo>
                  <a:lnTo>
                    <a:pt x="474980" y="0"/>
                  </a:lnTo>
                  <a:lnTo>
                    <a:pt x="474980" y="474980"/>
                  </a:lnTo>
                  <a:lnTo>
                    <a:pt x="0" y="474980"/>
                  </a:lnTo>
                  <a:close/>
                </a:path>
              </a:pathLst>
            </a:custGeom>
            <a:noFill/>
            <a:ln w="194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771B30B-BE42-4098-B11F-4AB349EAFA11}"/>
                </a:ext>
              </a:extLst>
            </p:cNvPr>
            <p:cNvSpPr/>
            <p:nvPr/>
          </p:nvSpPr>
          <p:spPr>
            <a:xfrm>
              <a:off x="6041072" y="3393863"/>
              <a:ext cx="356235" cy="316653"/>
            </a:xfrm>
            <a:custGeom>
              <a:avLst/>
              <a:gdLst>
                <a:gd name="connsiteX0" fmla="*/ 336444 w 356235"/>
                <a:gd name="connsiteY0" fmla="*/ 0 h 316653"/>
                <a:gd name="connsiteX1" fmla="*/ 19791 w 356235"/>
                <a:gd name="connsiteY1" fmla="*/ 0 h 316653"/>
                <a:gd name="connsiteX2" fmla="*/ 19791 w 356235"/>
                <a:gd name="connsiteY2" fmla="*/ 39582 h 316653"/>
                <a:gd name="connsiteX3" fmla="*/ 336444 w 356235"/>
                <a:gd name="connsiteY3" fmla="*/ 39582 h 316653"/>
                <a:gd name="connsiteX4" fmla="*/ 336444 w 356235"/>
                <a:gd name="connsiteY4" fmla="*/ 0 h 316653"/>
                <a:gd name="connsiteX5" fmla="*/ 356235 w 356235"/>
                <a:gd name="connsiteY5" fmla="*/ 197908 h 316653"/>
                <a:gd name="connsiteX6" fmla="*/ 356235 w 356235"/>
                <a:gd name="connsiteY6" fmla="*/ 158327 h 316653"/>
                <a:gd name="connsiteX7" fmla="*/ 336444 w 356235"/>
                <a:gd name="connsiteY7" fmla="*/ 59373 h 316653"/>
                <a:gd name="connsiteX8" fmla="*/ 19791 w 356235"/>
                <a:gd name="connsiteY8" fmla="*/ 59373 h 316653"/>
                <a:gd name="connsiteX9" fmla="*/ 0 w 356235"/>
                <a:gd name="connsiteY9" fmla="*/ 158327 h 316653"/>
                <a:gd name="connsiteX10" fmla="*/ 0 w 356235"/>
                <a:gd name="connsiteY10" fmla="*/ 197908 h 316653"/>
                <a:gd name="connsiteX11" fmla="*/ 19791 w 356235"/>
                <a:gd name="connsiteY11" fmla="*/ 197908 h 316653"/>
                <a:gd name="connsiteX12" fmla="*/ 19791 w 356235"/>
                <a:gd name="connsiteY12" fmla="*/ 316653 h 316653"/>
                <a:gd name="connsiteX13" fmla="*/ 217699 w 356235"/>
                <a:gd name="connsiteY13" fmla="*/ 316653 h 316653"/>
                <a:gd name="connsiteX14" fmla="*/ 217699 w 356235"/>
                <a:gd name="connsiteY14" fmla="*/ 197908 h 316653"/>
                <a:gd name="connsiteX15" fmla="*/ 296863 w 356235"/>
                <a:gd name="connsiteY15" fmla="*/ 197908 h 316653"/>
                <a:gd name="connsiteX16" fmla="*/ 296863 w 356235"/>
                <a:gd name="connsiteY16" fmla="*/ 316653 h 316653"/>
                <a:gd name="connsiteX17" fmla="*/ 336444 w 356235"/>
                <a:gd name="connsiteY17" fmla="*/ 316653 h 316653"/>
                <a:gd name="connsiteX18" fmla="*/ 336444 w 356235"/>
                <a:gd name="connsiteY18" fmla="*/ 197908 h 316653"/>
                <a:gd name="connsiteX19" fmla="*/ 356235 w 356235"/>
                <a:gd name="connsiteY19" fmla="*/ 197908 h 316653"/>
                <a:gd name="connsiteX20" fmla="*/ 178118 w 356235"/>
                <a:gd name="connsiteY20" fmla="*/ 277072 h 316653"/>
                <a:gd name="connsiteX21" fmla="*/ 59373 w 356235"/>
                <a:gd name="connsiteY21" fmla="*/ 277072 h 316653"/>
                <a:gd name="connsiteX22" fmla="*/ 59373 w 356235"/>
                <a:gd name="connsiteY22" fmla="*/ 197908 h 316653"/>
                <a:gd name="connsiteX23" fmla="*/ 178118 w 356235"/>
                <a:gd name="connsiteY23" fmla="*/ 197908 h 316653"/>
                <a:gd name="connsiteX24" fmla="*/ 178118 w 356235"/>
                <a:gd name="connsiteY24" fmla="*/ 277072 h 31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6235" h="316653">
                  <a:moveTo>
                    <a:pt x="336444" y="0"/>
                  </a:moveTo>
                  <a:lnTo>
                    <a:pt x="19791" y="0"/>
                  </a:lnTo>
                  <a:lnTo>
                    <a:pt x="19791" y="39582"/>
                  </a:lnTo>
                  <a:lnTo>
                    <a:pt x="336444" y="39582"/>
                  </a:lnTo>
                  <a:lnTo>
                    <a:pt x="336444" y="0"/>
                  </a:lnTo>
                  <a:close/>
                  <a:moveTo>
                    <a:pt x="356235" y="197908"/>
                  </a:moveTo>
                  <a:lnTo>
                    <a:pt x="356235" y="158327"/>
                  </a:lnTo>
                  <a:lnTo>
                    <a:pt x="336444" y="59373"/>
                  </a:lnTo>
                  <a:lnTo>
                    <a:pt x="19791" y="59373"/>
                  </a:lnTo>
                  <a:lnTo>
                    <a:pt x="0" y="158327"/>
                  </a:lnTo>
                  <a:lnTo>
                    <a:pt x="0" y="197908"/>
                  </a:lnTo>
                  <a:lnTo>
                    <a:pt x="19791" y="197908"/>
                  </a:lnTo>
                  <a:lnTo>
                    <a:pt x="19791" y="316653"/>
                  </a:lnTo>
                  <a:lnTo>
                    <a:pt x="217699" y="316653"/>
                  </a:lnTo>
                  <a:lnTo>
                    <a:pt x="217699" y="197908"/>
                  </a:lnTo>
                  <a:lnTo>
                    <a:pt x="296863" y="197908"/>
                  </a:lnTo>
                  <a:lnTo>
                    <a:pt x="296863" y="316653"/>
                  </a:lnTo>
                  <a:lnTo>
                    <a:pt x="336444" y="316653"/>
                  </a:lnTo>
                  <a:lnTo>
                    <a:pt x="336444" y="197908"/>
                  </a:lnTo>
                  <a:lnTo>
                    <a:pt x="356235" y="197908"/>
                  </a:lnTo>
                  <a:close/>
                  <a:moveTo>
                    <a:pt x="178118" y="277072"/>
                  </a:moveTo>
                  <a:lnTo>
                    <a:pt x="59373" y="277072"/>
                  </a:lnTo>
                  <a:lnTo>
                    <a:pt x="59373" y="197908"/>
                  </a:lnTo>
                  <a:lnTo>
                    <a:pt x="178118" y="197908"/>
                  </a:lnTo>
                  <a:lnTo>
                    <a:pt x="178118" y="277072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94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95" name="Rectangle: Rounded Corners 94">
            <a:extLst>
              <a:ext uri="{FF2B5EF4-FFF2-40B4-BE49-F238E27FC236}">
                <a16:creationId xmlns:a16="http://schemas.microsoft.com/office/drawing/2014/main" id="{BA66FFD7-3DE1-4316-99C2-1F5A1F81F12C}"/>
              </a:ext>
            </a:extLst>
          </p:cNvPr>
          <p:cNvSpPr/>
          <p:nvPr/>
        </p:nvSpPr>
        <p:spPr>
          <a:xfrm>
            <a:off x="7599559" y="1727650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6" name="Graphic 13">
            <a:extLst>
              <a:ext uri="{FF2B5EF4-FFF2-40B4-BE49-F238E27FC236}">
                <a16:creationId xmlns:a16="http://schemas.microsoft.com/office/drawing/2014/main" id="{27D9738A-3917-49EB-8432-119C7CE741B0}"/>
              </a:ext>
            </a:extLst>
          </p:cNvPr>
          <p:cNvGrpSpPr/>
          <p:nvPr/>
        </p:nvGrpSpPr>
        <p:grpSpPr>
          <a:xfrm>
            <a:off x="9767345" y="1804771"/>
            <a:ext cx="228600" cy="228600"/>
            <a:chOff x="5981700" y="3314700"/>
            <a:chExt cx="228600" cy="228600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410D2AC7-38E6-4B18-98ED-677A254B6BC1}"/>
                </a:ext>
              </a:extLst>
            </p:cNvPr>
            <p:cNvSpPr/>
            <p:nvPr/>
          </p:nvSpPr>
          <p:spPr>
            <a:xfrm>
              <a:off x="5981700" y="3314700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473F059-6D11-4D12-A4E8-49334D4ADA67}"/>
                </a:ext>
              </a:extLst>
            </p:cNvPr>
            <p:cNvSpPr/>
            <p:nvPr/>
          </p:nvSpPr>
          <p:spPr>
            <a:xfrm>
              <a:off x="6048375" y="3409950"/>
              <a:ext cx="95250" cy="47625"/>
            </a:xfrm>
            <a:custGeom>
              <a:avLst/>
              <a:gdLst>
                <a:gd name="connsiteX0" fmla="*/ 0 w 95250"/>
                <a:gd name="connsiteY0" fmla="*/ 0 h 47625"/>
                <a:gd name="connsiteX1" fmla="*/ 47625 w 95250"/>
                <a:gd name="connsiteY1" fmla="*/ 47625 h 47625"/>
                <a:gd name="connsiteX2" fmla="*/ 95250 w 95250"/>
                <a:gd name="connsiteY2" fmla="*/ 0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0" h="47625">
                  <a:moveTo>
                    <a:pt x="0" y="0"/>
                  </a:moveTo>
                  <a:lnTo>
                    <a:pt x="47625" y="47625"/>
                  </a:lnTo>
                  <a:lnTo>
                    <a:pt x="95250" y="0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360187DE-2DB2-472A-A1D5-17CED6AF1D6C}"/>
              </a:ext>
            </a:extLst>
          </p:cNvPr>
          <p:cNvSpPr txBox="1"/>
          <p:nvPr/>
        </p:nvSpPr>
        <p:spPr>
          <a:xfrm>
            <a:off x="7606923" y="1789124"/>
            <a:ext cx="23397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 err="1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MyStore</a:t>
            </a:r>
            <a:r>
              <a:rPr lang="en-MY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– Shah </a:t>
            </a:r>
            <a:r>
              <a:rPr lang="en-MY" sz="1200" dirty="0" err="1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Alam</a:t>
            </a:r>
            <a:endParaRPr lang="en-US" sz="12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7D2A991E-50EF-4FF4-88B7-5DE3C202214F}"/>
              </a:ext>
            </a:extLst>
          </p:cNvPr>
          <p:cNvSpPr txBox="1"/>
          <p:nvPr/>
        </p:nvSpPr>
        <p:spPr>
          <a:xfrm>
            <a:off x="7532770" y="2245905"/>
            <a:ext cx="23397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No2, Jalan Prima A23/D, </a:t>
            </a:r>
            <a:r>
              <a:rPr lang="en-MY" sz="1200" dirty="0" err="1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Kemuning</a:t>
            </a:r>
            <a:r>
              <a:rPr lang="en-MY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Utama, Shah </a:t>
            </a:r>
            <a:r>
              <a:rPr lang="en-MY" sz="1200" dirty="0" err="1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Alam</a:t>
            </a:r>
            <a:endParaRPr lang="en-US" sz="12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6C66C6-14B8-4E0C-89DD-BBF9F1BC1E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16ADAF-7F31-4824-AD90-5971164C1431}"/>
              </a:ext>
            </a:extLst>
          </p:cNvPr>
          <p:cNvSpPr txBox="1"/>
          <p:nvPr/>
        </p:nvSpPr>
        <p:spPr>
          <a:xfrm>
            <a:off x="307089" y="1553371"/>
            <a:ext cx="4395462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Login/Registration Form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for Rider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Successful/Rejected 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Edit Personal Information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Sender Post Requests</a:t>
            </a:r>
            <a:endParaRPr lang="en-MY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Manage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Accepts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Manage Accepted Requests</a:t>
            </a:r>
          </a:p>
        </p:txBody>
      </p:sp>
    </p:spTree>
    <p:extLst>
      <p:ext uri="{BB962C8B-B14F-4D97-AF65-F5344CB8AC3E}">
        <p14:creationId xmlns:p14="http://schemas.microsoft.com/office/powerpoint/2010/main" val="16015252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aphic 4">
            <a:extLst>
              <a:ext uri="{FF2B5EF4-FFF2-40B4-BE49-F238E27FC236}">
                <a16:creationId xmlns:a16="http://schemas.microsoft.com/office/drawing/2014/main" id="{F569F0ED-7EA3-4923-9EE8-1CD2A1DB1F9C}"/>
              </a:ext>
            </a:extLst>
          </p:cNvPr>
          <p:cNvGrpSpPr/>
          <p:nvPr/>
        </p:nvGrpSpPr>
        <p:grpSpPr>
          <a:xfrm>
            <a:off x="1339952" y="2707507"/>
            <a:ext cx="766609" cy="766609"/>
            <a:chOff x="5981699" y="3314699"/>
            <a:chExt cx="2036027" cy="2036027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B8F628E3-FD45-49CB-B42A-40452B7F185E}"/>
                </a:ext>
              </a:extLst>
            </p:cNvPr>
            <p:cNvSpPr/>
            <p:nvPr/>
          </p:nvSpPr>
          <p:spPr>
            <a:xfrm>
              <a:off x="5981699" y="3314699"/>
              <a:ext cx="2036027" cy="2036027"/>
            </a:xfrm>
            <a:custGeom>
              <a:avLst/>
              <a:gdLst>
                <a:gd name="connsiteX0" fmla="*/ 0 w 2036027"/>
                <a:gd name="connsiteY0" fmla="*/ 0 h 2036027"/>
                <a:gd name="connsiteX1" fmla="*/ 2036027 w 2036027"/>
                <a:gd name="connsiteY1" fmla="*/ 0 h 2036027"/>
                <a:gd name="connsiteX2" fmla="*/ 2036027 w 2036027"/>
                <a:gd name="connsiteY2" fmla="*/ 2036027 h 2036027"/>
                <a:gd name="connsiteX3" fmla="*/ 0 w 2036027"/>
                <a:gd name="connsiteY3" fmla="*/ 2036027 h 2036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6027" h="2036027">
                  <a:moveTo>
                    <a:pt x="0" y="0"/>
                  </a:moveTo>
                  <a:lnTo>
                    <a:pt x="2036027" y="0"/>
                  </a:lnTo>
                  <a:lnTo>
                    <a:pt x="2036027" y="2036027"/>
                  </a:lnTo>
                  <a:lnTo>
                    <a:pt x="0" y="2036027"/>
                  </a:lnTo>
                  <a:close/>
                </a:path>
              </a:pathLst>
            </a:custGeom>
            <a:noFill/>
            <a:ln w="317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E3183CFA-DF45-4A67-8F18-3CE680AB912E}"/>
                </a:ext>
              </a:extLst>
            </p:cNvPr>
            <p:cNvSpPr/>
            <p:nvPr/>
          </p:nvSpPr>
          <p:spPr>
            <a:xfrm>
              <a:off x="6150519" y="3484367"/>
              <a:ext cx="1696689" cy="1696689"/>
            </a:xfrm>
            <a:custGeom>
              <a:avLst/>
              <a:gdLst>
                <a:gd name="connsiteX0" fmla="*/ 848345 w 1696689"/>
                <a:gd name="connsiteY0" fmla="*/ 0 h 1696689"/>
                <a:gd name="connsiteX1" fmla="*/ 0 w 1696689"/>
                <a:gd name="connsiteY1" fmla="*/ 848345 h 1696689"/>
                <a:gd name="connsiteX2" fmla="*/ 848345 w 1696689"/>
                <a:gd name="connsiteY2" fmla="*/ 1696689 h 1696689"/>
                <a:gd name="connsiteX3" fmla="*/ 1696689 w 1696689"/>
                <a:gd name="connsiteY3" fmla="*/ 848345 h 1696689"/>
                <a:gd name="connsiteX4" fmla="*/ 848345 w 1696689"/>
                <a:gd name="connsiteY4" fmla="*/ 0 h 1696689"/>
                <a:gd name="connsiteX5" fmla="*/ 1154597 w 1696689"/>
                <a:gd name="connsiteY5" fmla="*/ 537851 h 1696689"/>
                <a:gd name="connsiteX6" fmla="*/ 1318328 w 1696689"/>
                <a:gd name="connsiteY6" fmla="*/ 701581 h 1696689"/>
                <a:gd name="connsiteX7" fmla="*/ 1154597 w 1696689"/>
                <a:gd name="connsiteY7" fmla="*/ 865311 h 1696689"/>
                <a:gd name="connsiteX8" fmla="*/ 990867 w 1696689"/>
                <a:gd name="connsiteY8" fmla="*/ 701581 h 1696689"/>
                <a:gd name="connsiteX9" fmla="*/ 1154597 w 1696689"/>
                <a:gd name="connsiteY9" fmla="*/ 537851 h 1696689"/>
                <a:gd name="connsiteX10" fmla="*/ 645590 w 1696689"/>
                <a:gd name="connsiteY10" fmla="*/ 403812 h 1696689"/>
                <a:gd name="connsiteX11" fmla="*/ 845800 w 1696689"/>
                <a:gd name="connsiteY11" fmla="*/ 604021 h 1696689"/>
                <a:gd name="connsiteX12" fmla="*/ 645590 w 1696689"/>
                <a:gd name="connsiteY12" fmla="*/ 804231 h 1696689"/>
                <a:gd name="connsiteX13" fmla="*/ 445381 w 1696689"/>
                <a:gd name="connsiteY13" fmla="*/ 604021 h 1696689"/>
                <a:gd name="connsiteX14" fmla="*/ 645590 w 1696689"/>
                <a:gd name="connsiteY14" fmla="*/ 403812 h 1696689"/>
                <a:gd name="connsiteX15" fmla="*/ 645590 w 1696689"/>
                <a:gd name="connsiteY15" fmla="*/ 1178351 h 1696689"/>
                <a:gd name="connsiteX16" fmla="*/ 645590 w 1696689"/>
                <a:gd name="connsiteY16" fmla="*/ 1496480 h 1696689"/>
                <a:gd name="connsiteX17" fmla="*/ 209541 w 1696689"/>
                <a:gd name="connsiteY17" fmla="*/ 1075701 h 1696689"/>
                <a:gd name="connsiteX18" fmla="*/ 645590 w 1696689"/>
                <a:gd name="connsiteY18" fmla="*/ 932331 h 1696689"/>
                <a:gd name="connsiteX19" fmla="*/ 806776 w 1696689"/>
                <a:gd name="connsiteY19" fmla="*/ 950994 h 1696689"/>
                <a:gd name="connsiteX20" fmla="*/ 645590 w 1696689"/>
                <a:gd name="connsiteY20" fmla="*/ 1178351 h 1696689"/>
                <a:gd name="connsiteX21" fmla="*/ 848345 w 1696689"/>
                <a:gd name="connsiteY21" fmla="*/ 1527020 h 1696689"/>
                <a:gd name="connsiteX22" fmla="*/ 781325 w 1696689"/>
                <a:gd name="connsiteY22" fmla="*/ 1523627 h 1696689"/>
                <a:gd name="connsiteX23" fmla="*/ 781325 w 1696689"/>
                <a:gd name="connsiteY23" fmla="*/ 1178351 h 1696689"/>
                <a:gd name="connsiteX24" fmla="*/ 1154597 w 1696689"/>
                <a:gd name="connsiteY24" fmla="*/ 997653 h 1696689"/>
                <a:gd name="connsiteX25" fmla="*/ 1480361 w 1696689"/>
                <a:gd name="connsiteY25" fmla="*/ 1095213 h 1696689"/>
                <a:gd name="connsiteX26" fmla="*/ 848345 w 1696689"/>
                <a:gd name="connsiteY26" fmla="*/ 1527020 h 1696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696689" h="1696689">
                  <a:moveTo>
                    <a:pt x="848345" y="0"/>
                  </a:moveTo>
                  <a:cubicBezTo>
                    <a:pt x="380058" y="0"/>
                    <a:pt x="0" y="380058"/>
                    <a:pt x="0" y="848345"/>
                  </a:cubicBezTo>
                  <a:cubicBezTo>
                    <a:pt x="0" y="1316631"/>
                    <a:pt x="380058" y="1696689"/>
                    <a:pt x="848345" y="1696689"/>
                  </a:cubicBezTo>
                  <a:cubicBezTo>
                    <a:pt x="1316631" y="1696689"/>
                    <a:pt x="1696689" y="1316631"/>
                    <a:pt x="1696689" y="848345"/>
                  </a:cubicBezTo>
                  <a:cubicBezTo>
                    <a:pt x="1696689" y="380058"/>
                    <a:pt x="1316631" y="0"/>
                    <a:pt x="848345" y="0"/>
                  </a:cubicBezTo>
                  <a:close/>
                  <a:moveTo>
                    <a:pt x="1154597" y="537851"/>
                  </a:moveTo>
                  <a:cubicBezTo>
                    <a:pt x="1245370" y="537851"/>
                    <a:pt x="1318328" y="610808"/>
                    <a:pt x="1318328" y="701581"/>
                  </a:cubicBezTo>
                  <a:cubicBezTo>
                    <a:pt x="1318328" y="792354"/>
                    <a:pt x="1245370" y="865311"/>
                    <a:pt x="1154597" y="865311"/>
                  </a:cubicBezTo>
                  <a:cubicBezTo>
                    <a:pt x="1063824" y="865311"/>
                    <a:pt x="990867" y="792354"/>
                    <a:pt x="990867" y="701581"/>
                  </a:cubicBezTo>
                  <a:cubicBezTo>
                    <a:pt x="990018" y="610808"/>
                    <a:pt x="1063824" y="537851"/>
                    <a:pt x="1154597" y="537851"/>
                  </a:cubicBezTo>
                  <a:close/>
                  <a:moveTo>
                    <a:pt x="645590" y="403812"/>
                  </a:moveTo>
                  <a:cubicBezTo>
                    <a:pt x="755875" y="403812"/>
                    <a:pt x="845800" y="493737"/>
                    <a:pt x="845800" y="604021"/>
                  </a:cubicBezTo>
                  <a:cubicBezTo>
                    <a:pt x="845800" y="714306"/>
                    <a:pt x="755875" y="804231"/>
                    <a:pt x="645590" y="804231"/>
                  </a:cubicBezTo>
                  <a:cubicBezTo>
                    <a:pt x="535305" y="804231"/>
                    <a:pt x="445381" y="714306"/>
                    <a:pt x="445381" y="604021"/>
                  </a:cubicBezTo>
                  <a:cubicBezTo>
                    <a:pt x="445381" y="492888"/>
                    <a:pt x="534457" y="403812"/>
                    <a:pt x="645590" y="403812"/>
                  </a:cubicBezTo>
                  <a:close/>
                  <a:moveTo>
                    <a:pt x="645590" y="1178351"/>
                  </a:moveTo>
                  <a:lnTo>
                    <a:pt x="645590" y="1496480"/>
                  </a:lnTo>
                  <a:cubicBezTo>
                    <a:pt x="441988" y="1432854"/>
                    <a:pt x="280802" y="1275910"/>
                    <a:pt x="209541" y="1075701"/>
                  </a:cubicBezTo>
                  <a:cubicBezTo>
                    <a:pt x="298617" y="980686"/>
                    <a:pt x="520884" y="932331"/>
                    <a:pt x="645590" y="932331"/>
                  </a:cubicBezTo>
                  <a:cubicBezTo>
                    <a:pt x="690553" y="932331"/>
                    <a:pt x="747392" y="939117"/>
                    <a:pt x="806776" y="950994"/>
                  </a:cubicBezTo>
                  <a:cubicBezTo>
                    <a:pt x="667647" y="1024800"/>
                    <a:pt x="645590" y="1122360"/>
                    <a:pt x="645590" y="1178351"/>
                  </a:cubicBezTo>
                  <a:close/>
                  <a:moveTo>
                    <a:pt x="848345" y="1527020"/>
                  </a:moveTo>
                  <a:cubicBezTo>
                    <a:pt x="825439" y="1527020"/>
                    <a:pt x="803382" y="1526172"/>
                    <a:pt x="781325" y="1523627"/>
                  </a:cubicBezTo>
                  <a:lnTo>
                    <a:pt x="781325" y="1178351"/>
                  </a:lnTo>
                  <a:cubicBezTo>
                    <a:pt x="781325" y="1057886"/>
                    <a:pt x="1030739" y="997653"/>
                    <a:pt x="1154597" y="997653"/>
                  </a:cubicBezTo>
                  <a:cubicBezTo>
                    <a:pt x="1245370" y="997653"/>
                    <a:pt x="1402314" y="1030739"/>
                    <a:pt x="1480361" y="1095213"/>
                  </a:cubicBezTo>
                  <a:cubicBezTo>
                    <a:pt x="1381105" y="1347171"/>
                    <a:pt x="1135933" y="1527020"/>
                    <a:pt x="848345" y="1527020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317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46" name="Graphic 4">
            <a:extLst>
              <a:ext uri="{FF2B5EF4-FFF2-40B4-BE49-F238E27FC236}">
                <a16:creationId xmlns:a16="http://schemas.microsoft.com/office/drawing/2014/main" id="{F0A47F8E-0010-4A6C-8B57-563C9FD5B47E}"/>
              </a:ext>
            </a:extLst>
          </p:cNvPr>
          <p:cNvGrpSpPr/>
          <p:nvPr/>
        </p:nvGrpSpPr>
        <p:grpSpPr>
          <a:xfrm>
            <a:off x="1339952" y="4229175"/>
            <a:ext cx="766609" cy="766609"/>
            <a:chOff x="5981699" y="3314699"/>
            <a:chExt cx="2036027" cy="2036027"/>
          </a:xfrm>
        </p:grpSpPr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5E3A20E9-9200-47F8-98CC-553720036E16}"/>
                </a:ext>
              </a:extLst>
            </p:cNvPr>
            <p:cNvSpPr/>
            <p:nvPr/>
          </p:nvSpPr>
          <p:spPr>
            <a:xfrm>
              <a:off x="5981699" y="3314699"/>
              <a:ext cx="2036027" cy="2036027"/>
            </a:xfrm>
            <a:custGeom>
              <a:avLst/>
              <a:gdLst>
                <a:gd name="connsiteX0" fmla="*/ 0 w 2036027"/>
                <a:gd name="connsiteY0" fmla="*/ 0 h 2036027"/>
                <a:gd name="connsiteX1" fmla="*/ 2036027 w 2036027"/>
                <a:gd name="connsiteY1" fmla="*/ 0 h 2036027"/>
                <a:gd name="connsiteX2" fmla="*/ 2036027 w 2036027"/>
                <a:gd name="connsiteY2" fmla="*/ 2036027 h 2036027"/>
                <a:gd name="connsiteX3" fmla="*/ 0 w 2036027"/>
                <a:gd name="connsiteY3" fmla="*/ 2036027 h 2036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6027" h="2036027">
                  <a:moveTo>
                    <a:pt x="0" y="0"/>
                  </a:moveTo>
                  <a:lnTo>
                    <a:pt x="2036027" y="0"/>
                  </a:lnTo>
                  <a:lnTo>
                    <a:pt x="2036027" y="2036027"/>
                  </a:lnTo>
                  <a:lnTo>
                    <a:pt x="0" y="2036027"/>
                  </a:lnTo>
                  <a:close/>
                </a:path>
              </a:pathLst>
            </a:custGeom>
            <a:noFill/>
            <a:ln w="317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A06AA062-AF20-46EE-BB8E-668D9EB5F259}"/>
                </a:ext>
              </a:extLst>
            </p:cNvPr>
            <p:cNvSpPr/>
            <p:nvPr/>
          </p:nvSpPr>
          <p:spPr>
            <a:xfrm>
              <a:off x="6150519" y="3484367"/>
              <a:ext cx="1696689" cy="1696689"/>
            </a:xfrm>
            <a:custGeom>
              <a:avLst/>
              <a:gdLst>
                <a:gd name="connsiteX0" fmla="*/ 848345 w 1696689"/>
                <a:gd name="connsiteY0" fmla="*/ 0 h 1696689"/>
                <a:gd name="connsiteX1" fmla="*/ 0 w 1696689"/>
                <a:gd name="connsiteY1" fmla="*/ 848345 h 1696689"/>
                <a:gd name="connsiteX2" fmla="*/ 848345 w 1696689"/>
                <a:gd name="connsiteY2" fmla="*/ 1696689 h 1696689"/>
                <a:gd name="connsiteX3" fmla="*/ 1696689 w 1696689"/>
                <a:gd name="connsiteY3" fmla="*/ 848345 h 1696689"/>
                <a:gd name="connsiteX4" fmla="*/ 848345 w 1696689"/>
                <a:gd name="connsiteY4" fmla="*/ 0 h 1696689"/>
                <a:gd name="connsiteX5" fmla="*/ 1154597 w 1696689"/>
                <a:gd name="connsiteY5" fmla="*/ 537851 h 1696689"/>
                <a:gd name="connsiteX6" fmla="*/ 1318328 w 1696689"/>
                <a:gd name="connsiteY6" fmla="*/ 701581 h 1696689"/>
                <a:gd name="connsiteX7" fmla="*/ 1154597 w 1696689"/>
                <a:gd name="connsiteY7" fmla="*/ 865311 h 1696689"/>
                <a:gd name="connsiteX8" fmla="*/ 990867 w 1696689"/>
                <a:gd name="connsiteY8" fmla="*/ 701581 h 1696689"/>
                <a:gd name="connsiteX9" fmla="*/ 1154597 w 1696689"/>
                <a:gd name="connsiteY9" fmla="*/ 537851 h 1696689"/>
                <a:gd name="connsiteX10" fmla="*/ 645590 w 1696689"/>
                <a:gd name="connsiteY10" fmla="*/ 403812 h 1696689"/>
                <a:gd name="connsiteX11" fmla="*/ 845800 w 1696689"/>
                <a:gd name="connsiteY11" fmla="*/ 604021 h 1696689"/>
                <a:gd name="connsiteX12" fmla="*/ 645590 w 1696689"/>
                <a:gd name="connsiteY12" fmla="*/ 804231 h 1696689"/>
                <a:gd name="connsiteX13" fmla="*/ 445381 w 1696689"/>
                <a:gd name="connsiteY13" fmla="*/ 604021 h 1696689"/>
                <a:gd name="connsiteX14" fmla="*/ 645590 w 1696689"/>
                <a:gd name="connsiteY14" fmla="*/ 403812 h 1696689"/>
                <a:gd name="connsiteX15" fmla="*/ 645590 w 1696689"/>
                <a:gd name="connsiteY15" fmla="*/ 1178351 h 1696689"/>
                <a:gd name="connsiteX16" fmla="*/ 645590 w 1696689"/>
                <a:gd name="connsiteY16" fmla="*/ 1496480 h 1696689"/>
                <a:gd name="connsiteX17" fmla="*/ 209541 w 1696689"/>
                <a:gd name="connsiteY17" fmla="*/ 1075701 h 1696689"/>
                <a:gd name="connsiteX18" fmla="*/ 645590 w 1696689"/>
                <a:gd name="connsiteY18" fmla="*/ 932331 h 1696689"/>
                <a:gd name="connsiteX19" fmla="*/ 806776 w 1696689"/>
                <a:gd name="connsiteY19" fmla="*/ 950994 h 1696689"/>
                <a:gd name="connsiteX20" fmla="*/ 645590 w 1696689"/>
                <a:gd name="connsiteY20" fmla="*/ 1178351 h 1696689"/>
                <a:gd name="connsiteX21" fmla="*/ 848345 w 1696689"/>
                <a:gd name="connsiteY21" fmla="*/ 1527020 h 1696689"/>
                <a:gd name="connsiteX22" fmla="*/ 781325 w 1696689"/>
                <a:gd name="connsiteY22" fmla="*/ 1523627 h 1696689"/>
                <a:gd name="connsiteX23" fmla="*/ 781325 w 1696689"/>
                <a:gd name="connsiteY23" fmla="*/ 1178351 h 1696689"/>
                <a:gd name="connsiteX24" fmla="*/ 1154597 w 1696689"/>
                <a:gd name="connsiteY24" fmla="*/ 997653 h 1696689"/>
                <a:gd name="connsiteX25" fmla="*/ 1480361 w 1696689"/>
                <a:gd name="connsiteY25" fmla="*/ 1095213 h 1696689"/>
                <a:gd name="connsiteX26" fmla="*/ 848345 w 1696689"/>
                <a:gd name="connsiteY26" fmla="*/ 1527020 h 1696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696689" h="1696689">
                  <a:moveTo>
                    <a:pt x="848345" y="0"/>
                  </a:moveTo>
                  <a:cubicBezTo>
                    <a:pt x="380058" y="0"/>
                    <a:pt x="0" y="380058"/>
                    <a:pt x="0" y="848345"/>
                  </a:cubicBezTo>
                  <a:cubicBezTo>
                    <a:pt x="0" y="1316631"/>
                    <a:pt x="380058" y="1696689"/>
                    <a:pt x="848345" y="1696689"/>
                  </a:cubicBezTo>
                  <a:cubicBezTo>
                    <a:pt x="1316631" y="1696689"/>
                    <a:pt x="1696689" y="1316631"/>
                    <a:pt x="1696689" y="848345"/>
                  </a:cubicBezTo>
                  <a:cubicBezTo>
                    <a:pt x="1696689" y="380058"/>
                    <a:pt x="1316631" y="0"/>
                    <a:pt x="848345" y="0"/>
                  </a:cubicBezTo>
                  <a:close/>
                  <a:moveTo>
                    <a:pt x="1154597" y="537851"/>
                  </a:moveTo>
                  <a:cubicBezTo>
                    <a:pt x="1245370" y="537851"/>
                    <a:pt x="1318328" y="610808"/>
                    <a:pt x="1318328" y="701581"/>
                  </a:cubicBezTo>
                  <a:cubicBezTo>
                    <a:pt x="1318328" y="792354"/>
                    <a:pt x="1245370" y="865311"/>
                    <a:pt x="1154597" y="865311"/>
                  </a:cubicBezTo>
                  <a:cubicBezTo>
                    <a:pt x="1063824" y="865311"/>
                    <a:pt x="990867" y="792354"/>
                    <a:pt x="990867" y="701581"/>
                  </a:cubicBezTo>
                  <a:cubicBezTo>
                    <a:pt x="990018" y="610808"/>
                    <a:pt x="1063824" y="537851"/>
                    <a:pt x="1154597" y="537851"/>
                  </a:cubicBezTo>
                  <a:close/>
                  <a:moveTo>
                    <a:pt x="645590" y="403812"/>
                  </a:moveTo>
                  <a:cubicBezTo>
                    <a:pt x="755875" y="403812"/>
                    <a:pt x="845800" y="493737"/>
                    <a:pt x="845800" y="604021"/>
                  </a:cubicBezTo>
                  <a:cubicBezTo>
                    <a:pt x="845800" y="714306"/>
                    <a:pt x="755875" y="804231"/>
                    <a:pt x="645590" y="804231"/>
                  </a:cubicBezTo>
                  <a:cubicBezTo>
                    <a:pt x="535305" y="804231"/>
                    <a:pt x="445381" y="714306"/>
                    <a:pt x="445381" y="604021"/>
                  </a:cubicBezTo>
                  <a:cubicBezTo>
                    <a:pt x="445381" y="492888"/>
                    <a:pt x="534457" y="403812"/>
                    <a:pt x="645590" y="403812"/>
                  </a:cubicBezTo>
                  <a:close/>
                  <a:moveTo>
                    <a:pt x="645590" y="1178351"/>
                  </a:moveTo>
                  <a:lnTo>
                    <a:pt x="645590" y="1496480"/>
                  </a:lnTo>
                  <a:cubicBezTo>
                    <a:pt x="441988" y="1432854"/>
                    <a:pt x="280802" y="1275910"/>
                    <a:pt x="209541" y="1075701"/>
                  </a:cubicBezTo>
                  <a:cubicBezTo>
                    <a:pt x="298617" y="980686"/>
                    <a:pt x="520884" y="932331"/>
                    <a:pt x="645590" y="932331"/>
                  </a:cubicBezTo>
                  <a:cubicBezTo>
                    <a:pt x="690553" y="932331"/>
                    <a:pt x="747392" y="939117"/>
                    <a:pt x="806776" y="950994"/>
                  </a:cubicBezTo>
                  <a:cubicBezTo>
                    <a:pt x="667647" y="1024800"/>
                    <a:pt x="645590" y="1122360"/>
                    <a:pt x="645590" y="1178351"/>
                  </a:cubicBezTo>
                  <a:close/>
                  <a:moveTo>
                    <a:pt x="848345" y="1527020"/>
                  </a:moveTo>
                  <a:cubicBezTo>
                    <a:pt x="825439" y="1527020"/>
                    <a:pt x="803382" y="1526172"/>
                    <a:pt x="781325" y="1523627"/>
                  </a:cubicBezTo>
                  <a:lnTo>
                    <a:pt x="781325" y="1178351"/>
                  </a:lnTo>
                  <a:cubicBezTo>
                    <a:pt x="781325" y="1057886"/>
                    <a:pt x="1030739" y="997653"/>
                    <a:pt x="1154597" y="997653"/>
                  </a:cubicBezTo>
                  <a:cubicBezTo>
                    <a:pt x="1245370" y="997653"/>
                    <a:pt x="1402314" y="1030739"/>
                    <a:pt x="1480361" y="1095213"/>
                  </a:cubicBezTo>
                  <a:cubicBezTo>
                    <a:pt x="1381105" y="1347171"/>
                    <a:pt x="1135933" y="1527020"/>
                    <a:pt x="848345" y="1527020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317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548AFE2-FAFC-4F58-955D-B8C13E2733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MY" dirty="0"/>
              <a:t>Background Information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84677F-3B9D-43B3-937F-E251CB798C1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Other Stakeholders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0CD319C-83EC-42D3-AFA6-B7A454A00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8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716892BD-30C6-488E-8921-4F5162A83EE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r"/>
            <a:r>
              <a:rPr lang="en-US"/>
              <a:t>© 2020 Xuanao Zhao, Ryan Cheah, Yong Liang Poo, Tiew Shou Cheng.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29A9416F-A9E7-474E-BA43-7964E9E2D48E}"/>
              </a:ext>
            </a:extLst>
          </p:cNvPr>
          <p:cNvGrpSpPr/>
          <p:nvPr/>
        </p:nvGrpSpPr>
        <p:grpSpPr>
          <a:xfrm>
            <a:off x="2215482" y="2690701"/>
            <a:ext cx="6268065" cy="769442"/>
            <a:chOff x="4655574" y="1862858"/>
            <a:chExt cx="6268065" cy="769442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BD109A4F-7B34-4496-A7E4-F6A998DB675C}"/>
                </a:ext>
              </a:extLst>
            </p:cNvPr>
            <p:cNvSpPr txBox="1"/>
            <p:nvPr/>
          </p:nvSpPr>
          <p:spPr>
            <a:xfrm>
              <a:off x="4655574" y="1862858"/>
              <a:ext cx="626806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20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Staff &amp; Admins</a:t>
              </a:r>
              <a:endParaRPr lang="en-US" sz="20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05488232-AE1A-4EA3-B55C-B38E79398341}"/>
                </a:ext>
              </a:extLst>
            </p:cNvPr>
            <p:cNvSpPr txBox="1"/>
            <p:nvPr/>
          </p:nvSpPr>
          <p:spPr>
            <a:xfrm>
              <a:off x="4655574" y="2262968"/>
              <a:ext cx="60960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chemeClr val="accent6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Monitor the platform, marketing etc.</a:t>
              </a:r>
              <a:endParaRPr lang="en-US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982B1E2F-DF4E-48D3-8F32-5D1D25BD56DD}"/>
              </a:ext>
            </a:extLst>
          </p:cNvPr>
          <p:cNvGrpSpPr/>
          <p:nvPr/>
        </p:nvGrpSpPr>
        <p:grpSpPr>
          <a:xfrm>
            <a:off x="2215482" y="4226342"/>
            <a:ext cx="6268065" cy="769442"/>
            <a:chOff x="4655574" y="1862858"/>
            <a:chExt cx="6268065" cy="769442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F88BDBE2-76AD-4F72-81B9-BAF4E911F497}"/>
                </a:ext>
              </a:extLst>
            </p:cNvPr>
            <p:cNvSpPr txBox="1"/>
            <p:nvPr/>
          </p:nvSpPr>
          <p:spPr>
            <a:xfrm>
              <a:off x="4655574" y="1862858"/>
              <a:ext cx="626806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Developers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40FEEA2D-9016-42EF-AEBF-4F660A750309}"/>
                </a:ext>
              </a:extLst>
            </p:cNvPr>
            <p:cNvSpPr txBox="1"/>
            <p:nvPr/>
          </p:nvSpPr>
          <p:spPr>
            <a:xfrm>
              <a:off x="4655574" y="2262968"/>
              <a:ext cx="60960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chemeClr val="accent6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Develops &amp; maintain the system</a:t>
              </a:r>
              <a:endParaRPr lang="en-US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76752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F5C11E-D46B-437C-B88B-93B0E530D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80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ADAF5-AA9E-4DD4-9CD6-10CDA84BD0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UI/UX Design &amp; Demo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590781-8118-48CB-84FD-E2E68419098C}"/>
              </a:ext>
            </a:extLst>
          </p:cNvPr>
          <p:cNvSpPr/>
          <p:nvPr/>
        </p:nvSpPr>
        <p:spPr>
          <a:xfrm>
            <a:off x="7325033" y="373020"/>
            <a:ext cx="3043798" cy="5411196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01C0E92-6B5B-4A7D-A7BE-4D6DC0E773FF}"/>
              </a:ext>
            </a:extLst>
          </p:cNvPr>
          <p:cNvSpPr/>
          <p:nvPr/>
        </p:nvSpPr>
        <p:spPr>
          <a:xfrm>
            <a:off x="9677827" y="7071439"/>
            <a:ext cx="365126" cy="365126"/>
          </a:xfrm>
          <a:custGeom>
            <a:avLst/>
            <a:gdLst>
              <a:gd name="connsiteX0" fmla="*/ 0 w 578997"/>
              <a:gd name="connsiteY0" fmla="*/ 0 h 578997"/>
              <a:gd name="connsiteX1" fmla="*/ 578997 w 578997"/>
              <a:gd name="connsiteY1" fmla="*/ 0 h 578997"/>
              <a:gd name="connsiteX2" fmla="*/ 578997 w 578997"/>
              <a:gd name="connsiteY2" fmla="*/ 578997 h 578997"/>
              <a:gd name="connsiteX3" fmla="*/ 0 w 578997"/>
              <a:gd name="connsiteY3" fmla="*/ 578997 h 578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997" h="578997">
                <a:moveTo>
                  <a:pt x="0" y="0"/>
                </a:moveTo>
                <a:lnTo>
                  <a:pt x="578997" y="0"/>
                </a:lnTo>
                <a:lnTo>
                  <a:pt x="578997" y="578997"/>
                </a:lnTo>
                <a:lnTo>
                  <a:pt x="0" y="578997"/>
                </a:lnTo>
                <a:close/>
              </a:path>
            </a:pathLst>
          </a:custGeom>
          <a:noFill/>
          <a:ln w="2381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5F7130C7-985F-4489-B5F8-B5715BDB10D2}"/>
              </a:ext>
            </a:extLst>
          </p:cNvPr>
          <p:cNvSpPr/>
          <p:nvPr/>
        </p:nvSpPr>
        <p:spPr>
          <a:xfrm>
            <a:off x="4533610" y="364391"/>
            <a:ext cx="2549463" cy="541119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9D3670E-0C8E-4C88-B7C4-368DBE7C0BF4}"/>
              </a:ext>
            </a:extLst>
          </p:cNvPr>
          <p:cNvSpPr/>
          <p:nvPr/>
        </p:nvSpPr>
        <p:spPr>
          <a:xfrm>
            <a:off x="7239099" y="0"/>
            <a:ext cx="3112324" cy="3750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CDCAE1F7-8A81-4145-8368-7389254A9A94}"/>
              </a:ext>
            </a:extLst>
          </p:cNvPr>
          <p:cNvSpPr txBox="1"/>
          <p:nvPr/>
        </p:nvSpPr>
        <p:spPr>
          <a:xfrm>
            <a:off x="5464467" y="778334"/>
            <a:ext cx="1468874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John1213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FEEFD804-6EC5-470F-93AA-A16C40BD5F94}"/>
              </a:ext>
            </a:extLst>
          </p:cNvPr>
          <p:cNvSpPr txBox="1"/>
          <p:nvPr/>
        </p:nvSpPr>
        <p:spPr>
          <a:xfrm>
            <a:off x="5464467" y="1038872"/>
            <a:ext cx="1362781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1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Rider</a:t>
            </a:r>
            <a:endParaRPr lang="en-US" sz="11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D209A719-F89B-4DC0-ABFA-EAB0EA1AD781}"/>
              </a:ext>
            </a:extLst>
          </p:cNvPr>
          <p:cNvCxnSpPr/>
          <p:nvPr/>
        </p:nvCxnSpPr>
        <p:spPr>
          <a:xfrm>
            <a:off x="4610600" y="1583559"/>
            <a:ext cx="2392884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9EDA8800-9F88-4991-8C0B-A6519E78073B}"/>
              </a:ext>
            </a:extLst>
          </p:cNvPr>
          <p:cNvSpPr txBox="1"/>
          <p:nvPr/>
        </p:nvSpPr>
        <p:spPr>
          <a:xfrm>
            <a:off x="5085241" y="1765183"/>
            <a:ext cx="164106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 History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79" name="Graphic 120">
            <a:extLst>
              <a:ext uri="{FF2B5EF4-FFF2-40B4-BE49-F238E27FC236}">
                <a16:creationId xmlns:a16="http://schemas.microsoft.com/office/drawing/2014/main" id="{50167D4A-E0F9-4130-86B2-003395584E3B}"/>
              </a:ext>
            </a:extLst>
          </p:cNvPr>
          <p:cNvGrpSpPr/>
          <p:nvPr/>
        </p:nvGrpSpPr>
        <p:grpSpPr>
          <a:xfrm>
            <a:off x="4724146" y="1748888"/>
            <a:ext cx="339582" cy="339582"/>
            <a:chOff x="7552822" y="2260856"/>
            <a:chExt cx="339582" cy="339582"/>
          </a:xfrm>
        </p:grpSpPr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ED10240C-975F-45CF-AE89-5E46920EDB2C}"/>
                </a:ext>
              </a:extLst>
            </p:cNvPr>
            <p:cNvSpPr/>
            <p:nvPr/>
          </p:nvSpPr>
          <p:spPr>
            <a:xfrm>
              <a:off x="7552822" y="2260856"/>
              <a:ext cx="339582" cy="339582"/>
            </a:xfrm>
            <a:custGeom>
              <a:avLst/>
              <a:gdLst>
                <a:gd name="connsiteX0" fmla="*/ 0 w 339582"/>
                <a:gd name="connsiteY0" fmla="*/ 0 h 339582"/>
                <a:gd name="connsiteX1" fmla="*/ 339582 w 339582"/>
                <a:gd name="connsiteY1" fmla="*/ 0 h 339582"/>
                <a:gd name="connsiteX2" fmla="*/ 339582 w 339582"/>
                <a:gd name="connsiteY2" fmla="*/ 339582 h 339582"/>
                <a:gd name="connsiteX3" fmla="*/ 0 w 339582"/>
                <a:gd name="connsiteY3" fmla="*/ 339582 h 33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582" h="339582">
                  <a:moveTo>
                    <a:pt x="0" y="0"/>
                  </a:moveTo>
                  <a:lnTo>
                    <a:pt x="339582" y="0"/>
                  </a:lnTo>
                  <a:lnTo>
                    <a:pt x="339582" y="339582"/>
                  </a:lnTo>
                  <a:lnTo>
                    <a:pt x="0" y="339582"/>
                  </a:lnTo>
                  <a:close/>
                </a:path>
              </a:pathLst>
            </a:custGeom>
            <a:noFill/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53711E65-6DD1-43FB-A806-BB3A35F70046}"/>
                </a:ext>
              </a:extLst>
            </p:cNvPr>
            <p:cNvSpPr/>
            <p:nvPr/>
          </p:nvSpPr>
          <p:spPr>
            <a:xfrm>
              <a:off x="7581120" y="2289154"/>
              <a:ext cx="282985" cy="282985"/>
            </a:xfrm>
            <a:custGeom>
              <a:avLst/>
              <a:gdLst>
                <a:gd name="connsiteX0" fmla="*/ 141351 w 282985"/>
                <a:gd name="connsiteY0" fmla="*/ 0 h 282985"/>
                <a:gd name="connsiteX1" fmla="*/ 0 w 282985"/>
                <a:gd name="connsiteY1" fmla="*/ 141493 h 282985"/>
                <a:gd name="connsiteX2" fmla="*/ 141351 w 282985"/>
                <a:gd name="connsiteY2" fmla="*/ 282985 h 282985"/>
                <a:gd name="connsiteX3" fmla="*/ 282985 w 282985"/>
                <a:gd name="connsiteY3" fmla="*/ 141493 h 282985"/>
                <a:gd name="connsiteX4" fmla="*/ 141351 w 282985"/>
                <a:gd name="connsiteY4" fmla="*/ 0 h 282985"/>
                <a:gd name="connsiteX5" fmla="*/ 141493 w 282985"/>
                <a:gd name="connsiteY5" fmla="*/ 254687 h 282985"/>
                <a:gd name="connsiteX6" fmla="*/ 28299 w 282985"/>
                <a:gd name="connsiteY6" fmla="*/ 141493 h 282985"/>
                <a:gd name="connsiteX7" fmla="*/ 141493 w 282985"/>
                <a:gd name="connsiteY7" fmla="*/ 28299 h 282985"/>
                <a:gd name="connsiteX8" fmla="*/ 254687 w 282985"/>
                <a:gd name="connsiteY8" fmla="*/ 141493 h 282985"/>
                <a:gd name="connsiteX9" fmla="*/ 141493 w 282985"/>
                <a:gd name="connsiteY9" fmla="*/ 254687 h 282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2985" h="282985">
                  <a:moveTo>
                    <a:pt x="141351" y="0"/>
                  </a:moveTo>
                  <a:cubicBezTo>
                    <a:pt x="63247" y="0"/>
                    <a:pt x="0" y="63389"/>
                    <a:pt x="0" y="141493"/>
                  </a:cubicBezTo>
                  <a:cubicBezTo>
                    <a:pt x="0" y="219596"/>
                    <a:pt x="63247" y="282985"/>
                    <a:pt x="141351" y="282985"/>
                  </a:cubicBezTo>
                  <a:cubicBezTo>
                    <a:pt x="219596" y="282985"/>
                    <a:pt x="282985" y="219596"/>
                    <a:pt x="282985" y="141493"/>
                  </a:cubicBezTo>
                  <a:cubicBezTo>
                    <a:pt x="282985" y="63389"/>
                    <a:pt x="219596" y="0"/>
                    <a:pt x="141351" y="0"/>
                  </a:cubicBezTo>
                  <a:close/>
                  <a:moveTo>
                    <a:pt x="141493" y="254687"/>
                  </a:moveTo>
                  <a:cubicBezTo>
                    <a:pt x="78953" y="254687"/>
                    <a:pt x="28299" y="204032"/>
                    <a:pt x="28299" y="141493"/>
                  </a:cubicBezTo>
                  <a:cubicBezTo>
                    <a:pt x="28299" y="78953"/>
                    <a:pt x="78953" y="28299"/>
                    <a:pt x="141493" y="28299"/>
                  </a:cubicBezTo>
                  <a:cubicBezTo>
                    <a:pt x="204032" y="28299"/>
                    <a:pt x="254687" y="78953"/>
                    <a:pt x="254687" y="141493"/>
                  </a:cubicBezTo>
                  <a:cubicBezTo>
                    <a:pt x="254687" y="204032"/>
                    <a:pt x="204032" y="254687"/>
                    <a:pt x="141493" y="254687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6C01F73E-6034-42AF-9A14-FBB967777145}"/>
                </a:ext>
              </a:extLst>
            </p:cNvPr>
            <p:cNvSpPr/>
            <p:nvPr/>
          </p:nvSpPr>
          <p:spPr>
            <a:xfrm>
              <a:off x="7708463" y="2359900"/>
              <a:ext cx="84895" cy="129465"/>
            </a:xfrm>
            <a:custGeom>
              <a:avLst/>
              <a:gdLst>
                <a:gd name="connsiteX0" fmla="*/ 21224 w 84895"/>
                <a:gd name="connsiteY0" fmla="*/ 0 h 129465"/>
                <a:gd name="connsiteX1" fmla="*/ 0 w 84895"/>
                <a:gd name="connsiteY1" fmla="*/ 0 h 129465"/>
                <a:gd name="connsiteX2" fmla="*/ 0 w 84895"/>
                <a:gd name="connsiteY2" fmla="*/ 84896 h 129465"/>
                <a:gd name="connsiteX3" fmla="*/ 74284 w 84895"/>
                <a:gd name="connsiteY3" fmla="*/ 129466 h 129465"/>
                <a:gd name="connsiteX4" fmla="*/ 84896 w 84895"/>
                <a:gd name="connsiteY4" fmla="*/ 112062 h 129465"/>
                <a:gd name="connsiteX5" fmla="*/ 21224 w 84895"/>
                <a:gd name="connsiteY5" fmla="*/ 74284 h 129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895" h="129465">
                  <a:moveTo>
                    <a:pt x="21224" y="0"/>
                  </a:moveTo>
                  <a:lnTo>
                    <a:pt x="0" y="0"/>
                  </a:lnTo>
                  <a:lnTo>
                    <a:pt x="0" y="84896"/>
                  </a:lnTo>
                  <a:lnTo>
                    <a:pt x="74284" y="129466"/>
                  </a:lnTo>
                  <a:lnTo>
                    <a:pt x="84896" y="112062"/>
                  </a:lnTo>
                  <a:lnTo>
                    <a:pt x="21224" y="74284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24E41F9D-B938-4DE3-99B2-63ED734BC38B}"/>
              </a:ext>
            </a:extLst>
          </p:cNvPr>
          <p:cNvSpPr txBox="1"/>
          <p:nvPr/>
        </p:nvSpPr>
        <p:spPr>
          <a:xfrm>
            <a:off x="5085241" y="2235564"/>
            <a:ext cx="164106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About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85" name="Graphic 127">
            <a:extLst>
              <a:ext uri="{FF2B5EF4-FFF2-40B4-BE49-F238E27FC236}">
                <a16:creationId xmlns:a16="http://schemas.microsoft.com/office/drawing/2014/main" id="{CA28FF31-5E31-4DA2-8D15-3304162D3049}"/>
              </a:ext>
            </a:extLst>
          </p:cNvPr>
          <p:cNvGrpSpPr/>
          <p:nvPr/>
        </p:nvGrpSpPr>
        <p:grpSpPr>
          <a:xfrm>
            <a:off x="4724064" y="2218446"/>
            <a:ext cx="345968" cy="345968"/>
            <a:chOff x="7534212" y="2724021"/>
            <a:chExt cx="345968" cy="345968"/>
          </a:xfrm>
        </p:grpSpPr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1B027DAE-2848-4D46-9105-93DA1D78AE23}"/>
                </a:ext>
              </a:extLst>
            </p:cNvPr>
            <p:cNvSpPr/>
            <p:nvPr/>
          </p:nvSpPr>
          <p:spPr>
            <a:xfrm>
              <a:off x="7534212" y="2724021"/>
              <a:ext cx="345968" cy="345968"/>
            </a:xfrm>
            <a:custGeom>
              <a:avLst/>
              <a:gdLst>
                <a:gd name="connsiteX0" fmla="*/ 0 w 345968"/>
                <a:gd name="connsiteY0" fmla="*/ 0 h 345968"/>
                <a:gd name="connsiteX1" fmla="*/ 345968 w 345968"/>
                <a:gd name="connsiteY1" fmla="*/ 0 h 345968"/>
                <a:gd name="connsiteX2" fmla="*/ 345968 w 345968"/>
                <a:gd name="connsiteY2" fmla="*/ 345968 h 345968"/>
                <a:gd name="connsiteX3" fmla="*/ 0 w 345968"/>
                <a:gd name="connsiteY3" fmla="*/ 345968 h 345968"/>
                <a:gd name="connsiteX4" fmla="*/ 0 w 345968"/>
                <a:gd name="connsiteY4" fmla="*/ 0 h 345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5968" h="345968">
                  <a:moveTo>
                    <a:pt x="0" y="0"/>
                  </a:moveTo>
                  <a:lnTo>
                    <a:pt x="345968" y="0"/>
                  </a:lnTo>
                  <a:lnTo>
                    <a:pt x="345968" y="345968"/>
                  </a:lnTo>
                  <a:lnTo>
                    <a:pt x="0" y="34596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4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A5D56B7-CE29-462F-898F-0A277C506777}"/>
                </a:ext>
              </a:extLst>
            </p:cNvPr>
            <p:cNvSpPr/>
            <p:nvPr/>
          </p:nvSpPr>
          <p:spPr>
            <a:xfrm>
              <a:off x="7563042" y="2752851"/>
              <a:ext cx="288306" cy="288306"/>
            </a:xfrm>
            <a:custGeom>
              <a:avLst/>
              <a:gdLst>
                <a:gd name="connsiteX0" fmla="*/ 129738 w 288306"/>
                <a:gd name="connsiteY0" fmla="*/ 72077 h 288306"/>
                <a:gd name="connsiteX1" fmla="*/ 158569 w 288306"/>
                <a:gd name="connsiteY1" fmla="*/ 72077 h 288306"/>
                <a:gd name="connsiteX2" fmla="*/ 158569 w 288306"/>
                <a:gd name="connsiteY2" fmla="*/ 100907 h 288306"/>
                <a:gd name="connsiteX3" fmla="*/ 129738 w 288306"/>
                <a:gd name="connsiteY3" fmla="*/ 100907 h 288306"/>
                <a:gd name="connsiteX4" fmla="*/ 129738 w 288306"/>
                <a:gd name="connsiteY4" fmla="*/ 129738 h 288306"/>
                <a:gd name="connsiteX5" fmla="*/ 158569 w 288306"/>
                <a:gd name="connsiteY5" fmla="*/ 129738 h 288306"/>
                <a:gd name="connsiteX6" fmla="*/ 158569 w 288306"/>
                <a:gd name="connsiteY6" fmla="*/ 216230 h 288306"/>
                <a:gd name="connsiteX7" fmla="*/ 129738 w 288306"/>
                <a:gd name="connsiteY7" fmla="*/ 216230 h 288306"/>
                <a:gd name="connsiteX8" fmla="*/ 144153 w 288306"/>
                <a:gd name="connsiteY8" fmla="*/ 0 h 288306"/>
                <a:gd name="connsiteX9" fmla="*/ 0 w 288306"/>
                <a:gd name="connsiteY9" fmla="*/ 144153 h 288306"/>
                <a:gd name="connsiteX10" fmla="*/ 144153 w 288306"/>
                <a:gd name="connsiteY10" fmla="*/ 288307 h 288306"/>
                <a:gd name="connsiteX11" fmla="*/ 288307 w 288306"/>
                <a:gd name="connsiteY11" fmla="*/ 144153 h 288306"/>
                <a:gd name="connsiteX12" fmla="*/ 144153 w 288306"/>
                <a:gd name="connsiteY12" fmla="*/ 0 h 288306"/>
                <a:gd name="connsiteX13" fmla="*/ 144153 w 288306"/>
                <a:gd name="connsiteY13" fmla="*/ 259476 h 288306"/>
                <a:gd name="connsiteX14" fmla="*/ 28831 w 288306"/>
                <a:gd name="connsiteY14" fmla="*/ 144153 h 288306"/>
                <a:gd name="connsiteX15" fmla="*/ 144153 w 288306"/>
                <a:gd name="connsiteY15" fmla="*/ 28831 h 288306"/>
                <a:gd name="connsiteX16" fmla="*/ 259476 w 288306"/>
                <a:gd name="connsiteY16" fmla="*/ 144153 h 288306"/>
                <a:gd name="connsiteX17" fmla="*/ 144153 w 288306"/>
                <a:gd name="connsiteY17" fmla="*/ 259476 h 288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8306" h="288306">
                  <a:moveTo>
                    <a:pt x="129738" y="72077"/>
                  </a:moveTo>
                  <a:lnTo>
                    <a:pt x="158569" y="72077"/>
                  </a:lnTo>
                  <a:lnTo>
                    <a:pt x="158569" y="100907"/>
                  </a:lnTo>
                  <a:lnTo>
                    <a:pt x="129738" y="100907"/>
                  </a:lnTo>
                  <a:close/>
                  <a:moveTo>
                    <a:pt x="129738" y="129738"/>
                  </a:moveTo>
                  <a:lnTo>
                    <a:pt x="158569" y="129738"/>
                  </a:lnTo>
                  <a:lnTo>
                    <a:pt x="158569" y="216230"/>
                  </a:lnTo>
                  <a:lnTo>
                    <a:pt x="129738" y="216230"/>
                  </a:lnTo>
                  <a:close/>
                  <a:moveTo>
                    <a:pt x="144153" y="0"/>
                  </a:moveTo>
                  <a:cubicBezTo>
                    <a:pt x="64581" y="0"/>
                    <a:pt x="0" y="64581"/>
                    <a:pt x="0" y="144153"/>
                  </a:cubicBezTo>
                  <a:cubicBezTo>
                    <a:pt x="0" y="223726"/>
                    <a:pt x="64581" y="288307"/>
                    <a:pt x="144153" y="288307"/>
                  </a:cubicBezTo>
                  <a:cubicBezTo>
                    <a:pt x="223726" y="288307"/>
                    <a:pt x="288307" y="223726"/>
                    <a:pt x="288307" y="144153"/>
                  </a:cubicBezTo>
                  <a:cubicBezTo>
                    <a:pt x="288307" y="64581"/>
                    <a:pt x="223726" y="0"/>
                    <a:pt x="144153" y="0"/>
                  </a:cubicBezTo>
                  <a:close/>
                  <a:moveTo>
                    <a:pt x="144153" y="259476"/>
                  </a:moveTo>
                  <a:cubicBezTo>
                    <a:pt x="80582" y="259476"/>
                    <a:pt x="28831" y="207725"/>
                    <a:pt x="28831" y="144153"/>
                  </a:cubicBezTo>
                  <a:cubicBezTo>
                    <a:pt x="28831" y="80582"/>
                    <a:pt x="80582" y="28831"/>
                    <a:pt x="144153" y="28831"/>
                  </a:cubicBezTo>
                  <a:cubicBezTo>
                    <a:pt x="207725" y="28831"/>
                    <a:pt x="259476" y="80582"/>
                    <a:pt x="259476" y="144153"/>
                  </a:cubicBezTo>
                  <a:cubicBezTo>
                    <a:pt x="259476" y="207725"/>
                    <a:pt x="207725" y="259476"/>
                    <a:pt x="144153" y="259476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4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pic>
        <p:nvPicPr>
          <p:cNvPr id="5" name="Picture 2" descr="Avatar - Free people icons">
            <a:extLst>
              <a:ext uri="{FF2B5EF4-FFF2-40B4-BE49-F238E27FC236}">
                <a16:creationId xmlns:a16="http://schemas.microsoft.com/office/drawing/2014/main" id="{2EA2E033-0EBE-40BE-9BE7-B319B2ADA6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844" y="671858"/>
            <a:ext cx="682044" cy="682044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B2AECE15-3323-4528-8778-BB720A536300}"/>
              </a:ext>
            </a:extLst>
          </p:cNvPr>
          <p:cNvSpPr/>
          <p:nvPr/>
        </p:nvSpPr>
        <p:spPr>
          <a:xfrm>
            <a:off x="7239099" y="5775587"/>
            <a:ext cx="3112324" cy="7030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4" name="Graphic 99">
            <a:extLst>
              <a:ext uri="{FF2B5EF4-FFF2-40B4-BE49-F238E27FC236}">
                <a16:creationId xmlns:a16="http://schemas.microsoft.com/office/drawing/2014/main" id="{C54AF411-E71B-4E96-838E-DBAD84AD9C9F}"/>
              </a:ext>
            </a:extLst>
          </p:cNvPr>
          <p:cNvGrpSpPr/>
          <p:nvPr/>
        </p:nvGrpSpPr>
        <p:grpSpPr>
          <a:xfrm>
            <a:off x="6718353" y="1222286"/>
            <a:ext cx="228600" cy="228600"/>
            <a:chOff x="5981700" y="3314700"/>
            <a:chExt cx="228600" cy="228600"/>
          </a:xfrm>
        </p:grpSpPr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3947770C-C394-46E9-A87C-99DA3BA06D80}"/>
                </a:ext>
              </a:extLst>
            </p:cNvPr>
            <p:cNvSpPr/>
            <p:nvPr/>
          </p:nvSpPr>
          <p:spPr>
            <a:xfrm>
              <a:off x="5981700" y="3314700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A861B567-09E7-4690-A7B6-882E7F663214}"/>
                </a:ext>
              </a:extLst>
            </p:cNvPr>
            <p:cNvSpPr/>
            <p:nvPr/>
          </p:nvSpPr>
          <p:spPr>
            <a:xfrm>
              <a:off x="6010275" y="3343251"/>
              <a:ext cx="171473" cy="171473"/>
            </a:xfrm>
            <a:custGeom>
              <a:avLst/>
              <a:gdLst>
                <a:gd name="connsiteX0" fmla="*/ 0 w 171473"/>
                <a:gd name="connsiteY0" fmla="*/ 135755 h 171473"/>
                <a:gd name="connsiteX1" fmla="*/ 0 w 171473"/>
                <a:gd name="connsiteY1" fmla="*/ 171474 h 171473"/>
                <a:gd name="connsiteX2" fmla="*/ 35719 w 171473"/>
                <a:gd name="connsiteY2" fmla="*/ 171474 h 171473"/>
                <a:gd name="connsiteX3" fmla="*/ 141065 w 171473"/>
                <a:gd name="connsiteY3" fmla="*/ 66127 h 171473"/>
                <a:gd name="connsiteX4" fmla="*/ 105347 w 171473"/>
                <a:gd name="connsiteY4" fmla="*/ 30409 h 171473"/>
                <a:gd name="connsiteX5" fmla="*/ 0 w 171473"/>
                <a:gd name="connsiteY5" fmla="*/ 135755 h 171473"/>
                <a:gd name="connsiteX6" fmla="*/ 168688 w 171473"/>
                <a:gd name="connsiteY6" fmla="*/ 38505 h 171473"/>
                <a:gd name="connsiteX7" fmla="*/ 168688 w 171473"/>
                <a:gd name="connsiteY7" fmla="*/ 25075 h 171473"/>
                <a:gd name="connsiteX8" fmla="*/ 146399 w 171473"/>
                <a:gd name="connsiteY8" fmla="*/ 2786 h 171473"/>
                <a:gd name="connsiteX9" fmla="*/ 132969 w 171473"/>
                <a:gd name="connsiteY9" fmla="*/ 2786 h 171473"/>
                <a:gd name="connsiteX10" fmla="*/ 115538 w 171473"/>
                <a:gd name="connsiteY10" fmla="*/ 20217 h 171473"/>
                <a:gd name="connsiteX11" fmla="*/ 151257 w 171473"/>
                <a:gd name="connsiteY11" fmla="*/ 55936 h 171473"/>
                <a:gd name="connsiteX12" fmla="*/ 168688 w 171473"/>
                <a:gd name="connsiteY12" fmla="*/ 38505 h 17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1473" h="171473">
                  <a:moveTo>
                    <a:pt x="0" y="135755"/>
                  </a:moveTo>
                  <a:lnTo>
                    <a:pt x="0" y="171474"/>
                  </a:lnTo>
                  <a:lnTo>
                    <a:pt x="35719" y="171474"/>
                  </a:lnTo>
                  <a:lnTo>
                    <a:pt x="141065" y="66127"/>
                  </a:lnTo>
                  <a:lnTo>
                    <a:pt x="105347" y="30409"/>
                  </a:lnTo>
                  <a:lnTo>
                    <a:pt x="0" y="135755"/>
                  </a:lnTo>
                  <a:close/>
                  <a:moveTo>
                    <a:pt x="168688" y="38505"/>
                  </a:moveTo>
                  <a:cubicBezTo>
                    <a:pt x="172403" y="34790"/>
                    <a:pt x="172403" y="28789"/>
                    <a:pt x="168688" y="25075"/>
                  </a:cubicBezTo>
                  <a:lnTo>
                    <a:pt x="146399" y="2786"/>
                  </a:lnTo>
                  <a:cubicBezTo>
                    <a:pt x="142685" y="-929"/>
                    <a:pt x="136684" y="-929"/>
                    <a:pt x="132969" y="2786"/>
                  </a:cubicBezTo>
                  <a:lnTo>
                    <a:pt x="115538" y="20217"/>
                  </a:lnTo>
                  <a:lnTo>
                    <a:pt x="151257" y="55936"/>
                  </a:lnTo>
                  <a:lnTo>
                    <a:pt x="168688" y="38505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614DD097-D4C1-4CD5-B7ED-5B664553BB84}"/>
              </a:ext>
            </a:extLst>
          </p:cNvPr>
          <p:cNvSpPr/>
          <p:nvPr/>
        </p:nvSpPr>
        <p:spPr>
          <a:xfrm>
            <a:off x="7422393" y="3031568"/>
            <a:ext cx="2843589" cy="1766720"/>
          </a:xfrm>
          <a:prstGeom prst="roundRect">
            <a:avLst>
              <a:gd name="adj" fmla="val 1665"/>
            </a:avLst>
          </a:prstGeom>
          <a:solidFill>
            <a:schemeClr val="bg1"/>
          </a:solidFill>
          <a:ln>
            <a:noFill/>
          </a:ln>
          <a:effectLst>
            <a:outerShdw blurRad="38100" dist="38100" dir="5400000" sx="99000" sy="99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57723877-0CB8-4607-A686-03FC4E07E940}"/>
              </a:ext>
            </a:extLst>
          </p:cNvPr>
          <p:cNvSpPr txBox="1"/>
          <p:nvPr/>
        </p:nvSpPr>
        <p:spPr>
          <a:xfrm>
            <a:off x="7839989" y="3121223"/>
            <a:ext cx="18379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Receiver Information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31" name="Graphic 29">
            <a:extLst>
              <a:ext uri="{FF2B5EF4-FFF2-40B4-BE49-F238E27FC236}">
                <a16:creationId xmlns:a16="http://schemas.microsoft.com/office/drawing/2014/main" id="{F9616188-966B-4508-8194-34B35FCA90EA}"/>
              </a:ext>
            </a:extLst>
          </p:cNvPr>
          <p:cNvGrpSpPr/>
          <p:nvPr/>
        </p:nvGrpSpPr>
        <p:grpSpPr>
          <a:xfrm>
            <a:off x="7486499" y="3089516"/>
            <a:ext cx="370163" cy="370163"/>
            <a:chOff x="5981700" y="3314700"/>
            <a:chExt cx="228600" cy="228600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E7A1A140-E944-4C66-98AD-467ADF033530}"/>
                </a:ext>
              </a:extLst>
            </p:cNvPr>
            <p:cNvSpPr/>
            <p:nvPr/>
          </p:nvSpPr>
          <p:spPr>
            <a:xfrm>
              <a:off x="5981700" y="3314700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DB6D839A-750A-46B1-90BD-C33F5A9859E5}"/>
                </a:ext>
              </a:extLst>
            </p:cNvPr>
            <p:cNvSpPr/>
            <p:nvPr/>
          </p:nvSpPr>
          <p:spPr>
            <a:xfrm>
              <a:off x="5991225" y="3368992"/>
              <a:ext cx="133350" cy="145732"/>
            </a:xfrm>
            <a:custGeom>
              <a:avLst/>
              <a:gdLst>
                <a:gd name="connsiteX0" fmla="*/ 68294 w 133350"/>
                <a:gd name="connsiteY0" fmla="*/ 0 h 145732"/>
                <a:gd name="connsiteX1" fmla="*/ 0 w 133350"/>
                <a:gd name="connsiteY1" fmla="*/ 45529 h 145732"/>
                <a:gd name="connsiteX2" fmla="*/ 0 w 133350"/>
                <a:gd name="connsiteY2" fmla="*/ 145733 h 145732"/>
                <a:gd name="connsiteX3" fmla="*/ 47625 w 133350"/>
                <a:gd name="connsiteY3" fmla="*/ 145733 h 145732"/>
                <a:gd name="connsiteX4" fmla="*/ 47625 w 133350"/>
                <a:gd name="connsiteY4" fmla="*/ 69533 h 145732"/>
                <a:gd name="connsiteX5" fmla="*/ 85725 w 133350"/>
                <a:gd name="connsiteY5" fmla="*/ 69533 h 145732"/>
                <a:gd name="connsiteX6" fmla="*/ 85725 w 133350"/>
                <a:gd name="connsiteY6" fmla="*/ 145733 h 145732"/>
                <a:gd name="connsiteX7" fmla="*/ 133350 w 133350"/>
                <a:gd name="connsiteY7" fmla="*/ 145733 h 145732"/>
                <a:gd name="connsiteX8" fmla="*/ 133350 w 133350"/>
                <a:gd name="connsiteY8" fmla="*/ 43339 h 14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350" h="145732">
                  <a:moveTo>
                    <a:pt x="68294" y="0"/>
                  </a:moveTo>
                  <a:lnTo>
                    <a:pt x="0" y="45529"/>
                  </a:lnTo>
                  <a:lnTo>
                    <a:pt x="0" y="145733"/>
                  </a:lnTo>
                  <a:lnTo>
                    <a:pt x="47625" y="145733"/>
                  </a:lnTo>
                  <a:lnTo>
                    <a:pt x="47625" y="69533"/>
                  </a:lnTo>
                  <a:lnTo>
                    <a:pt x="85725" y="69533"/>
                  </a:lnTo>
                  <a:lnTo>
                    <a:pt x="85725" y="145733"/>
                  </a:lnTo>
                  <a:lnTo>
                    <a:pt x="133350" y="145733"/>
                  </a:lnTo>
                  <a:lnTo>
                    <a:pt x="133350" y="43339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7DFDFAF6-8C41-46EF-82CD-3105AF59F063}"/>
                </a:ext>
              </a:extLst>
            </p:cNvPr>
            <p:cNvSpPr/>
            <p:nvPr/>
          </p:nvSpPr>
          <p:spPr>
            <a:xfrm>
              <a:off x="6143625" y="3381375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noFill/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1804E2E-A317-4B34-BBC1-15E21FFD6980}"/>
                </a:ext>
              </a:extLst>
            </p:cNvPr>
            <p:cNvSpPr/>
            <p:nvPr/>
          </p:nvSpPr>
          <p:spPr>
            <a:xfrm>
              <a:off x="6076950" y="3343275"/>
              <a:ext cx="123825" cy="171450"/>
            </a:xfrm>
            <a:custGeom>
              <a:avLst/>
              <a:gdLst>
                <a:gd name="connsiteX0" fmla="*/ 0 w 123825"/>
                <a:gd name="connsiteY0" fmla="*/ 0 h 171450"/>
                <a:gd name="connsiteX1" fmla="*/ 0 w 123825"/>
                <a:gd name="connsiteY1" fmla="*/ 14383 h 171450"/>
                <a:gd name="connsiteX2" fmla="*/ 19050 w 123825"/>
                <a:gd name="connsiteY2" fmla="*/ 27051 h 171450"/>
                <a:gd name="connsiteX3" fmla="*/ 35528 w 123825"/>
                <a:gd name="connsiteY3" fmla="*/ 38100 h 171450"/>
                <a:gd name="connsiteX4" fmla="*/ 47625 w 123825"/>
                <a:gd name="connsiteY4" fmla="*/ 38100 h 171450"/>
                <a:gd name="connsiteX5" fmla="*/ 47625 w 123825"/>
                <a:gd name="connsiteY5" fmla="*/ 46196 h 171450"/>
                <a:gd name="connsiteX6" fmla="*/ 66675 w 123825"/>
                <a:gd name="connsiteY6" fmla="*/ 58960 h 171450"/>
                <a:gd name="connsiteX7" fmla="*/ 66675 w 123825"/>
                <a:gd name="connsiteY7" fmla="*/ 76200 h 171450"/>
                <a:gd name="connsiteX8" fmla="*/ 85725 w 123825"/>
                <a:gd name="connsiteY8" fmla="*/ 76200 h 171450"/>
                <a:gd name="connsiteX9" fmla="*/ 85725 w 123825"/>
                <a:gd name="connsiteY9" fmla="*/ 95250 h 171450"/>
                <a:gd name="connsiteX10" fmla="*/ 66675 w 123825"/>
                <a:gd name="connsiteY10" fmla="*/ 95250 h 171450"/>
                <a:gd name="connsiteX11" fmla="*/ 66675 w 123825"/>
                <a:gd name="connsiteY11" fmla="*/ 114300 h 171450"/>
                <a:gd name="connsiteX12" fmla="*/ 85725 w 123825"/>
                <a:gd name="connsiteY12" fmla="*/ 114300 h 171450"/>
                <a:gd name="connsiteX13" fmla="*/ 85725 w 123825"/>
                <a:gd name="connsiteY13" fmla="*/ 133350 h 171450"/>
                <a:gd name="connsiteX14" fmla="*/ 66675 w 123825"/>
                <a:gd name="connsiteY14" fmla="*/ 133350 h 171450"/>
                <a:gd name="connsiteX15" fmla="*/ 66675 w 123825"/>
                <a:gd name="connsiteY15" fmla="*/ 171450 h 171450"/>
                <a:gd name="connsiteX16" fmla="*/ 123825 w 123825"/>
                <a:gd name="connsiteY16" fmla="*/ 171450 h 171450"/>
                <a:gd name="connsiteX17" fmla="*/ 123825 w 123825"/>
                <a:gd name="connsiteY17" fmla="*/ 0 h 171450"/>
                <a:gd name="connsiteX18" fmla="*/ 0 w 123825"/>
                <a:gd name="connsiteY18" fmla="*/ 0 h 171450"/>
                <a:gd name="connsiteX19" fmla="*/ 85725 w 123825"/>
                <a:gd name="connsiteY19" fmla="*/ 57150 h 171450"/>
                <a:gd name="connsiteX20" fmla="*/ 66675 w 123825"/>
                <a:gd name="connsiteY20" fmla="*/ 57150 h 171450"/>
                <a:gd name="connsiteX21" fmla="*/ 66675 w 123825"/>
                <a:gd name="connsiteY21" fmla="*/ 38100 h 171450"/>
                <a:gd name="connsiteX22" fmla="*/ 85725 w 123825"/>
                <a:gd name="connsiteY22" fmla="*/ 38100 h 171450"/>
                <a:gd name="connsiteX23" fmla="*/ 85725 w 123825"/>
                <a:gd name="connsiteY23" fmla="*/ 57150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3825" h="171450">
                  <a:moveTo>
                    <a:pt x="0" y="0"/>
                  </a:moveTo>
                  <a:lnTo>
                    <a:pt x="0" y="14383"/>
                  </a:lnTo>
                  <a:lnTo>
                    <a:pt x="19050" y="27051"/>
                  </a:lnTo>
                  <a:lnTo>
                    <a:pt x="35528" y="38100"/>
                  </a:lnTo>
                  <a:lnTo>
                    <a:pt x="47625" y="38100"/>
                  </a:lnTo>
                  <a:lnTo>
                    <a:pt x="47625" y="46196"/>
                  </a:lnTo>
                  <a:lnTo>
                    <a:pt x="66675" y="58960"/>
                  </a:lnTo>
                  <a:lnTo>
                    <a:pt x="66675" y="76200"/>
                  </a:lnTo>
                  <a:lnTo>
                    <a:pt x="85725" y="76200"/>
                  </a:lnTo>
                  <a:lnTo>
                    <a:pt x="85725" y="95250"/>
                  </a:lnTo>
                  <a:lnTo>
                    <a:pt x="66675" y="95250"/>
                  </a:lnTo>
                  <a:lnTo>
                    <a:pt x="66675" y="114300"/>
                  </a:lnTo>
                  <a:lnTo>
                    <a:pt x="85725" y="114300"/>
                  </a:lnTo>
                  <a:lnTo>
                    <a:pt x="85725" y="133350"/>
                  </a:lnTo>
                  <a:lnTo>
                    <a:pt x="66675" y="133350"/>
                  </a:lnTo>
                  <a:lnTo>
                    <a:pt x="66675" y="171450"/>
                  </a:lnTo>
                  <a:lnTo>
                    <a:pt x="123825" y="171450"/>
                  </a:lnTo>
                  <a:lnTo>
                    <a:pt x="123825" y="0"/>
                  </a:lnTo>
                  <a:lnTo>
                    <a:pt x="0" y="0"/>
                  </a:lnTo>
                  <a:close/>
                  <a:moveTo>
                    <a:pt x="85725" y="57150"/>
                  </a:moveTo>
                  <a:lnTo>
                    <a:pt x="66675" y="57150"/>
                  </a:lnTo>
                  <a:lnTo>
                    <a:pt x="66675" y="38100"/>
                  </a:lnTo>
                  <a:lnTo>
                    <a:pt x="85725" y="38100"/>
                  </a:lnTo>
                  <a:lnTo>
                    <a:pt x="85725" y="57150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90F75464-BB74-496B-AD55-4EF96C3D3A67}"/>
              </a:ext>
            </a:extLst>
          </p:cNvPr>
          <p:cNvGrpSpPr/>
          <p:nvPr/>
        </p:nvGrpSpPr>
        <p:grpSpPr>
          <a:xfrm>
            <a:off x="9460098" y="4928578"/>
            <a:ext cx="805884" cy="338130"/>
            <a:chOff x="9428718" y="3581400"/>
            <a:chExt cx="805884" cy="338130"/>
          </a:xfrm>
        </p:grpSpPr>
        <p:sp>
          <p:nvSpPr>
            <p:cNvPr id="92" name="Rectangle: Rounded Corners 91">
              <a:extLst>
                <a:ext uri="{FF2B5EF4-FFF2-40B4-BE49-F238E27FC236}">
                  <a16:creationId xmlns:a16="http://schemas.microsoft.com/office/drawing/2014/main" id="{A9488306-A9F1-4F0C-A444-C87D5BCBE0DB}"/>
                </a:ext>
              </a:extLst>
            </p:cNvPr>
            <p:cNvSpPr/>
            <p:nvPr/>
          </p:nvSpPr>
          <p:spPr>
            <a:xfrm>
              <a:off x="9428718" y="3581400"/>
              <a:ext cx="805884" cy="338130"/>
            </a:xfrm>
            <a:prstGeom prst="roundRect">
              <a:avLst>
                <a:gd name="adj" fmla="val 460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  <a:effectLst>
              <a:outerShdw blurRad="127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EBEF0723-6D8D-48B5-ACE6-C33FD2CB11D5}"/>
                </a:ext>
              </a:extLst>
            </p:cNvPr>
            <p:cNvSpPr txBox="1"/>
            <p:nvPr/>
          </p:nvSpPr>
          <p:spPr>
            <a:xfrm>
              <a:off x="9428718" y="3606376"/>
              <a:ext cx="80588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2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Post</a:t>
              </a:r>
              <a:endParaRPr lang="en-US" sz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38" name="Graphic 36">
            <a:extLst>
              <a:ext uri="{FF2B5EF4-FFF2-40B4-BE49-F238E27FC236}">
                <a16:creationId xmlns:a16="http://schemas.microsoft.com/office/drawing/2014/main" id="{102C708D-67C9-40C2-8F8F-26E657CA283B}"/>
              </a:ext>
            </a:extLst>
          </p:cNvPr>
          <p:cNvGrpSpPr/>
          <p:nvPr/>
        </p:nvGrpSpPr>
        <p:grpSpPr>
          <a:xfrm>
            <a:off x="9787833" y="1817367"/>
            <a:ext cx="228600" cy="228600"/>
            <a:chOff x="9787833" y="1804771"/>
            <a:chExt cx="228600" cy="228600"/>
          </a:xfrm>
        </p:grpSpPr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6DC15DC5-9C03-41DB-BB06-86F679CD34AD}"/>
                </a:ext>
              </a:extLst>
            </p:cNvPr>
            <p:cNvSpPr/>
            <p:nvPr/>
          </p:nvSpPr>
          <p:spPr>
            <a:xfrm>
              <a:off x="9787833" y="1804771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EAFB289-2F27-4DA6-A5FB-0B29C88E2495}"/>
                </a:ext>
              </a:extLst>
            </p:cNvPr>
            <p:cNvSpPr/>
            <p:nvPr/>
          </p:nvSpPr>
          <p:spPr>
            <a:xfrm>
              <a:off x="9854508" y="1900021"/>
              <a:ext cx="95250" cy="47625"/>
            </a:xfrm>
            <a:custGeom>
              <a:avLst/>
              <a:gdLst>
                <a:gd name="connsiteX0" fmla="*/ 0 w 95250"/>
                <a:gd name="connsiteY0" fmla="*/ 0 h 47625"/>
                <a:gd name="connsiteX1" fmla="*/ 47625 w 95250"/>
                <a:gd name="connsiteY1" fmla="*/ 47625 h 47625"/>
                <a:gd name="connsiteX2" fmla="*/ 95250 w 95250"/>
                <a:gd name="connsiteY2" fmla="*/ 0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0" h="47625">
                  <a:moveTo>
                    <a:pt x="0" y="0"/>
                  </a:moveTo>
                  <a:lnTo>
                    <a:pt x="47625" y="47625"/>
                  </a:lnTo>
                  <a:lnTo>
                    <a:pt x="95250" y="0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id="{70298E8D-5F7A-4C6F-A126-D0ECD5DCB8D4}"/>
              </a:ext>
            </a:extLst>
          </p:cNvPr>
          <p:cNvSpPr/>
          <p:nvPr/>
        </p:nvSpPr>
        <p:spPr>
          <a:xfrm>
            <a:off x="7599559" y="3603440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B677FBFA-C898-4035-B242-CBA3BC82FD0F}"/>
              </a:ext>
            </a:extLst>
          </p:cNvPr>
          <p:cNvSpPr txBox="1"/>
          <p:nvPr/>
        </p:nvSpPr>
        <p:spPr>
          <a:xfrm>
            <a:off x="7673340" y="3574968"/>
            <a:ext cx="935958" cy="62592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sz="10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Address Line 1</a:t>
            </a:r>
          </a:p>
        </p:txBody>
      </p:sp>
      <p:sp>
        <p:nvSpPr>
          <p:cNvPr id="105" name="Rectangle: Rounded Corners 104">
            <a:extLst>
              <a:ext uri="{FF2B5EF4-FFF2-40B4-BE49-F238E27FC236}">
                <a16:creationId xmlns:a16="http://schemas.microsoft.com/office/drawing/2014/main" id="{1F94882A-D12E-438E-96EF-F891BFB36DC1}"/>
              </a:ext>
            </a:extLst>
          </p:cNvPr>
          <p:cNvSpPr/>
          <p:nvPr/>
        </p:nvSpPr>
        <p:spPr>
          <a:xfrm>
            <a:off x="7599559" y="4093687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437B1394-2B8E-4FF9-8689-07D2B82BB56F}"/>
              </a:ext>
            </a:extLst>
          </p:cNvPr>
          <p:cNvSpPr txBox="1"/>
          <p:nvPr/>
        </p:nvSpPr>
        <p:spPr>
          <a:xfrm>
            <a:off x="7673340" y="4065215"/>
            <a:ext cx="935958" cy="62592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sz="10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Address Line 2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994B0D14-EC87-4EE5-BD53-DC3ABCDA4EEF}"/>
              </a:ext>
            </a:extLst>
          </p:cNvPr>
          <p:cNvSpPr/>
          <p:nvPr/>
        </p:nvSpPr>
        <p:spPr>
          <a:xfrm>
            <a:off x="7419740" y="1222287"/>
            <a:ext cx="2843589" cy="1723468"/>
          </a:xfrm>
          <a:prstGeom prst="roundRect">
            <a:avLst>
              <a:gd name="adj" fmla="val 1665"/>
            </a:avLst>
          </a:prstGeom>
          <a:solidFill>
            <a:schemeClr val="bg1"/>
          </a:solidFill>
          <a:ln>
            <a:noFill/>
          </a:ln>
          <a:effectLst>
            <a:outerShdw blurRad="38100" dist="38100" dir="5400000" sx="99000" sy="99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B7F7FAF-2943-4502-A077-651F1DBC5D46}"/>
              </a:ext>
            </a:extLst>
          </p:cNvPr>
          <p:cNvSpPr txBox="1"/>
          <p:nvPr/>
        </p:nvSpPr>
        <p:spPr>
          <a:xfrm>
            <a:off x="7839989" y="1311942"/>
            <a:ext cx="18379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Sender Information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24" name="Graphic 22">
            <a:extLst>
              <a:ext uri="{FF2B5EF4-FFF2-40B4-BE49-F238E27FC236}">
                <a16:creationId xmlns:a16="http://schemas.microsoft.com/office/drawing/2014/main" id="{A47DC153-4D8A-4471-A3E7-D4D4AEEB84C4}"/>
              </a:ext>
            </a:extLst>
          </p:cNvPr>
          <p:cNvGrpSpPr/>
          <p:nvPr/>
        </p:nvGrpSpPr>
        <p:grpSpPr>
          <a:xfrm>
            <a:off x="7486500" y="1280750"/>
            <a:ext cx="370163" cy="370163"/>
            <a:chOff x="5981700" y="3314700"/>
            <a:chExt cx="474980" cy="474980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C0CAA78D-FE63-4090-81C3-6521F5A52F00}"/>
                </a:ext>
              </a:extLst>
            </p:cNvPr>
            <p:cNvSpPr/>
            <p:nvPr/>
          </p:nvSpPr>
          <p:spPr>
            <a:xfrm>
              <a:off x="5981700" y="3314700"/>
              <a:ext cx="474980" cy="474980"/>
            </a:xfrm>
            <a:custGeom>
              <a:avLst/>
              <a:gdLst>
                <a:gd name="connsiteX0" fmla="*/ 0 w 474980"/>
                <a:gd name="connsiteY0" fmla="*/ 0 h 474980"/>
                <a:gd name="connsiteX1" fmla="*/ 474980 w 474980"/>
                <a:gd name="connsiteY1" fmla="*/ 0 h 474980"/>
                <a:gd name="connsiteX2" fmla="*/ 474980 w 474980"/>
                <a:gd name="connsiteY2" fmla="*/ 474980 h 474980"/>
                <a:gd name="connsiteX3" fmla="*/ 0 w 474980"/>
                <a:gd name="connsiteY3" fmla="*/ 474980 h 474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4980" h="474980">
                  <a:moveTo>
                    <a:pt x="0" y="0"/>
                  </a:moveTo>
                  <a:lnTo>
                    <a:pt x="474980" y="0"/>
                  </a:lnTo>
                  <a:lnTo>
                    <a:pt x="474980" y="474980"/>
                  </a:lnTo>
                  <a:lnTo>
                    <a:pt x="0" y="474980"/>
                  </a:lnTo>
                  <a:close/>
                </a:path>
              </a:pathLst>
            </a:custGeom>
            <a:noFill/>
            <a:ln w="194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771B30B-BE42-4098-B11F-4AB349EAFA11}"/>
                </a:ext>
              </a:extLst>
            </p:cNvPr>
            <p:cNvSpPr/>
            <p:nvPr/>
          </p:nvSpPr>
          <p:spPr>
            <a:xfrm>
              <a:off x="6041072" y="3393863"/>
              <a:ext cx="356235" cy="316653"/>
            </a:xfrm>
            <a:custGeom>
              <a:avLst/>
              <a:gdLst>
                <a:gd name="connsiteX0" fmla="*/ 336444 w 356235"/>
                <a:gd name="connsiteY0" fmla="*/ 0 h 316653"/>
                <a:gd name="connsiteX1" fmla="*/ 19791 w 356235"/>
                <a:gd name="connsiteY1" fmla="*/ 0 h 316653"/>
                <a:gd name="connsiteX2" fmla="*/ 19791 w 356235"/>
                <a:gd name="connsiteY2" fmla="*/ 39582 h 316653"/>
                <a:gd name="connsiteX3" fmla="*/ 336444 w 356235"/>
                <a:gd name="connsiteY3" fmla="*/ 39582 h 316653"/>
                <a:gd name="connsiteX4" fmla="*/ 336444 w 356235"/>
                <a:gd name="connsiteY4" fmla="*/ 0 h 316653"/>
                <a:gd name="connsiteX5" fmla="*/ 356235 w 356235"/>
                <a:gd name="connsiteY5" fmla="*/ 197908 h 316653"/>
                <a:gd name="connsiteX6" fmla="*/ 356235 w 356235"/>
                <a:gd name="connsiteY6" fmla="*/ 158327 h 316653"/>
                <a:gd name="connsiteX7" fmla="*/ 336444 w 356235"/>
                <a:gd name="connsiteY7" fmla="*/ 59373 h 316653"/>
                <a:gd name="connsiteX8" fmla="*/ 19791 w 356235"/>
                <a:gd name="connsiteY8" fmla="*/ 59373 h 316653"/>
                <a:gd name="connsiteX9" fmla="*/ 0 w 356235"/>
                <a:gd name="connsiteY9" fmla="*/ 158327 h 316653"/>
                <a:gd name="connsiteX10" fmla="*/ 0 w 356235"/>
                <a:gd name="connsiteY10" fmla="*/ 197908 h 316653"/>
                <a:gd name="connsiteX11" fmla="*/ 19791 w 356235"/>
                <a:gd name="connsiteY11" fmla="*/ 197908 h 316653"/>
                <a:gd name="connsiteX12" fmla="*/ 19791 w 356235"/>
                <a:gd name="connsiteY12" fmla="*/ 316653 h 316653"/>
                <a:gd name="connsiteX13" fmla="*/ 217699 w 356235"/>
                <a:gd name="connsiteY13" fmla="*/ 316653 h 316653"/>
                <a:gd name="connsiteX14" fmla="*/ 217699 w 356235"/>
                <a:gd name="connsiteY14" fmla="*/ 197908 h 316653"/>
                <a:gd name="connsiteX15" fmla="*/ 296863 w 356235"/>
                <a:gd name="connsiteY15" fmla="*/ 197908 h 316653"/>
                <a:gd name="connsiteX16" fmla="*/ 296863 w 356235"/>
                <a:gd name="connsiteY16" fmla="*/ 316653 h 316653"/>
                <a:gd name="connsiteX17" fmla="*/ 336444 w 356235"/>
                <a:gd name="connsiteY17" fmla="*/ 316653 h 316653"/>
                <a:gd name="connsiteX18" fmla="*/ 336444 w 356235"/>
                <a:gd name="connsiteY18" fmla="*/ 197908 h 316653"/>
                <a:gd name="connsiteX19" fmla="*/ 356235 w 356235"/>
                <a:gd name="connsiteY19" fmla="*/ 197908 h 316653"/>
                <a:gd name="connsiteX20" fmla="*/ 178118 w 356235"/>
                <a:gd name="connsiteY20" fmla="*/ 277072 h 316653"/>
                <a:gd name="connsiteX21" fmla="*/ 59373 w 356235"/>
                <a:gd name="connsiteY21" fmla="*/ 277072 h 316653"/>
                <a:gd name="connsiteX22" fmla="*/ 59373 w 356235"/>
                <a:gd name="connsiteY22" fmla="*/ 197908 h 316653"/>
                <a:gd name="connsiteX23" fmla="*/ 178118 w 356235"/>
                <a:gd name="connsiteY23" fmla="*/ 197908 h 316653"/>
                <a:gd name="connsiteX24" fmla="*/ 178118 w 356235"/>
                <a:gd name="connsiteY24" fmla="*/ 277072 h 31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6235" h="316653">
                  <a:moveTo>
                    <a:pt x="336444" y="0"/>
                  </a:moveTo>
                  <a:lnTo>
                    <a:pt x="19791" y="0"/>
                  </a:lnTo>
                  <a:lnTo>
                    <a:pt x="19791" y="39582"/>
                  </a:lnTo>
                  <a:lnTo>
                    <a:pt x="336444" y="39582"/>
                  </a:lnTo>
                  <a:lnTo>
                    <a:pt x="336444" y="0"/>
                  </a:lnTo>
                  <a:close/>
                  <a:moveTo>
                    <a:pt x="356235" y="197908"/>
                  </a:moveTo>
                  <a:lnTo>
                    <a:pt x="356235" y="158327"/>
                  </a:lnTo>
                  <a:lnTo>
                    <a:pt x="336444" y="59373"/>
                  </a:lnTo>
                  <a:lnTo>
                    <a:pt x="19791" y="59373"/>
                  </a:lnTo>
                  <a:lnTo>
                    <a:pt x="0" y="158327"/>
                  </a:lnTo>
                  <a:lnTo>
                    <a:pt x="0" y="197908"/>
                  </a:lnTo>
                  <a:lnTo>
                    <a:pt x="19791" y="197908"/>
                  </a:lnTo>
                  <a:lnTo>
                    <a:pt x="19791" y="316653"/>
                  </a:lnTo>
                  <a:lnTo>
                    <a:pt x="217699" y="316653"/>
                  </a:lnTo>
                  <a:lnTo>
                    <a:pt x="217699" y="197908"/>
                  </a:lnTo>
                  <a:lnTo>
                    <a:pt x="296863" y="197908"/>
                  </a:lnTo>
                  <a:lnTo>
                    <a:pt x="296863" y="316653"/>
                  </a:lnTo>
                  <a:lnTo>
                    <a:pt x="336444" y="316653"/>
                  </a:lnTo>
                  <a:lnTo>
                    <a:pt x="336444" y="197908"/>
                  </a:lnTo>
                  <a:lnTo>
                    <a:pt x="356235" y="197908"/>
                  </a:lnTo>
                  <a:close/>
                  <a:moveTo>
                    <a:pt x="178118" y="277072"/>
                  </a:moveTo>
                  <a:lnTo>
                    <a:pt x="59373" y="277072"/>
                  </a:lnTo>
                  <a:lnTo>
                    <a:pt x="59373" y="197908"/>
                  </a:lnTo>
                  <a:lnTo>
                    <a:pt x="178118" y="197908"/>
                  </a:lnTo>
                  <a:lnTo>
                    <a:pt x="178118" y="277072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94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95" name="Rectangle: Rounded Corners 94">
            <a:extLst>
              <a:ext uri="{FF2B5EF4-FFF2-40B4-BE49-F238E27FC236}">
                <a16:creationId xmlns:a16="http://schemas.microsoft.com/office/drawing/2014/main" id="{BA66FFD7-3DE1-4316-99C2-1F5A1F81F12C}"/>
              </a:ext>
            </a:extLst>
          </p:cNvPr>
          <p:cNvSpPr/>
          <p:nvPr/>
        </p:nvSpPr>
        <p:spPr>
          <a:xfrm>
            <a:off x="7599559" y="1727650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6" name="Graphic 13">
            <a:extLst>
              <a:ext uri="{FF2B5EF4-FFF2-40B4-BE49-F238E27FC236}">
                <a16:creationId xmlns:a16="http://schemas.microsoft.com/office/drawing/2014/main" id="{27D9738A-3917-49EB-8432-119C7CE741B0}"/>
              </a:ext>
            </a:extLst>
          </p:cNvPr>
          <p:cNvGrpSpPr/>
          <p:nvPr/>
        </p:nvGrpSpPr>
        <p:grpSpPr>
          <a:xfrm>
            <a:off x="9767345" y="1804771"/>
            <a:ext cx="228600" cy="228600"/>
            <a:chOff x="5981700" y="3314700"/>
            <a:chExt cx="228600" cy="228600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410D2AC7-38E6-4B18-98ED-677A254B6BC1}"/>
                </a:ext>
              </a:extLst>
            </p:cNvPr>
            <p:cNvSpPr/>
            <p:nvPr/>
          </p:nvSpPr>
          <p:spPr>
            <a:xfrm>
              <a:off x="5981700" y="3314700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473F059-6D11-4D12-A4E8-49334D4ADA67}"/>
                </a:ext>
              </a:extLst>
            </p:cNvPr>
            <p:cNvSpPr/>
            <p:nvPr/>
          </p:nvSpPr>
          <p:spPr>
            <a:xfrm>
              <a:off x="6048375" y="3409950"/>
              <a:ext cx="95250" cy="47625"/>
            </a:xfrm>
            <a:custGeom>
              <a:avLst/>
              <a:gdLst>
                <a:gd name="connsiteX0" fmla="*/ 0 w 95250"/>
                <a:gd name="connsiteY0" fmla="*/ 0 h 47625"/>
                <a:gd name="connsiteX1" fmla="*/ 47625 w 95250"/>
                <a:gd name="connsiteY1" fmla="*/ 47625 h 47625"/>
                <a:gd name="connsiteX2" fmla="*/ 95250 w 95250"/>
                <a:gd name="connsiteY2" fmla="*/ 0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0" h="47625">
                  <a:moveTo>
                    <a:pt x="0" y="0"/>
                  </a:moveTo>
                  <a:lnTo>
                    <a:pt x="47625" y="47625"/>
                  </a:lnTo>
                  <a:lnTo>
                    <a:pt x="95250" y="0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360187DE-2DB2-472A-A1D5-17CED6AF1D6C}"/>
              </a:ext>
            </a:extLst>
          </p:cNvPr>
          <p:cNvSpPr txBox="1"/>
          <p:nvPr/>
        </p:nvSpPr>
        <p:spPr>
          <a:xfrm>
            <a:off x="7606923" y="1789124"/>
            <a:ext cx="23397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 err="1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MyStore</a:t>
            </a:r>
            <a:r>
              <a:rPr lang="en-MY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– Shah </a:t>
            </a:r>
            <a:r>
              <a:rPr lang="en-MY" sz="1200" dirty="0" err="1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Alam</a:t>
            </a:r>
            <a:endParaRPr lang="en-US" sz="12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7D2A991E-50EF-4FF4-88B7-5DE3C202214F}"/>
              </a:ext>
            </a:extLst>
          </p:cNvPr>
          <p:cNvSpPr txBox="1"/>
          <p:nvPr/>
        </p:nvSpPr>
        <p:spPr>
          <a:xfrm>
            <a:off x="7532770" y="2245905"/>
            <a:ext cx="23397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No2, Jalan Prima A23/D, </a:t>
            </a:r>
            <a:r>
              <a:rPr lang="en-MY" sz="1200" dirty="0" err="1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Kemuning</a:t>
            </a:r>
            <a:r>
              <a:rPr lang="en-MY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Utama, Shah </a:t>
            </a:r>
            <a:r>
              <a:rPr lang="en-MY" sz="1200" dirty="0" err="1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Alam</a:t>
            </a:r>
            <a:endParaRPr lang="en-US" sz="12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6C66C6-14B8-4E0C-89DD-BBF9F1BC1E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766F7AA6-D0AF-4FD8-AE25-0C33AC4C5B39}"/>
              </a:ext>
            </a:extLst>
          </p:cNvPr>
          <p:cNvSpPr txBox="1"/>
          <p:nvPr/>
        </p:nvSpPr>
        <p:spPr>
          <a:xfrm>
            <a:off x="7606923" y="3665903"/>
            <a:ext cx="23397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No28</a:t>
            </a:r>
            <a:endParaRPr lang="en-US" sz="12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5D7CF304-E813-40D2-8517-B1D35807A853}"/>
              </a:ext>
            </a:extLst>
          </p:cNvPr>
          <p:cNvSpPr txBox="1"/>
          <p:nvPr/>
        </p:nvSpPr>
        <p:spPr>
          <a:xfrm>
            <a:off x="7606923" y="4162929"/>
            <a:ext cx="23397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Jalan Example 48/32</a:t>
            </a:r>
            <a:endParaRPr lang="en-US" sz="12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51A2CE-331E-4B5E-BA93-EAA4AC0C28C3}"/>
              </a:ext>
            </a:extLst>
          </p:cNvPr>
          <p:cNvSpPr/>
          <p:nvPr/>
        </p:nvSpPr>
        <p:spPr>
          <a:xfrm>
            <a:off x="7325032" y="373019"/>
            <a:ext cx="3043797" cy="73802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508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11EB690-F14F-406F-B172-20E337BD9D8E}"/>
              </a:ext>
            </a:extLst>
          </p:cNvPr>
          <p:cNvSpPr/>
          <p:nvPr/>
        </p:nvSpPr>
        <p:spPr>
          <a:xfrm>
            <a:off x="7325033" y="370727"/>
            <a:ext cx="3026390" cy="19724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2C0FA5B-DA47-4995-946F-242651DD57E1}"/>
              </a:ext>
            </a:extLst>
          </p:cNvPr>
          <p:cNvSpPr txBox="1"/>
          <p:nvPr/>
        </p:nvSpPr>
        <p:spPr>
          <a:xfrm>
            <a:off x="7791902" y="652230"/>
            <a:ext cx="1595937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Post Requests</a:t>
            </a:r>
            <a:endParaRPr lang="en-US" sz="1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12" name="Graphic 8">
            <a:extLst>
              <a:ext uri="{FF2B5EF4-FFF2-40B4-BE49-F238E27FC236}">
                <a16:creationId xmlns:a16="http://schemas.microsoft.com/office/drawing/2014/main" id="{2BCF7F03-1A9E-43AB-813E-A17ED73DC323}"/>
              </a:ext>
            </a:extLst>
          </p:cNvPr>
          <p:cNvGrpSpPr/>
          <p:nvPr/>
        </p:nvGrpSpPr>
        <p:grpSpPr>
          <a:xfrm>
            <a:off x="7511879" y="707207"/>
            <a:ext cx="228600" cy="228600"/>
            <a:chOff x="7477208" y="728588"/>
            <a:chExt cx="228600" cy="2286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189AD3C-F912-4FA0-BB3C-D77AF9D36DD5}"/>
                </a:ext>
              </a:extLst>
            </p:cNvPr>
            <p:cNvSpPr/>
            <p:nvPr/>
          </p:nvSpPr>
          <p:spPr>
            <a:xfrm>
              <a:off x="7477208" y="728588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5E03F21-843C-49E5-99B9-B05FD9709306}"/>
                </a:ext>
              </a:extLst>
            </p:cNvPr>
            <p:cNvSpPr/>
            <p:nvPr/>
          </p:nvSpPr>
          <p:spPr>
            <a:xfrm>
              <a:off x="7515308" y="766688"/>
              <a:ext cx="152400" cy="152400"/>
            </a:xfrm>
            <a:custGeom>
              <a:avLst/>
              <a:gdLst>
                <a:gd name="connsiteX0" fmla="*/ 152400 w 152400"/>
                <a:gd name="connsiteY0" fmla="*/ 66675 h 152400"/>
                <a:gd name="connsiteX1" fmla="*/ 36481 w 152400"/>
                <a:gd name="connsiteY1" fmla="*/ 66675 h 152400"/>
                <a:gd name="connsiteX2" fmla="*/ 89726 w 152400"/>
                <a:gd name="connsiteY2" fmla="*/ 13430 h 152400"/>
                <a:gd name="connsiteX3" fmla="*/ 76200 w 152400"/>
                <a:gd name="connsiteY3" fmla="*/ 0 h 152400"/>
                <a:gd name="connsiteX4" fmla="*/ 0 w 152400"/>
                <a:gd name="connsiteY4" fmla="*/ 76200 h 152400"/>
                <a:gd name="connsiteX5" fmla="*/ 76200 w 152400"/>
                <a:gd name="connsiteY5" fmla="*/ 152400 h 152400"/>
                <a:gd name="connsiteX6" fmla="*/ 89630 w 152400"/>
                <a:gd name="connsiteY6" fmla="*/ 138970 h 152400"/>
                <a:gd name="connsiteX7" fmla="*/ 36481 w 152400"/>
                <a:gd name="connsiteY7" fmla="*/ 85725 h 152400"/>
                <a:gd name="connsiteX8" fmla="*/ 152400 w 152400"/>
                <a:gd name="connsiteY8" fmla="*/ 85725 h 152400"/>
                <a:gd name="connsiteX9" fmla="*/ 152400 w 152400"/>
                <a:gd name="connsiteY9" fmla="*/ 66675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400" h="152400">
                  <a:moveTo>
                    <a:pt x="152400" y="66675"/>
                  </a:moveTo>
                  <a:lnTo>
                    <a:pt x="36481" y="66675"/>
                  </a:lnTo>
                  <a:lnTo>
                    <a:pt x="89726" y="13430"/>
                  </a:lnTo>
                  <a:lnTo>
                    <a:pt x="76200" y="0"/>
                  </a:lnTo>
                  <a:lnTo>
                    <a:pt x="0" y="76200"/>
                  </a:lnTo>
                  <a:lnTo>
                    <a:pt x="76200" y="152400"/>
                  </a:lnTo>
                  <a:lnTo>
                    <a:pt x="89630" y="138970"/>
                  </a:lnTo>
                  <a:lnTo>
                    <a:pt x="36481" y="85725"/>
                  </a:lnTo>
                  <a:lnTo>
                    <a:pt x="152400" y="85725"/>
                  </a:lnTo>
                  <a:lnTo>
                    <a:pt x="152400" y="66675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AB66DC02-8392-4038-9EC4-3B06555B4850}"/>
              </a:ext>
            </a:extLst>
          </p:cNvPr>
          <p:cNvSpPr/>
          <p:nvPr/>
        </p:nvSpPr>
        <p:spPr>
          <a:xfrm>
            <a:off x="10356727" y="373020"/>
            <a:ext cx="753725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C3936A-20F8-4EE3-8F72-E1D3378BF2A4}"/>
              </a:ext>
            </a:extLst>
          </p:cNvPr>
          <p:cNvSpPr/>
          <p:nvPr/>
        </p:nvSpPr>
        <p:spPr>
          <a:xfrm>
            <a:off x="4315888" y="334245"/>
            <a:ext cx="3006491" cy="55742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16ADAF-7F31-4824-AD90-5971164C1431}"/>
              </a:ext>
            </a:extLst>
          </p:cNvPr>
          <p:cNvSpPr txBox="1"/>
          <p:nvPr/>
        </p:nvSpPr>
        <p:spPr>
          <a:xfrm>
            <a:off x="307089" y="1553371"/>
            <a:ext cx="4395462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Login/Registration Form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for Rider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Successful/Rejected 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Edit Personal Information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Sender Post Requests</a:t>
            </a:r>
            <a:endParaRPr lang="en-MY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Manage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Accepts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Manage Accepted Requests</a:t>
            </a:r>
          </a:p>
        </p:txBody>
      </p:sp>
    </p:spTree>
    <p:extLst>
      <p:ext uri="{BB962C8B-B14F-4D97-AF65-F5344CB8AC3E}">
        <p14:creationId xmlns:p14="http://schemas.microsoft.com/office/powerpoint/2010/main" val="26946786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F5C11E-D46B-437C-B88B-93B0E530D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81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ADAF5-AA9E-4DD4-9CD6-10CDA84BD0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UI/UX Design &amp; Demo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590781-8118-48CB-84FD-E2E68419098C}"/>
              </a:ext>
            </a:extLst>
          </p:cNvPr>
          <p:cNvSpPr/>
          <p:nvPr/>
        </p:nvSpPr>
        <p:spPr>
          <a:xfrm>
            <a:off x="7325033" y="373020"/>
            <a:ext cx="3043798" cy="54111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01C0E92-6B5B-4A7D-A7BE-4D6DC0E773FF}"/>
              </a:ext>
            </a:extLst>
          </p:cNvPr>
          <p:cNvSpPr/>
          <p:nvPr/>
        </p:nvSpPr>
        <p:spPr>
          <a:xfrm>
            <a:off x="9677827" y="7071439"/>
            <a:ext cx="365126" cy="365126"/>
          </a:xfrm>
          <a:custGeom>
            <a:avLst/>
            <a:gdLst>
              <a:gd name="connsiteX0" fmla="*/ 0 w 578997"/>
              <a:gd name="connsiteY0" fmla="*/ 0 h 578997"/>
              <a:gd name="connsiteX1" fmla="*/ 578997 w 578997"/>
              <a:gd name="connsiteY1" fmla="*/ 0 h 578997"/>
              <a:gd name="connsiteX2" fmla="*/ 578997 w 578997"/>
              <a:gd name="connsiteY2" fmla="*/ 578997 h 578997"/>
              <a:gd name="connsiteX3" fmla="*/ 0 w 578997"/>
              <a:gd name="connsiteY3" fmla="*/ 578997 h 578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997" h="578997">
                <a:moveTo>
                  <a:pt x="0" y="0"/>
                </a:moveTo>
                <a:lnTo>
                  <a:pt x="578997" y="0"/>
                </a:lnTo>
                <a:lnTo>
                  <a:pt x="578997" y="578997"/>
                </a:lnTo>
                <a:lnTo>
                  <a:pt x="0" y="578997"/>
                </a:lnTo>
                <a:close/>
              </a:path>
            </a:pathLst>
          </a:custGeom>
          <a:noFill/>
          <a:ln w="2381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9D3670E-0C8E-4C88-B7C4-368DBE7C0BF4}"/>
              </a:ext>
            </a:extLst>
          </p:cNvPr>
          <p:cNvSpPr/>
          <p:nvPr/>
        </p:nvSpPr>
        <p:spPr>
          <a:xfrm>
            <a:off x="7239099" y="0"/>
            <a:ext cx="3112324" cy="3750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D209A719-F89B-4DC0-ABFA-EAB0EA1AD781}"/>
              </a:ext>
            </a:extLst>
          </p:cNvPr>
          <p:cNvCxnSpPr/>
          <p:nvPr/>
        </p:nvCxnSpPr>
        <p:spPr>
          <a:xfrm>
            <a:off x="4610600" y="1583559"/>
            <a:ext cx="2392884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9EDA8800-9F88-4991-8C0B-A6519E78073B}"/>
              </a:ext>
            </a:extLst>
          </p:cNvPr>
          <p:cNvSpPr txBox="1"/>
          <p:nvPr/>
        </p:nvSpPr>
        <p:spPr>
          <a:xfrm>
            <a:off x="5085241" y="1765183"/>
            <a:ext cx="164106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 History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79" name="Graphic 120">
            <a:extLst>
              <a:ext uri="{FF2B5EF4-FFF2-40B4-BE49-F238E27FC236}">
                <a16:creationId xmlns:a16="http://schemas.microsoft.com/office/drawing/2014/main" id="{50167D4A-E0F9-4130-86B2-003395584E3B}"/>
              </a:ext>
            </a:extLst>
          </p:cNvPr>
          <p:cNvGrpSpPr/>
          <p:nvPr/>
        </p:nvGrpSpPr>
        <p:grpSpPr>
          <a:xfrm>
            <a:off x="4724146" y="1748888"/>
            <a:ext cx="339582" cy="339582"/>
            <a:chOff x="7552822" y="2260856"/>
            <a:chExt cx="339582" cy="339582"/>
          </a:xfrm>
        </p:grpSpPr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ED10240C-975F-45CF-AE89-5E46920EDB2C}"/>
                </a:ext>
              </a:extLst>
            </p:cNvPr>
            <p:cNvSpPr/>
            <p:nvPr/>
          </p:nvSpPr>
          <p:spPr>
            <a:xfrm>
              <a:off x="7552822" y="2260856"/>
              <a:ext cx="339582" cy="339582"/>
            </a:xfrm>
            <a:custGeom>
              <a:avLst/>
              <a:gdLst>
                <a:gd name="connsiteX0" fmla="*/ 0 w 339582"/>
                <a:gd name="connsiteY0" fmla="*/ 0 h 339582"/>
                <a:gd name="connsiteX1" fmla="*/ 339582 w 339582"/>
                <a:gd name="connsiteY1" fmla="*/ 0 h 339582"/>
                <a:gd name="connsiteX2" fmla="*/ 339582 w 339582"/>
                <a:gd name="connsiteY2" fmla="*/ 339582 h 339582"/>
                <a:gd name="connsiteX3" fmla="*/ 0 w 339582"/>
                <a:gd name="connsiteY3" fmla="*/ 339582 h 33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582" h="339582">
                  <a:moveTo>
                    <a:pt x="0" y="0"/>
                  </a:moveTo>
                  <a:lnTo>
                    <a:pt x="339582" y="0"/>
                  </a:lnTo>
                  <a:lnTo>
                    <a:pt x="339582" y="339582"/>
                  </a:lnTo>
                  <a:lnTo>
                    <a:pt x="0" y="339582"/>
                  </a:lnTo>
                  <a:close/>
                </a:path>
              </a:pathLst>
            </a:custGeom>
            <a:noFill/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53711E65-6DD1-43FB-A806-BB3A35F70046}"/>
                </a:ext>
              </a:extLst>
            </p:cNvPr>
            <p:cNvSpPr/>
            <p:nvPr/>
          </p:nvSpPr>
          <p:spPr>
            <a:xfrm>
              <a:off x="7581120" y="2289154"/>
              <a:ext cx="282985" cy="282985"/>
            </a:xfrm>
            <a:custGeom>
              <a:avLst/>
              <a:gdLst>
                <a:gd name="connsiteX0" fmla="*/ 141351 w 282985"/>
                <a:gd name="connsiteY0" fmla="*/ 0 h 282985"/>
                <a:gd name="connsiteX1" fmla="*/ 0 w 282985"/>
                <a:gd name="connsiteY1" fmla="*/ 141493 h 282985"/>
                <a:gd name="connsiteX2" fmla="*/ 141351 w 282985"/>
                <a:gd name="connsiteY2" fmla="*/ 282985 h 282985"/>
                <a:gd name="connsiteX3" fmla="*/ 282985 w 282985"/>
                <a:gd name="connsiteY3" fmla="*/ 141493 h 282985"/>
                <a:gd name="connsiteX4" fmla="*/ 141351 w 282985"/>
                <a:gd name="connsiteY4" fmla="*/ 0 h 282985"/>
                <a:gd name="connsiteX5" fmla="*/ 141493 w 282985"/>
                <a:gd name="connsiteY5" fmla="*/ 254687 h 282985"/>
                <a:gd name="connsiteX6" fmla="*/ 28299 w 282985"/>
                <a:gd name="connsiteY6" fmla="*/ 141493 h 282985"/>
                <a:gd name="connsiteX7" fmla="*/ 141493 w 282985"/>
                <a:gd name="connsiteY7" fmla="*/ 28299 h 282985"/>
                <a:gd name="connsiteX8" fmla="*/ 254687 w 282985"/>
                <a:gd name="connsiteY8" fmla="*/ 141493 h 282985"/>
                <a:gd name="connsiteX9" fmla="*/ 141493 w 282985"/>
                <a:gd name="connsiteY9" fmla="*/ 254687 h 282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2985" h="282985">
                  <a:moveTo>
                    <a:pt x="141351" y="0"/>
                  </a:moveTo>
                  <a:cubicBezTo>
                    <a:pt x="63247" y="0"/>
                    <a:pt x="0" y="63389"/>
                    <a:pt x="0" y="141493"/>
                  </a:cubicBezTo>
                  <a:cubicBezTo>
                    <a:pt x="0" y="219596"/>
                    <a:pt x="63247" y="282985"/>
                    <a:pt x="141351" y="282985"/>
                  </a:cubicBezTo>
                  <a:cubicBezTo>
                    <a:pt x="219596" y="282985"/>
                    <a:pt x="282985" y="219596"/>
                    <a:pt x="282985" y="141493"/>
                  </a:cubicBezTo>
                  <a:cubicBezTo>
                    <a:pt x="282985" y="63389"/>
                    <a:pt x="219596" y="0"/>
                    <a:pt x="141351" y="0"/>
                  </a:cubicBezTo>
                  <a:close/>
                  <a:moveTo>
                    <a:pt x="141493" y="254687"/>
                  </a:moveTo>
                  <a:cubicBezTo>
                    <a:pt x="78953" y="254687"/>
                    <a:pt x="28299" y="204032"/>
                    <a:pt x="28299" y="141493"/>
                  </a:cubicBezTo>
                  <a:cubicBezTo>
                    <a:pt x="28299" y="78953"/>
                    <a:pt x="78953" y="28299"/>
                    <a:pt x="141493" y="28299"/>
                  </a:cubicBezTo>
                  <a:cubicBezTo>
                    <a:pt x="204032" y="28299"/>
                    <a:pt x="254687" y="78953"/>
                    <a:pt x="254687" y="141493"/>
                  </a:cubicBezTo>
                  <a:cubicBezTo>
                    <a:pt x="254687" y="204032"/>
                    <a:pt x="204032" y="254687"/>
                    <a:pt x="141493" y="254687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6C01F73E-6034-42AF-9A14-FBB967777145}"/>
                </a:ext>
              </a:extLst>
            </p:cNvPr>
            <p:cNvSpPr/>
            <p:nvPr/>
          </p:nvSpPr>
          <p:spPr>
            <a:xfrm>
              <a:off x="7708463" y="2359900"/>
              <a:ext cx="84895" cy="129465"/>
            </a:xfrm>
            <a:custGeom>
              <a:avLst/>
              <a:gdLst>
                <a:gd name="connsiteX0" fmla="*/ 21224 w 84895"/>
                <a:gd name="connsiteY0" fmla="*/ 0 h 129465"/>
                <a:gd name="connsiteX1" fmla="*/ 0 w 84895"/>
                <a:gd name="connsiteY1" fmla="*/ 0 h 129465"/>
                <a:gd name="connsiteX2" fmla="*/ 0 w 84895"/>
                <a:gd name="connsiteY2" fmla="*/ 84896 h 129465"/>
                <a:gd name="connsiteX3" fmla="*/ 74284 w 84895"/>
                <a:gd name="connsiteY3" fmla="*/ 129466 h 129465"/>
                <a:gd name="connsiteX4" fmla="*/ 84896 w 84895"/>
                <a:gd name="connsiteY4" fmla="*/ 112062 h 129465"/>
                <a:gd name="connsiteX5" fmla="*/ 21224 w 84895"/>
                <a:gd name="connsiteY5" fmla="*/ 74284 h 129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895" h="129465">
                  <a:moveTo>
                    <a:pt x="21224" y="0"/>
                  </a:moveTo>
                  <a:lnTo>
                    <a:pt x="0" y="0"/>
                  </a:lnTo>
                  <a:lnTo>
                    <a:pt x="0" y="84896"/>
                  </a:lnTo>
                  <a:lnTo>
                    <a:pt x="74284" y="129466"/>
                  </a:lnTo>
                  <a:lnTo>
                    <a:pt x="84896" y="112062"/>
                  </a:lnTo>
                  <a:lnTo>
                    <a:pt x="21224" y="74284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24E41F9D-B938-4DE3-99B2-63ED734BC38B}"/>
              </a:ext>
            </a:extLst>
          </p:cNvPr>
          <p:cNvSpPr txBox="1"/>
          <p:nvPr/>
        </p:nvSpPr>
        <p:spPr>
          <a:xfrm>
            <a:off x="5085241" y="2235564"/>
            <a:ext cx="164106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About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85" name="Graphic 127">
            <a:extLst>
              <a:ext uri="{FF2B5EF4-FFF2-40B4-BE49-F238E27FC236}">
                <a16:creationId xmlns:a16="http://schemas.microsoft.com/office/drawing/2014/main" id="{CA28FF31-5E31-4DA2-8D15-3304162D3049}"/>
              </a:ext>
            </a:extLst>
          </p:cNvPr>
          <p:cNvGrpSpPr/>
          <p:nvPr/>
        </p:nvGrpSpPr>
        <p:grpSpPr>
          <a:xfrm>
            <a:off x="4724064" y="2218446"/>
            <a:ext cx="345968" cy="345968"/>
            <a:chOff x="7534212" y="2724021"/>
            <a:chExt cx="345968" cy="345968"/>
          </a:xfrm>
        </p:grpSpPr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1B027DAE-2848-4D46-9105-93DA1D78AE23}"/>
                </a:ext>
              </a:extLst>
            </p:cNvPr>
            <p:cNvSpPr/>
            <p:nvPr/>
          </p:nvSpPr>
          <p:spPr>
            <a:xfrm>
              <a:off x="7534212" y="2724021"/>
              <a:ext cx="345968" cy="345968"/>
            </a:xfrm>
            <a:custGeom>
              <a:avLst/>
              <a:gdLst>
                <a:gd name="connsiteX0" fmla="*/ 0 w 345968"/>
                <a:gd name="connsiteY0" fmla="*/ 0 h 345968"/>
                <a:gd name="connsiteX1" fmla="*/ 345968 w 345968"/>
                <a:gd name="connsiteY1" fmla="*/ 0 h 345968"/>
                <a:gd name="connsiteX2" fmla="*/ 345968 w 345968"/>
                <a:gd name="connsiteY2" fmla="*/ 345968 h 345968"/>
                <a:gd name="connsiteX3" fmla="*/ 0 w 345968"/>
                <a:gd name="connsiteY3" fmla="*/ 345968 h 345968"/>
                <a:gd name="connsiteX4" fmla="*/ 0 w 345968"/>
                <a:gd name="connsiteY4" fmla="*/ 0 h 345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5968" h="345968">
                  <a:moveTo>
                    <a:pt x="0" y="0"/>
                  </a:moveTo>
                  <a:lnTo>
                    <a:pt x="345968" y="0"/>
                  </a:lnTo>
                  <a:lnTo>
                    <a:pt x="345968" y="345968"/>
                  </a:lnTo>
                  <a:lnTo>
                    <a:pt x="0" y="34596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4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A5D56B7-CE29-462F-898F-0A277C506777}"/>
                </a:ext>
              </a:extLst>
            </p:cNvPr>
            <p:cNvSpPr/>
            <p:nvPr/>
          </p:nvSpPr>
          <p:spPr>
            <a:xfrm>
              <a:off x="7563042" y="2752851"/>
              <a:ext cx="288306" cy="288306"/>
            </a:xfrm>
            <a:custGeom>
              <a:avLst/>
              <a:gdLst>
                <a:gd name="connsiteX0" fmla="*/ 129738 w 288306"/>
                <a:gd name="connsiteY0" fmla="*/ 72077 h 288306"/>
                <a:gd name="connsiteX1" fmla="*/ 158569 w 288306"/>
                <a:gd name="connsiteY1" fmla="*/ 72077 h 288306"/>
                <a:gd name="connsiteX2" fmla="*/ 158569 w 288306"/>
                <a:gd name="connsiteY2" fmla="*/ 100907 h 288306"/>
                <a:gd name="connsiteX3" fmla="*/ 129738 w 288306"/>
                <a:gd name="connsiteY3" fmla="*/ 100907 h 288306"/>
                <a:gd name="connsiteX4" fmla="*/ 129738 w 288306"/>
                <a:gd name="connsiteY4" fmla="*/ 129738 h 288306"/>
                <a:gd name="connsiteX5" fmla="*/ 158569 w 288306"/>
                <a:gd name="connsiteY5" fmla="*/ 129738 h 288306"/>
                <a:gd name="connsiteX6" fmla="*/ 158569 w 288306"/>
                <a:gd name="connsiteY6" fmla="*/ 216230 h 288306"/>
                <a:gd name="connsiteX7" fmla="*/ 129738 w 288306"/>
                <a:gd name="connsiteY7" fmla="*/ 216230 h 288306"/>
                <a:gd name="connsiteX8" fmla="*/ 144153 w 288306"/>
                <a:gd name="connsiteY8" fmla="*/ 0 h 288306"/>
                <a:gd name="connsiteX9" fmla="*/ 0 w 288306"/>
                <a:gd name="connsiteY9" fmla="*/ 144153 h 288306"/>
                <a:gd name="connsiteX10" fmla="*/ 144153 w 288306"/>
                <a:gd name="connsiteY10" fmla="*/ 288307 h 288306"/>
                <a:gd name="connsiteX11" fmla="*/ 288307 w 288306"/>
                <a:gd name="connsiteY11" fmla="*/ 144153 h 288306"/>
                <a:gd name="connsiteX12" fmla="*/ 144153 w 288306"/>
                <a:gd name="connsiteY12" fmla="*/ 0 h 288306"/>
                <a:gd name="connsiteX13" fmla="*/ 144153 w 288306"/>
                <a:gd name="connsiteY13" fmla="*/ 259476 h 288306"/>
                <a:gd name="connsiteX14" fmla="*/ 28831 w 288306"/>
                <a:gd name="connsiteY14" fmla="*/ 144153 h 288306"/>
                <a:gd name="connsiteX15" fmla="*/ 144153 w 288306"/>
                <a:gd name="connsiteY15" fmla="*/ 28831 h 288306"/>
                <a:gd name="connsiteX16" fmla="*/ 259476 w 288306"/>
                <a:gd name="connsiteY16" fmla="*/ 144153 h 288306"/>
                <a:gd name="connsiteX17" fmla="*/ 144153 w 288306"/>
                <a:gd name="connsiteY17" fmla="*/ 259476 h 288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8306" h="288306">
                  <a:moveTo>
                    <a:pt x="129738" y="72077"/>
                  </a:moveTo>
                  <a:lnTo>
                    <a:pt x="158569" y="72077"/>
                  </a:lnTo>
                  <a:lnTo>
                    <a:pt x="158569" y="100907"/>
                  </a:lnTo>
                  <a:lnTo>
                    <a:pt x="129738" y="100907"/>
                  </a:lnTo>
                  <a:close/>
                  <a:moveTo>
                    <a:pt x="129738" y="129738"/>
                  </a:moveTo>
                  <a:lnTo>
                    <a:pt x="158569" y="129738"/>
                  </a:lnTo>
                  <a:lnTo>
                    <a:pt x="158569" y="216230"/>
                  </a:lnTo>
                  <a:lnTo>
                    <a:pt x="129738" y="216230"/>
                  </a:lnTo>
                  <a:close/>
                  <a:moveTo>
                    <a:pt x="144153" y="0"/>
                  </a:moveTo>
                  <a:cubicBezTo>
                    <a:pt x="64581" y="0"/>
                    <a:pt x="0" y="64581"/>
                    <a:pt x="0" y="144153"/>
                  </a:cubicBezTo>
                  <a:cubicBezTo>
                    <a:pt x="0" y="223726"/>
                    <a:pt x="64581" y="288307"/>
                    <a:pt x="144153" y="288307"/>
                  </a:cubicBezTo>
                  <a:cubicBezTo>
                    <a:pt x="223726" y="288307"/>
                    <a:pt x="288307" y="223726"/>
                    <a:pt x="288307" y="144153"/>
                  </a:cubicBezTo>
                  <a:cubicBezTo>
                    <a:pt x="288307" y="64581"/>
                    <a:pt x="223726" y="0"/>
                    <a:pt x="144153" y="0"/>
                  </a:cubicBezTo>
                  <a:close/>
                  <a:moveTo>
                    <a:pt x="144153" y="259476"/>
                  </a:moveTo>
                  <a:cubicBezTo>
                    <a:pt x="80582" y="259476"/>
                    <a:pt x="28831" y="207725"/>
                    <a:pt x="28831" y="144153"/>
                  </a:cubicBezTo>
                  <a:cubicBezTo>
                    <a:pt x="28831" y="80582"/>
                    <a:pt x="80582" y="28831"/>
                    <a:pt x="144153" y="28831"/>
                  </a:cubicBezTo>
                  <a:cubicBezTo>
                    <a:pt x="207725" y="28831"/>
                    <a:pt x="259476" y="80582"/>
                    <a:pt x="259476" y="144153"/>
                  </a:cubicBezTo>
                  <a:cubicBezTo>
                    <a:pt x="259476" y="207725"/>
                    <a:pt x="207725" y="259476"/>
                    <a:pt x="144153" y="259476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4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B2AECE15-3323-4528-8778-BB720A536300}"/>
              </a:ext>
            </a:extLst>
          </p:cNvPr>
          <p:cNvSpPr/>
          <p:nvPr/>
        </p:nvSpPr>
        <p:spPr>
          <a:xfrm>
            <a:off x="7239099" y="5775587"/>
            <a:ext cx="3112324" cy="7030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4" name="Graphic 99">
            <a:extLst>
              <a:ext uri="{FF2B5EF4-FFF2-40B4-BE49-F238E27FC236}">
                <a16:creationId xmlns:a16="http://schemas.microsoft.com/office/drawing/2014/main" id="{C54AF411-E71B-4E96-838E-DBAD84AD9C9F}"/>
              </a:ext>
            </a:extLst>
          </p:cNvPr>
          <p:cNvGrpSpPr/>
          <p:nvPr/>
        </p:nvGrpSpPr>
        <p:grpSpPr>
          <a:xfrm>
            <a:off x="6718353" y="1222286"/>
            <a:ext cx="228600" cy="228600"/>
            <a:chOff x="5981700" y="3314700"/>
            <a:chExt cx="228600" cy="228600"/>
          </a:xfrm>
        </p:grpSpPr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3947770C-C394-46E9-A87C-99DA3BA06D80}"/>
                </a:ext>
              </a:extLst>
            </p:cNvPr>
            <p:cNvSpPr/>
            <p:nvPr/>
          </p:nvSpPr>
          <p:spPr>
            <a:xfrm>
              <a:off x="5981700" y="3314700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A861B567-09E7-4690-A7B6-882E7F663214}"/>
                </a:ext>
              </a:extLst>
            </p:cNvPr>
            <p:cNvSpPr/>
            <p:nvPr/>
          </p:nvSpPr>
          <p:spPr>
            <a:xfrm>
              <a:off x="6010275" y="3343251"/>
              <a:ext cx="171473" cy="171473"/>
            </a:xfrm>
            <a:custGeom>
              <a:avLst/>
              <a:gdLst>
                <a:gd name="connsiteX0" fmla="*/ 0 w 171473"/>
                <a:gd name="connsiteY0" fmla="*/ 135755 h 171473"/>
                <a:gd name="connsiteX1" fmla="*/ 0 w 171473"/>
                <a:gd name="connsiteY1" fmla="*/ 171474 h 171473"/>
                <a:gd name="connsiteX2" fmla="*/ 35719 w 171473"/>
                <a:gd name="connsiteY2" fmla="*/ 171474 h 171473"/>
                <a:gd name="connsiteX3" fmla="*/ 141065 w 171473"/>
                <a:gd name="connsiteY3" fmla="*/ 66127 h 171473"/>
                <a:gd name="connsiteX4" fmla="*/ 105347 w 171473"/>
                <a:gd name="connsiteY4" fmla="*/ 30409 h 171473"/>
                <a:gd name="connsiteX5" fmla="*/ 0 w 171473"/>
                <a:gd name="connsiteY5" fmla="*/ 135755 h 171473"/>
                <a:gd name="connsiteX6" fmla="*/ 168688 w 171473"/>
                <a:gd name="connsiteY6" fmla="*/ 38505 h 171473"/>
                <a:gd name="connsiteX7" fmla="*/ 168688 w 171473"/>
                <a:gd name="connsiteY7" fmla="*/ 25075 h 171473"/>
                <a:gd name="connsiteX8" fmla="*/ 146399 w 171473"/>
                <a:gd name="connsiteY8" fmla="*/ 2786 h 171473"/>
                <a:gd name="connsiteX9" fmla="*/ 132969 w 171473"/>
                <a:gd name="connsiteY9" fmla="*/ 2786 h 171473"/>
                <a:gd name="connsiteX10" fmla="*/ 115538 w 171473"/>
                <a:gd name="connsiteY10" fmla="*/ 20217 h 171473"/>
                <a:gd name="connsiteX11" fmla="*/ 151257 w 171473"/>
                <a:gd name="connsiteY11" fmla="*/ 55936 h 171473"/>
                <a:gd name="connsiteX12" fmla="*/ 168688 w 171473"/>
                <a:gd name="connsiteY12" fmla="*/ 38505 h 17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1473" h="171473">
                  <a:moveTo>
                    <a:pt x="0" y="135755"/>
                  </a:moveTo>
                  <a:lnTo>
                    <a:pt x="0" y="171474"/>
                  </a:lnTo>
                  <a:lnTo>
                    <a:pt x="35719" y="171474"/>
                  </a:lnTo>
                  <a:lnTo>
                    <a:pt x="141065" y="66127"/>
                  </a:lnTo>
                  <a:lnTo>
                    <a:pt x="105347" y="30409"/>
                  </a:lnTo>
                  <a:lnTo>
                    <a:pt x="0" y="135755"/>
                  </a:lnTo>
                  <a:close/>
                  <a:moveTo>
                    <a:pt x="168688" y="38505"/>
                  </a:moveTo>
                  <a:cubicBezTo>
                    <a:pt x="172403" y="34790"/>
                    <a:pt x="172403" y="28789"/>
                    <a:pt x="168688" y="25075"/>
                  </a:cubicBezTo>
                  <a:lnTo>
                    <a:pt x="146399" y="2786"/>
                  </a:lnTo>
                  <a:cubicBezTo>
                    <a:pt x="142685" y="-929"/>
                    <a:pt x="136684" y="-929"/>
                    <a:pt x="132969" y="2786"/>
                  </a:cubicBezTo>
                  <a:lnTo>
                    <a:pt x="115538" y="20217"/>
                  </a:lnTo>
                  <a:lnTo>
                    <a:pt x="151257" y="55936"/>
                  </a:lnTo>
                  <a:lnTo>
                    <a:pt x="168688" y="38505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614DD097-D4C1-4CD5-B7ED-5B664553BB84}"/>
              </a:ext>
            </a:extLst>
          </p:cNvPr>
          <p:cNvSpPr/>
          <p:nvPr/>
        </p:nvSpPr>
        <p:spPr>
          <a:xfrm>
            <a:off x="4422432" y="3031568"/>
            <a:ext cx="2843589" cy="1766720"/>
          </a:xfrm>
          <a:prstGeom prst="roundRect">
            <a:avLst>
              <a:gd name="adj" fmla="val 1665"/>
            </a:avLst>
          </a:prstGeom>
          <a:solidFill>
            <a:schemeClr val="bg1"/>
          </a:solidFill>
          <a:ln>
            <a:noFill/>
          </a:ln>
          <a:effectLst>
            <a:outerShdw blurRad="38100" dist="38100" dir="5400000" sx="99000" sy="99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57723877-0CB8-4607-A686-03FC4E07E940}"/>
              </a:ext>
            </a:extLst>
          </p:cNvPr>
          <p:cNvSpPr txBox="1"/>
          <p:nvPr/>
        </p:nvSpPr>
        <p:spPr>
          <a:xfrm>
            <a:off x="4840028" y="3121223"/>
            <a:ext cx="18379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Receiver Information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31" name="Graphic 29">
            <a:extLst>
              <a:ext uri="{FF2B5EF4-FFF2-40B4-BE49-F238E27FC236}">
                <a16:creationId xmlns:a16="http://schemas.microsoft.com/office/drawing/2014/main" id="{F9616188-966B-4508-8194-34B35FCA90EA}"/>
              </a:ext>
            </a:extLst>
          </p:cNvPr>
          <p:cNvGrpSpPr/>
          <p:nvPr/>
        </p:nvGrpSpPr>
        <p:grpSpPr>
          <a:xfrm>
            <a:off x="4486538" y="3089516"/>
            <a:ext cx="370163" cy="370163"/>
            <a:chOff x="5981700" y="3314700"/>
            <a:chExt cx="228600" cy="228600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E7A1A140-E944-4C66-98AD-467ADF033530}"/>
                </a:ext>
              </a:extLst>
            </p:cNvPr>
            <p:cNvSpPr/>
            <p:nvPr/>
          </p:nvSpPr>
          <p:spPr>
            <a:xfrm>
              <a:off x="5981700" y="3314700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DB6D839A-750A-46B1-90BD-C33F5A9859E5}"/>
                </a:ext>
              </a:extLst>
            </p:cNvPr>
            <p:cNvSpPr/>
            <p:nvPr/>
          </p:nvSpPr>
          <p:spPr>
            <a:xfrm>
              <a:off x="5991225" y="3368992"/>
              <a:ext cx="133350" cy="145732"/>
            </a:xfrm>
            <a:custGeom>
              <a:avLst/>
              <a:gdLst>
                <a:gd name="connsiteX0" fmla="*/ 68294 w 133350"/>
                <a:gd name="connsiteY0" fmla="*/ 0 h 145732"/>
                <a:gd name="connsiteX1" fmla="*/ 0 w 133350"/>
                <a:gd name="connsiteY1" fmla="*/ 45529 h 145732"/>
                <a:gd name="connsiteX2" fmla="*/ 0 w 133350"/>
                <a:gd name="connsiteY2" fmla="*/ 145733 h 145732"/>
                <a:gd name="connsiteX3" fmla="*/ 47625 w 133350"/>
                <a:gd name="connsiteY3" fmla="*/ 145733 h 145732"/>
                <a:gd name="connsiteX4" fmla="*/ 47625 w 133350"/>
                <a:gd name="connsiteY4" fmla="*/ 69533 h 145732"/>
                <a:gd name="connsiteX5" fmla="*/ 85725 w 133350"/>
                <a:gd name="connsiteY5" fmla="*/ 69533 h 145732"/>
                <a:gd name="connsiteX6" fmla="*/ 85725 w 133350"/>
                <a:gd name="connsiteY6" fmla="*/ 145733 h 145732"/>
                <a:gd name="connsiteX7" fmla="*/ 133350 w 133350"/>
                <a:gd name="connsiteY7" fmla="*/ 145733 h 145732"/>
                <a:gd name="connsiteX8" fmla="*/ 133350 w 133350"/>
                <a:gd name="connsiteY8" fmla="*/ 43339 h 14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350" h="145732">
                  <a:moveTo>
                    <a:pt x="68294" y="0"/>
                  </a:moveTo>
                  <a:lnTo>
                    <a:pt x="0" y="45529"/>
                  </a:lnTo>
                  <a:lnTo>
                    <a:pt x="0" y="145733"/>
                  </a:lnTo>
                  <a:lnTo>
                    <a:pt x="47625" y="145733"/>
                  </a:lnTo>
                  <a:lnTo>
                    <a:pt x="47625" y="69533"/>
                  </a:lnTo>
                  <a:lnTo>
                    <a:pt x="85725" y="69533"/>
                  </a:lnTo>
                  <a:lnTo>
                    <a:pt x="85725" y="145733"/>
                  </a:lnTo>
                  <a:lnTo>
                    <a:pt x="133350" y="145733"/>
                  </a:lnTo>
                  <a:lnTo>
                    <a:pt x="133350" y="43339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7DFDFAF6-8C41-46EF-82CD-3105AF59F063}"/>
                </a:ext>
              </a:extLst>
            </p:cNvPr>
            <p:cNvSpPr/>
            <p:nvPr/>
          </p:nvSpPr>
          <p:spPr>
            <a:xfrm>
              <a:off x="6143625" y="3381375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noFill/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1804E2E-A317-4B34-BBC1-15E21FFD6980}"/>
                </a:ext>
              </a:extLst>
            </p:cNvPr>
            <p:cNvSpPr/>
            <p:nvPr/>
          </p:nvSpPr>
          <p:spPr>
            <a:xfrm>
              <a:off x="6076950" y="3343275"/>
              <a:ext cx="123825" cy="171450"/>
            </a:xfrm>
            <a:custGeom>
              <a:avLst/>
              <a:gdLst>
                <a:gd name="connsiteX0" fmla="*/ 0 w 123825"/>
                <a:gd name="connsiteY0" fmla="*/ 0 h 171450"/>
                <a:gd name="connsiteX1" fmla="*/ 0 w 123825"/>
                <a:gd name="connsiteY1" fmla="*/ 14383 h 171450"/>
                <a:gd name="connsiteX2" fmla="*/ 19050 w 123825"/>
                <a:gd name="connsiteY2" fmla="*/ 27051 h 171450"/>
                <a:gd name="connsiteX3" fmla="*/ 35528 w 123825"/>
                <a:gd name="connsiteY3" fmla="*/ 38100 h 171450"/>
                <a:gd name="connsiteX4" fmla="*/ 47625 w 123825"/>
                <a:gd name="connsiteY4" fmla="*/ 38100 h 171450"/>
                <a:gd name="connsiteX5" fmla="*/ 47625 w 123825"/>
                <a:gd name="connsiteY5" fmla="*/ 46196 h 171450"/>
                <a:gd name="connsiteX6" fmla="*/ 66675 w 123825"/>
                <a:gd name="connsiteY6" fmla="*/ 58960 h 171450"/>
                <a:gd name="connsiteX7" fmla="*/ 66675 w 123825"/>
                <a:gd name="connsiteY7" fmla="*/ 76200 h 171450"/>
                <a:gd name="connsiteX8" fmla="*/ 85725 w 123825"/>
                <a:gd name="connsiteY8" fmla="*/ 76200 h 171450"/>
                <a:gd name="connsiteX9" fmla="*/ 85725 w 123825"/>
                <a:gd name="connsiteY9" fmla="*/ 95250 h 171450"/>
                <a:gd name="connsiteX10" fmla="*/ 66675 w 123825"/>
                <a:gd name="connsiteY10" fmla="*/ 95250 h 171450"/>
                <a:gd name="connsiteX11" fmla="*/ 66675 w 123825"/>
                <a:gd name="connsiteY11" fmla="*/ 114300 h 171450"/>
                <a:gd name="connsiteX12" fmla="*/ 85725 w 123825"/>
                <a:gd name="connsiteY12" fmla="*/ 114300 h 171450"/>
                <a:gd name="connsiteX13" fmla="*/ 85725 w 123825"/>
                <a:gd name="connsiteY13" fmla="*/ 133350 h 171450"/>
                <a:gd name="connsiteX14" fmla="*/ 66675 w 123825"/>
                <a:gd name="connsiteY14" fmla="*/ 133350 h 171450"/>
                <a:gd name="connsiteX15" fmla="*/ 66675 w 123825"/>
                <a:gd name="connsiteY15" fmla="*/ 171450 h 171450"/>
                <a:gd name="connsiteX16" fmla="*/ 123825 w 123825"/>
                <a:gd name="connsiteY16" fmla="*/ 171450 h 171450"/>
                <a:gd name="connsiteX17" fmla="*/ 123825 w 123825"/>
                <a:gd name="connsiteY17" fmla="*/ 0 h 171450"/>
                <a:gd name="connsiteX18" fmla="*/ 0 w 123825"/>
                <a:gd name="connsiteY18" fmla="*/ 0 h 171450"/>
                <a:gd name="connsiteX19" fmla="*/ 85725 w 123825"/>
                <a:gd name="connsiteY19" fmla="*/ 57150 h 171450"/>
                <a:gd name="connsiteX20" fmla="*/ 66675 w 123825"/>
                <a:gd name="connsiteY20" fmla="*/ 57150 h 171450"/>
                <a:gd name="connsiteX21" fmla="*/ 66675 w 123825"/>
                <a:gd name="connsiteY21" fmla="*/ 38100 h 171450"/>
                <a:gd name="connsiteX22" fmla="*/ 85725 w 123825"/>
                <a:gd name="connsiteY22" fmla="*/ 38100 h 171450"/>
                <a:gd name="connsiteX23" fmla="*/ 85725 w 123825"/>
                <a:gd name="connsiteY23" fmla="*/ 57150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3825" h="171450">
                  <a:moveTo>
                    <a:pt x="0" y="0"/>
                  </a:moveTo>
                  <a:lnTo>
                    <a:pt x="0" y="14383"/>
                  </a:lnTo>
                  <a:lnTo>
                    <a:pt x="19050" y="27051"/>
                  </a:lnTo>
                  <a:lnTo>
                    <a:pt x="35528" y="38100"/>
                  </a:lnTo>
                  <a:lnTo>
                    <a:pt x="47625" y="38100"/>
                  </a:lnTo>
                  <a:lnTo>
                    <a:pt x="47625" y="46196"/>
                  </a:lnTo>
                  <a:lnTo>
                    <a:pt x="66675" y="58960"/>
                  </a:lnTo>
                  <a:lnTo>
                    <a:pt x="66675" y="76200"/>
                  </a:lnTo>
                  <a:lnTo>
                    <a:pt x="85725" y="76200"/>
                  </a:lnTo>
                  <a:lnTo>
                    <a:pt x="85725" y="95250"/>
                  </a:lnTo>
                  <a:lnTo>
                    <a:pt x="66675" y="95250"/>
                  </a:lnTo>
                  <a:lnTo>
                    <a:pt x="66675" y="114300"/>
                  </a:lnTo>
                  <a:lnTo>
                    <a:pt x="85725" y="114300"/>
                  </a:lnTo>
                  <a:lnTo>
                    <a:pt x="85725" y="133350"/>
                  </a:lnTo>
                  <a:lnTo>
                    <a:pt x="66675" y="133350"/>
                  </a:lnTo>
                  <a:lnTo>
                    <a:pt x="66675" y="171450"/>
                  </a:lnTo>
                  <a:lnTo>
                    <a:pt x="123825" y="171450"/>
                  </a:lnTo>
                  <a:lnTo>
                    <a:pt x="123825" y="0"/>
                  </a:lnTo>
                  <a:lnTo>
                    <a:pt x="0" y="0"/>
                  </a:lnTo>
                  <a:close/>
                  <a:moveTo>
                    <a:pt x="85725" y="57150"/>
                  </a:moveTo>
                  <a:lnTo>
                    <a:pt x="66675" y="57150"/>
                  </a:lnTo>
                  <a:lnTo>
                    <a:pt x="66675" y="38100"/>
                  </a:lnTo>
                  <a:lnTo>
                    <a:pt x="85725" y="38100"/>
                  </a:lnTo>
                  <a:lnTo>
                    <a:pt x="85725" y="57150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90F75464-BB74-496B-AD55-4EF96C3D3A67}"/>
              </a:ext>
            </a:extLst>
          </p:cNvPr>
          <p:cNvGrpSpPr/>
          <p:nvPr/>
        </p:nvGrpSpPr>
        <p:grpSpPr>
          <a:xfrm>
            <a:off x="6460137" y="4928578"/>
            <a:ext cx="805884" cy="338130"/>
            <a:chOff x="9428718" y="3581400"/>
            <a:chExt cx="805884" cy="338130"/>
          </a:xfrm>
        </p:grpSpPr>
        <p:sp>
          <p:nvSpPr>
            <p:cNvPr id="92" name="Rectangle: Rounded Corners 91">
              <a:extLst>
                <a:ext uri="{FF2B5EF4-FFF2-40B4-BE49-F238E27FC236}">
                  <a16:creationId xmlns:a16="http://schemas.microsoft.com/office/drawing/2014/main" id="{A9488306-A9F1-4F0C-A444-C87D5BCBE0DB}"/>
                </a:ext>
              </a:extLst>
            </p:cNvPr>
            <p:cNvSpPr/>
            <p:nvPr/>
          </p:nvSpPr>
          <p:spPr>
            <a:xfrm>
              <a:off x="9428718" y="3581400"/>
              <a:ext cx="805884" cy="338130"/>
            </a:xfrm>
            <a:prstGeom prst="roundRect">
              <a:avLst>
                <a:gd name="adj" fmla="val 460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  <a:effectLst>
              <a:outerShdw blurRad="127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EBEF0723-6D8D-48B5-ACE6-C33FD2CB11D5}"/>
                </a:ext>
              </a:extLst>
            </p:cNvPr>
            <p:cNvSpPr txBox="1"/>
            <p:nvPr/>
          </p:nvSpPr>
          <p:spPr>
            <a:xfrm>
              <a:off x="9428718" y="3606376"/>
              <a:ext cx="80588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2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Post</a:t>
              </a:r>
              <a:endParaRPr lang="en-US" sz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38" name="Graphic 36">
            <a:extLst>
              <a:ext uri="{FF2B5EF4-FFF2-40B4-BE49-F238E27FC236}">
                <a16:creationId xmlns:a16="http://schemas.microsoft.com/office/drawing/2014/main" id="{102C708D-67C9-40C2-8F8F-26E657CA283B}"/>
              </a:ext>
            </a:extLst>
          </p:cNvPr>
          <p:cNvGrpSpPr/>
          <p:nvPr/>
        </p:nvGrpSpPr>
        <p:grpSpPr>
          <a:xfrm>
            <a:off x="6787872" y="1817367"/>
            <a:ext cx="228600" cy="228600"/>
            <a:chOff x="9787833" y="1804771"/>
            <a:chExt cx="228600" cy="228600"/>
          </a:xfrm>
        </p:grpSpPr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6DC15DC5-9C03-41DB-BB06-86F679CD34AD}"/>
                </a:ext>
              </a:extLst>
            </p:cNvPr>
            <p:cNvSpPr/>
            <p:nvPr/>
          </p:nvSpPr>
          <p:spPr>
            <a:xfrm>
              <a:off x="9787833" y="1804771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EAFB289-2F27-4DA6-A5FB-0B29C88E2495}"/>
                </a:ext>
              </a:extLst>
            </p:cNvPr>
            <p:cNvSpPr/>
            <p:nvPr/>
          </p:nvSpPr>
          <p:spPr>
            <a:xfrm>
              <a:off x="9854508" y="1900021"/>
              <a:ext cx="95250" cy="47625"/>
            </a:xfrm>
            <a:custGeom>
              <a:avLst/>
              <a:gdLst>
                <a:gd name="connsiteX0" fmla="*/ 0 w 95250"/>
                <a:gd name="connsiteY0" fmla="*/ 0 h 47625"/>
                <a:gd name="connsiteX1" fmla="*/ 47625 w 95250"/>
                <a:gd name="connsiteY1" fmla="*/ 47625 h 47625"/>
                <a:gd name="connsiteX2" fmla="*/ 95250 w 95250"/>
                <a:gd name="connsiteY2" fmla="*/ 0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0" h="47625">
                  <a:moveTo>
                    <a:pt x="0" y="0"/>
                  </a:moveTo>
                  <a:lnTo>
                    <a:pt x="47625" y="47625"/>
                  </a:lnTo>
                  <a:lnTo>
                    <a:pt x="95250" y="0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id="{70298E8D-5F7A-4C6F-A126-D0ECD5DCB8D4}"/>
              </a:ext>
            </a:extLst>
          </p:cNvPr>
          <p:cNvSpPr/>
          <p:nvPr/>
        </p:nvSpPr>
        <p:spPr>
          <a:xfrm>
            <a:off x="4599598" y="3603440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B677FBFA-C898-4035-B242-CBA3BC82FD0F}"/>
              </a:ext>
            </a:extLst>
          </p:cNvPr>
          <p:cNvSpPr txBox="1"/>
          <p:nvPr/>
        </p:nvSpPr>
        <p:spPr>
          <a:xfrm>
            <a:off x="4673379" y="3574968"/>
            <a:ext cx="935958" cy="62592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sz="10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Address Line 1</a:t>
            </a:r>
          </a:p>
        </p:txBody>
      </p:sp>
      <p:sp>
        <p:nvSpPr>
          <p:cNvPr id="105" name="Rectangle: Rounded Corners 104">
            <a:extLst>
              <a:ext uri="{FF2B5EF4-FFF2-40B4-BE49-F238E27FC236}">
                <a16:creationId xmlns:a16="http://schemas.microsoft.com/office/drawing/2014/main" id="{1F94882A-D12E-438E-96EF-F891BFB36DC1}"/>
              </a:ext>
            </a:extLst>
          </p:cNvPr>
          <p:cNvSpPr/>
          <p:nvPr/>
        </p:nvSpPr>
        <p:spPr>
          <a:xfrm>
            <a:off x="4599598" y="4093687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437B1394-2B8E-4FF9-8689-07D2B82BB56F}"/>
              </a:ext>
            </a:extLst>
          </p:cNvPr>
          <p:cNvSpPr txBox="1"/>
          <p:nvPr/>
        </p:nvSpPr>
        <p:spPr>
          <a:xfrm>
            <a:off x="4673379" y="4065215"/>
            <a:ext cx="935958" cy="62592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sz="10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Address Line 2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994B0D14-EC87-4EE5-BD53-DC3ABCDA4EEF}"/>
              </a:ext>
            </a:extLst>
          </p:cNvPr>
          <p:cNvSpPr/>
          <p:nvPr/>
        </p:nvSpPr>
        <p:spPr>
          <a:xfrm>
            <a:off x="4419779" y="1222287"/>
            <a:ext cx="2843589" cy="1723468"/>
          </a:xfrm>
          <a:prstGeom prst="roundRect">
            <a:avLst>
              <a:gd name="adj" fmla="val 1665"/>
            </a:avLst>
          </a:prstGeom>
          <a:solidFill>
            <a:schemeClr val="bg1"/>
          </a:solidFill>
          <a:ln>
            <a:noFill/>
          </a:ln>
          <a:effectLst>
            <a:outerShdw blurRad="38100" dist="38100" dir="5400000" sx="99000" sy="99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B7F7FAF-2943-4502-A077-651F1DBC5D46}"/>
              </a:ext>
            </a:extLst>
          </p:cNvPr>
          <p:cNvSpPr txBox="1"/>
          <p:nvPr/>
        </p:nvSpPr>
        <p:spPr>
          <a:xfrm>
            <a:off x="4840028" y="1311942"/>
            <a:ext cx="18379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Sender Information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24" name="Graphic 22">
            <a:extLst>
              <a:ext uri="{FF2B5EF4-FFF2-40B4-BE49-F238E27FC236}">
                <a16:creationId xmlns:a16="http://schemas.microsoft.com/office/drawing/2014/main" id="{A47DC153-4D8A-4471-A3E7-D4D4AEEB84C4}"/>
              </a:ext>
            </a:extLst>
          </p:cNvPr>
          <p:cNvGrpSpPr/>
          <p:nvPr/>
        </p:nvGrpSpPr>
        <p:grpSpPr>
          <a:xfrm>
            <a:off x="4486539" y="1280750"/>
            <a:ext cx="370163" cy="370163"/>
            <a:chOff x="5981700" y="3314700"/>
            <a:chExt cx="474980" cy="474980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C0CAA78D-FE63-4090-81C3-6521F5A52F00}"/>
                </a:ext>
              </a:extLst>
            </p:cNvPr>
            <p:cNvSpPr/>
            <p:nvPr/>
          </p:nvSpPr>
          <p:spPr>
            <a:xfrm>
              <a:off x="5981700" y="3314700"/>
              <a:ext cx="474980" cy="474980"/>
            </a:xfrm>
            <a:custGeom>
              <a:avLst/>
              <a:gdLst>
                <a:gd name="connsiteX0" fmla="*/ 0 w 474980"/>
                <a:gd name="connsiteY0" fmla="*/ 0 h 474980"/>
                <a:gd name="connsiteX1" fmla="*/ 474980 w 474980"/>
                <a:gd name="connsiteY1" fmla="*/ 0 h 474980"/>
                <a:gd name="connsiteX2" fmla="*/ 474980 w 474980"/>
                <a:gd name="connsiteY2" fmla="*/ 474980 h 474980"/>
                <a:gd name="connsiteX3" fmla="*/ 0 w 474980"/>
                <a:gd name="connsiteY3" fmla="*/ 474980 h 474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4980" h="474980">
                  <a:moveTo>
                    <a:pt x="0" y="0"/>
                  </a:moveTo>
                  <a:lnTo>
                    <a:pt x="474980" y="0"/>
                  </a:lnTo>
                  <a:lnTo>
                    <a:pt x="474980" y="474980"/>
                  </a:lnTo>
                  <a:lnTo>
                    <a:pt x="0" y="474980"/>
                  </a:lnTo>
                  <a:close/>
                </a:path>
              </a:pathLst>
            </a:custGeom>
            <a:noFill/>
            <a:ln w="194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771B30B-BE42-4098-B11F-4AB349EAFA11}"/>
                </a:ext>
              </a:extLst>
            </p:cNvPr>
            <p:cNvSpPr/>
            <p:nvPr/>
          </p:nvSpPr>
          <p:spPr>
            <a:xfrm>
              <a:off x="6041072" y="3393863"/>
              <a:ext cx="356235" cy="316653"/>
            </a:xfrm>
            <a:custGeom>
              <a:avLst/>
              <a:gdLst>
                <a:gd name="connsiteX0" fmla="*/ 336444 w 356235"/>
                <a:gd name="connsiteY0" fmla="*/ 0 h 316653"/>
                <a:gd name="connsiteX1" fmla="*/ 19791 w 356235"/>
                <a:gd name="connsiteY1" fmla="*/ 0 h 316653"/>
                <a:gd name="connsiteX2" fmla="*/ 19791 w 356235"/>
                <a:gd name="connsiteY2" fmla="*/ 39582 h 316653"/>
                <a:gd name="connsiteX3" fmla="*/ 336444 w 356235"/>
                <a:gd name="connsiteY3" fmla="*/ 39582 h 316653"/>
                <a:gd name="connsiteX4" fmla="*/ 336444 w 356235"/>
                <a:gd name="connsiteY4" fmla="*/ 0 h 316653"/>
                <a:gd name="connsiteX5" fmla="*/ 356235 w 356235"/>
                <a:gd name="connsiteY5" fmla="*/ 197908 h 316653"/>
                <a:gd name="connsiteX6" fmla="*/ 356235 w 356235"/>
                <a:gd name="connsiteY6" fmla="*/ 158327 h 316653"/>
                <a:gd name="connsiteX7" fmla="*/ 336444 w 356235"/>
                <a:gd name="connsiteY7" fmla="*/ 59373 h 316653"/>
                <a:gd name="connsiteX8" fmla="*/ 19791 w 356235"/>
                <a:gd name="connsiteY8" fmla="*/ 59373 h 316653"/>
                <a:gd name="connsiteX9" fmla="*/ 0 w 356235"/>
                <a:gd name="connsiteY9" fmla="*/ 158327 h 316653"/>
                <a:gd name="connsiteX10" fmla="*/ 0 w 356235"/>
                <a:gd name="connsiteY10" fmla="*/ 197908 h 316653"/>
                <a:gd name="connsiteX11" fmla="*/ 19791 w 356235"/>
                <a:gd name="connsiteY11" fmla="*/ 197908 h 316653"/>
                <a:gd name="connsiteX12" fmla="*/ 19791 w 356235"/>
                <a:gd name="connsiteY12" fmla="*/ 316653 h 316653"/>
                <a:gd name="connsiteX13" fmla="*/ 217699 w 356235"/>
                <a:gd name="connsiteY13" fmla="*/ 316653 h 316653"/>
                <a:gd name="connsiteX14" fmla="*/ 217699 w 356235"/>
                <a:gd name="connsiteY14" fmla="*/ 197908 h 316653"/>
                <a:gd name="connsiteX15" fmla="*/ 296863 w 356235"/>
                <a:gd name="connsiteY15" fmla="*/ 197908 h 316653"/>
                <a:gd name="connsiteX16" fmla="*/ 296863 w 356235"/>
                <a:gd name="connsiteY16" fmla="*/ 316653 h 316653"/>
                <a:gd name="connsiteX17" fmla="*/ 336444 w 356235"/>
                <a:gd name="connsiteY17" fmla="*/ 316653 h 316653"/>
                <a:gd name="connsiteX18" fmla="*/ 336444 w 356235"/>
                <a:gd name="connsiteY18" fmla="*/ 197908 h 316653"/>
                <a:gd name="connsiteX19" fmla="*/ 356235 w 356235"/>
                <a:gd name="connsiteY19" fmla="*/ 197908 h 316653"/>
                <a:gd name="connsiteX20" fmla="*/ 178118 w 356235"/>
                <a:gd name="connsiteY20" fmla="*/ 277072 h 316653"/>
                <a:gd name="connsiteX21" fmla="*/ 59373 w 356235"/>
                <a:gd name="connsiteY21" fmla="*/ 277072 h 316653"/>
                <a:gd name="connsiteX22" fmla="*/ 59373 w 356235"/>
                <a:gd name="connsiteY22" fmla="*/ 197908 h 316653"/>
                <a:gd name="connsiteX23" fmla="*/ 178118 w 356235"/>
                <a:gd name="connsiteY23" fmla="*/ 197908 h 316653"/>
                <a:gd name="connsiteX24" fmla="*/ 178118 w 356235"/>
                <a:gd name="connsiteY24" fmla="*/ 277072 h 31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6235" h="316653">
                  <a:moveTo>
                    <a:pt x="336444" y="0"/>
                  </a:moveTo>
                  <a:lnTo>
                    <a:pt x="19791" y="0"/>
                  </a:lnTo>
                  <a:lnTo>
                    <a:pt x="19791" y="39582"/>
                  </a:lnTo>
                  <a:lnTo>
                    <a:pt x="336444" y="39582"/>
                  </a:lnTo>
                  <a:lnTo>
                    <a:pt x="336444" y="0"/>
                  </a:lnTo>
                  <a:close/>
                  <a:moveTo>
                    <a:pt x="356235" y="197908"/>
                  </a:moveTo>
                  <a:lnTo>
                    <a:pt x="356235" y="158327"/>
                  </a:lnTo>
                  <a:lnTo>
                    <a:pt x="336444" y="59373"/>
                  </a:lnTo>
                  <a:lnTo>
                    <a:pt x="19791" y="59373"/>
                  </a:lnTo>
                  <a:lnTo>
                    <a:pt x="0" y="158327"/>
                  </a:lnTo>
                  <a:lnTo>
                    <a:pt x="0" y="197908"/>
                  </a:lnTo>
                  <a:lnTo>
                    <a:pt x="19791" y="197908"/>
                  </a:lnTo>
                  <a:lnTo>
                    <a:pt x="19791" y="316653"/>
                  </a:lnTo>
                  <a:lnTo>
                    <a:pt x="217699" y="316653"/>
                  </a:lnTo>
                  <a:lnTo>
                    <a:pt x="217699" y="197908"/>
                  </a:lnTo>
                  <a:lnTo>
                    <a:pt x="296863" y="197908"/>
                  </a:lnTo>
                  <a:lnTo>
                    <a:pt x="296863" y="316653"/>
                  </a:lnTo>
                  <a:lnTo>
                    <a:pt x="336444" y="316653"/>
                  </a:lnTo>
                  <a:lnTo>
                    <a:pt x="336444" y="197908"/>
                  </a:lnTo>
                  <a:lnTo>
                    <a:pt x="356235" y="197908"/>
                  </a:lnTo>
                  <a:close/>
                  <a:moveTo>
                    <a:pt x="178118" y="277072"/>
                  </a:moveTo>
                  <a:lnTo>
                    <a:pt x="59373" y="277072"/>
                  </a:lnTo>
                  <a:lnTo>
                    <a:pt x="59373" y="197908"/>
                  </a:lnTo>
                  <a:lnTo>
                    <a:pt x="178118" y="197908"/>
                  </a:lnTo>
                  <a:lnTo>
                    <a:pt x="178118" y="277072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94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95" name="Rectangle: Rounded Corners 94">
            <a:extLst>
              <a:ext uri="{FF2B5EF4-FFF2-40B4-BE49-F238E27FC236}">
                <a16:creationId xmlns:a16="http://schemas.microsoft.com/office/drawing/2014/main" id="{BA66FFD7-3DE1-4316-99C2-1F5A1F81F12C}"/>
              </a:ext>
            </a:extLst>
          </p:cNvPr>
          <p:cNvSpPr/>
          <p:nvPr/>
        </p:nvSpPr>
        <p:spPr>
          <a:xfrm>
            <a:off x="4599598" y="1727650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6" name="Graphic 13">
            <a:extLst>
              <a:ext uri="{FF2B5EF4-FFF2-40B4-BE49-F238E27FC236}">
                <a16:creationId xmlns:a16="http://schemas.microsoft.com/office/drawing/2014/main" id="{27D9738A-3917-49EB-8432-119C7CE741B0}"/>
              </a:ext>
            </a:extLst>
          </p:cNvPr>
          <p:cNvGrpSpPr/>
          <p:nvPr/>
        </p:nvGrpSpPr>
        <p:grpSpPr>
          <a:xfrm>
            <a:off x="6767384" y="1804771"/>
            <a:ext cx="228600" cy="228600"/>
            <a:chOff x="5981700" y="3314700"/>
            <a:chExt cx="228600" cy="228600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410D2AC7-38E6-4B18-98ED-677A254B6BC1}"/>
                </a:ext>
              </a:extLst>
            </p:cNvPr>
            <p:cNvSpPr/>
            <p:nvPr/>
          </p:nvSpPr>
          <p:spPr>
            <a:xfrm>
              <a:off x="5981700" y="3314700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473F059-6D11-4D12-A4E8-49334D4ADA67}"/>
                </a:ext>
              </a:extLst>
            </p:cNvPr>
            <p:cNvSpPr/>
            <p:nvPr/>
          </p:nvSpPr>
          <p:spPr>
            <a:xfrm>
              <a:off x="6048375" y="3409950"/>
              <a:ext cx="95250" cy="47625"/>
            </a:xfrm>
            <a:custGeom>
              <a:avLst/>
              <a:gdLst>
                <a:gd name="connsiteX0" fmla="*/ 0 w 95250"/>
                <a:gd name="connsiteY0" fmla="*/ 0 h 47625"/>
                <a:gd name="connsiteX1" fmla="*/ 47625 w 95250"/>
                <a:gd name="connsiteY1" fmla="*/ 47625 h 47625"/>
                <a:gd name="connsiteX2" fmla="*/ 95250 w 95250"/>
                <a:gd name="connsiteY2" fmla="*/ 0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0" h="47625">
                  <a:moveTo>
                    <a:pt x="0" y="0"/>
                  </a:moveTo>
                  <a:lnTo>
                    <a:pt x="47625" y="47625"/>
                  </a:lnTo>
                  <a:lnTo>
                    <a:pt x="95250" y="0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360187DE-2DB2-472A-A1D5-17CED6AF1D6C}"/>
              </a:ext>
            </a:extLst>
          </p:cNvPr>
          <p:cNvSpPr txBox="1"/>
          <p:nvPr/>
        </p:nvSpPr>
        <p:spPr>
          <a:xfrm>
            <a:off x="4606962" y="1789124"/>
            <a:ext cx="23397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 err="1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MyStore</a:t>
            </a:r>
            <a:r>
              <a:rPr lang="en-MY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– Shah </a:t>
            </a:r>
            <a:r>
              <a:rPr lang="en-MY" sz="1200" dirty="0" err="1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Alam</a:t>
            </a:r>
            <a:endParaRPr lang="en-US" sz="12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7D2A991E-50EF-4FF4-88B7-5DE3C202214F}"/>
              </a:ext>
            </a:extLst>
          </p:cNvPr>
          <p:cNvSpPr txBox="1"/>
          <p:nvPr/>
        </p:nvSpPr>
        <p:spPr>
          <a:xfrm>
            <a:off x="4532809" y="2245905"/>
            <a:ext cx="23397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No2, Jalan Prima A23/D, </a:t>
            </a:r>
            <a:r>
              <a:rPr lang="en-MY" sz="1200" dirty="0" err="1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Kemuning</a:t>
            </a:r>
            <a:r>
              <a:rPr lang="en-MY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Utama, Shah </a:t>
            </a:r>
            <a:r>
              <a:rPr lang="en-MY" sz="1200" dirty="0" err="1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Alam</a:t>
            </a:r>
            <a:endParaRPr lang="en-US" sz="12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6C66C6-14B8-4E0C-89DD-BBF9F1BC1E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766F7AA6-D0AF-4FD8-AE25-0C33AC4C5B39}"/>
              </a:ext>
            </a:extLst>
          </p:cNvPr>
          <p:cNvSpPr txBox="1"/>
          <p:nvPr/>
        </p:nvSpPr>
        <p:spPr>
          <a:xfrm>
            <a:off x="4606962" y="3665903"/>
            <a:ext cx="23397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No28</a:t>
            </a:r>
            <a:endParaRPr lang="en-US" sz="12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5D7CF304-E813-40D2-8517-B1D35807A853}"/>
              </a:ext>
            </a:extLst>
          </p:cNvPr>
          <p:cNvSpPr txBox="1"/>
          <p:nvPr/>
        </p:nvSpPr>
        <p:spPr>
          <a:xfrm>
            <a:off x="4606962" y="4162929"/>
            <a:ext cx="23397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Jalan Example 48/32</a:t>
            </a:r>
            <a:endParaRPr lang="en-US" sz="12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BFB6BDF-C5C9-4057-9CAA-57F610D8E3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4982" y="950526"/>
            <a:ext cx="3026390" cy="3098021"/>
          </a:xfrm>
          <a:prstGeom prst="rect">
            <a:avLst/>
          </a:prstGeom>
          <a:effectLst>
            <a:innerShdw blurRad="203200">
              <a:prstClr val="black">
                <a:alpha val="21000"/>
              </a:prstClr>
            </a:innerShdw>
          </a:effectLst>
        </p:spPr>
      </p:pic>
      <p:grpSp>
        <p:nvGrpSpPr>
          <p:cNvPr id="22" name="Graphic 19">
            <a:extLst>
              <a:ext uri="{FF2B5EF4-FFF2-40B4-BE49-F238E27FC236}">
                <a16:creationId xmlns:a16="http://schemas.microsoft.com/office/drawing/2014/main" id="{FF6AD012-28C3-463C-887C-05A2C183CF9B}"/>
              </a:ext>
            </a:extLst>
          </p:cNvPr>
          <p:cNvGrpSpPr/>
          <p:nvPr/>
        </p:nvGrpSpPr>
        <p:grpSpPr>
          <a:xfrm>
            <a:off x="9659852" y="3135669"/>
            <a:ext cx="228600" cy="228600"/>
            <a:chOff x="5981700" y="3314700"/>
            <a:chExt cx="228600" cy="228600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8B44ACB0-47F4-4CA0-9AEE-22ADC7F5E2AF}"/>
                </a:ext>
              </a:extLst>
            </p:cNvPr>
            <p:cNvSpPr/>
            <p:nvPr/>
          </p:nvSpPr>
          <p:spPr>
            <a:xfrm>
              <a:off x="5981700" y="3314700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4EBDFC3B-00DF-47FF-A4D9-F61D356DCF11}"/>
                </a:ext>
              </a:extLst>
            </p:cNvPr>
            <p:cNvSpPr/>
            <p:nvPr/>
          </p:nvSpPr>
          <p:spPr>
            <a:xfrm>
              <a:off x="6029325" y="3333750"/>
              <a:ext cx="133350" cy="190500"/>
            </a:xfrm>
            <a:custGeom>
              <a:avLst/>
              <a:gdLst>
                <a:gd name="connsiteX0" fmla="*/ 66675 w 133350"/>
                <a:gd name="connsiteY0" fmla="*/ 0 h 190500"/>
                <a:gd name="connsiteX1" fmla="*/ 0 w 133350"/>
                <a:gd name="connsiteY1" fmla="*/ 66675 h 190500"/>
                <a:gd name="connsiteX2" fmla="*/ 66675 w 133350"/>
                <a:gd name="connsiteY2" fmla="*/ 190500 h 190500"/>
                <a:gd name="connsiteX3" fmla="*/ 133350 w 133350"/>
                <a:gd name="connsiteY3" fmla="*/ 66675 h 190500"/>
                <a:gd name="connsiteX4" fmla="*/ 66675 w 133350"/>
                <a:gd name="connsiteY4" fmla="*/ 0 h 190500"/>
                <a:gd name="connsiteX5" fmla="*/ 66675 w 133350"/>
                <a:gd name="connsiteY5" fmla="*/ 90488 h 190500"/>
                <a:gd name="connsiteX6" fmla="*/ 42863 w 133350"/>
                <a:gd name="connsiteY6" fmla="*/ 66675 h 190500"/>
                <a:gd name="connsiteX7" fmla="*/ 66675 w 133350"/>
                <a:gd name="connsiteY7" fmla="*/ 42863 h 190500"/>
                <a:gd name="connsiteX8" fmla="*/ 90488 w 133350"/>
                <a:gd name="connsiteY8" fmla="*/ 66675 h 190500"/>
                <a:gd name="connsiteX9" fmla="*/ 66675 w 133350"/>
                <a:gd name="connsiteY9" fmla="*/ 90488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3350" h="190500">
                  <a:moveTo>
                    <a:pt x="66675" y="0"/>
                  </a:moveTo>
                  <a:cubicBezTo>
                    <a:pt x="29813" y="0"/>
                    <a:pt x="0" y="29813"/>
                    <a:pt x="0" y="66675"/>
                  </a:cubicBezTo>
                  <a:cubicBezTo>
                    <a:pt x="0" y="116681"/>
                    <a:pt x="66675" y="190500"/>
                    <a:pt x="66675" y="190500"/>
                  </a:cubicBezTo>
                  <a:cubicBezTo>
                    <a:pt x="66675" y="190500"/>
                    <a:pt x="133350" y="116681"/>
                    <a:pt x="133350" y="66675"/>
                  </a:cubicBezTo>
                  <a:cubicBezTo>
                    <a:pt x="133350" y="29813"/>
                    <a:pt x="103537" y="0"/>
                    <a:pt x="66675" y="0"/>
                  </a:cubicBezTo>
                  <a:close/>
                  <a:moveTo>
                    <a:pt x="66675" y="90488"/>
                  </a:moveTo>
                  <a:cubicBezTo>
                    <a:pt x="53531" y="90488"/>
                    <a:pt x="42863" y="79820"/>
                    <a:pt x="42863" y="66675"/>
                  </a:cubicBezTo>
                  <a:cubicBezTo>
                    <a:pt x="42863" y="53531"/>
                    <a:pt x="53531" y="42863"/>
                    <a:pt x="66675" y="42863"/>
                  </a:cubicBezTo>
                  <a:cubicBezTo>
                    <a:pt x="79820" y="42863"/>
                    <a:pt x="90488" y="53531"/>
                    <a:pt x="90488" y="66675"/>
                  </a:cubicBezTo>
                  <a:cubicBezTo>
                    <a:pt x="90488" y="79820"/>
                    <a:pt x="79820" y="90488"/>
                    <a:pt x="66675" y="90488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72" name="Graphic 19">
            <a:extLst>
              <a:ext uri="{FF2B5EF4-FFF2-40B4-BE49-F238E27FC236}">
                <a16:creationId xmlns:a16="http://schemas.microsoft.com/office/drawing/2014/main" id="{66F3A680-38CB-4FBC-8BBE-126530BD3F00}"/>
              </a:ext>
            </a:extLst>
          </p:cNvPr>
          <p:cNvGrpSpPr/>
          <p:nvPr/>
        </p:nvGrpSpPr>
        <p:grpSpPr>
          <a:xfrm>
            <a:off x="7511879" y="2517216"/>
            <a:ext cx="228600" cy="228600"/>
            <a:chOff x="5981700" y="3314700"/>
            <a:chExt cx="228600" cy="228600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EF341550-EF19-44FA-9559-628BABD6E7B0}"/>
                </a:ext>
              </a:extLst>
            </p:cNvPr>
            <p:cNvSpPr/>
            <p:nvPr/>
          </p:nvSpPr>
          <p:spPr>
            <a:xfrm>
              <a:off x="5981700" y="3314700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16E049A3-19DA-4A15-ADDF-21CAFE00F657}"/>
                </a:ext>
              </a:extLst>
            </p:cNvPr>
            <p:cNvSpPr/>
            <p:nvPr/>
          </p:nvSpPr>
          <p:spPr>
            <a:xfrm>
              <a:off x="6029325" y="3333750"/>
              <a:ext cx="133350" cy="190500"/>
            </a:xfrm>
            <a:custGeom>
              <a:avLst/>
              <a:gdLst>
                <a:gd name="connsiteX0" fmla="*/ 66675 w 133350"/>
                <a:gd name="connsiteY0" fmla="*/ 0 h 190500"/>
                <a:gd name="connsiteX1" fmla="*/ 0 w 133350"/>
                <a:gd name="connsiteY1" fmla="*/ 66675 h 190500"/>
                <a:gd name="connsiteX2" fmla="*/ 66675 w 133350"/>
                <a:gd name="connsiteY2" fmla="*/ 190500 h 190500"/>
                <a:gd name="connsiteX3" fmla="*/ 133350 w 133350"/>
                <a:gd name="connsiteY3" fmla="*/ 66675 h 190500"/>
                <a:gd name="connsiteX4" fmla="*/ 66675 w 133350"/>
                <a:gd name="connsiteY4" fmla="*/ 0 h 190500"/>
                <a:gd name="connsiteX5" fmla="*/ 66675 w 133350"/>
                <a:gd name="connsiteY5" fmla="*/ 90488 h 190500"/>
                <a:gd name="connsiteX6" fmla="*/ 42863 w 133350"/>
                <a:gd name="connsiteY6" fmla="*/ 66675 h 190500"/>
                <a:gd name="connsiteX7" fmla="*/ 66675 w 133350"/>
                <a:gd name="connsiteY7" fmla="*/ 42863 h 190500"/>
                <a:gd name="connsiteX8" fmla="*/ 90488 w 133350"/>
                <a:gd name="connsiteY8" fmla="*/ 66675 h 190500"/>
                <a:gd name="connsiteX9" fmla="*/ 66675 w 133350"/>
                <a:gd name="connsiteY9" fmla="*/ 90488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3350" h="190500">
                  <a:moveTo>
                    <a:pt x="66675" y="0"/>
                  </a:moveTo>
                  <a:cubicBezTo>
                    <a:pt x="29813" y="0"/>
                    <a:pt x="0" y="29813"/>
                    <a:pt x="0" y="66675"/>
                  </a:cubicBezTo>
                  <a:cubicBezTo>
                    <a:pt x="0" y="116681"/>
                    <a:pt x="66675" y="190500"/>
                    <a:pt x="66675" y="190500"/>
                  </a:cubicBezTo>
                  <a:cubicBezTo>
                    <a:pt x="66675" y="190500"/>
                    <a:pt x="133350" y="116681"/>
                    <a:pt x="133350" y="66675"/>
                  </a:cubicBezTo>
                  <a:cubicBezTo>
                    <a:pt x="133350" y="29813"/>
                    <a:pt x="103537" y="0"/>
                    <a:pt x="66675" y="0"/>
                  </a:cubicBezTo>
                  <a:close/>
                  <a:moveTo>
                    <a:pt x="66675" y="90488"/>
                  </a:moveTo>
                  <a:cubicBezTo>
                    <a:pt x="53531" y="90488"/>
                    <a:pt x="42863" y="79820"/>
                    <a:pt x="42863" y="66675"/>
                  </a:cubicBezTo>
                  <a:cubicBezTo>
                    <a:pt x="42863" y="53531"/>
                    <a:pt x="53531" y="42863"/>
                    <a:pt x="66675" y="42863"/>
                  </a:cubicBezTo>
                  <a:cubicBezTo>
                    <a:pt x="79820" y="42863"/>
                    <a:pt x="90488" y="53531"/>
                    <a:pt x="90488" y="66675"/>
                  </a:cubicBezTo>
                  <a:cubicBezTo>
                    <a:pt x="90488" y="79820"/>
                    <a:pt x="79820" y="90488"/>
                    <a:pt x="66675" y="90488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49339F8-7C1B-475A-A4ED-73FA860F4A39}"/>
              </a:ext>
            </a:extLst>
          </p:cNvPr>
          <p:cNvGrpSpPr/>
          <p:nvPr/>
        </p:nvGrpSpPr>
        <p:grpSpPr>
          <a:xfrm>
            <a:off x="7486500" y="4315336"/>
            <a:ext cx="2768893" cy="370163"/>
            <a:chOff x="7486500" y="4335902"/>
            <a:chExt cx="2768893" cy="370163"/>
          </a:xfrm>
        </p:grpSpPr>
        <p:grpSp>
          <p:nvGrpSpPr>
            <p:cNvPr id="94" name="Graphic 22">
              <a:extLst>
                <a:ext uri="{FF2B5EF4-FFF2-40B4-BE49-F238E27FC236}">
                  <a16:creationId xmlns:a16="http://schemas.microsoft.com/office/drawing/2014/main" id="{0B678909-6EF2-4C45-9AE0-447B2CBC2A6A}"/>
                </a:ext>
              </a:extLst>
            </p:cNvPr>
            <p:cNvGrpSpPr/>
            <p:nvPr/>
          </p:nvGrpSpPr>
          <p:grpSpPr>
            <a:xfrm>
              <a:off x="7486500" y="4335902"/>
              <a:ext cx="370163" cy="370163"/>
              <a:chOff x="5981700" y="3314700"/>
              <a:chExt cx="474980" cy="474980"/>
            </a:xfrm>
          </p:grpSpPr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3DBF7988-24EC-470F-B339-7D78566F7DC7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474980" cy="474980"/>
              </a:xfrm>
              <a:custGeom>
                <a:avLst/>
                <a:gdLst>
                  <a:gd name="connsiteX0" fmla="*/ 0 w 474980"/>
                  <a:gd name="connsiteY0" fmla="*/ 0 h 474980"/>
                  <a:gd name="connsiteX1" fmla="*/ 474980 w 474980"/>
                  <a:gd name="connsiteY1" fmla="*/ 0 h 474980"/>
                  <a:gd name="connsiteX2" fmla="*/ 474980 w 474980"/>
                  <a:gd name="connsiteY2" fmla="*/ 474980 h 474980"/>
                  <a:gd name="connsiteX3" fmla="*/ 0 w 474980"/>
                  <a:gd name="connsiteY3" fmla="*/ 474980 h 4749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4980" h="474980">
                    <a:moveTo>
                      <a:pt x="0" y="0"/>
                    </a:moveTo>
                    <a:lnTo>
                      <a:pt x="474980" y="0"/>
                    </a:lnTo>
                    <a:lnTo>
                      <a:pt x="474980" y="474980"/>
                    </a:lnTo>
                    <a:lnTo>
                      <a:pt x="0" y="474980"/>
                    </a:lnTo>
                    <a:close/>
                  </a:path>
                </a:pathLst>
              </a:custGeom>
              <a:noFill/>
              <a:ln w="194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00DB09C3-4C84-4763-9714-8F98D52D0280}"/>
                  </a:ext>
                </a:extLst>
              </p:cNvPr>
              <p:cNvSpPr/>
              <p:nvPr/>
            </p:nvSpPr>
            <p:spPr>
              <a:xfrm>
                <a:off x="6041072" y="3393863"/>
                <a:ext cx="356235" cy="316653"/>
              </a:xfrm>
              <a:custGeom>
                <a:avLst/>
                <a:gdLst>
                  <a:gd name="connsiteX0" fmla="*/ 336444 w 356235"/>
                  <a:gd name="connsiteY0" fmla="*/ 0 h 316653"/>
                  <a:gd name="connsiteX1" fmla="*/ 19791 w 356235"/>
                  <a:gd name="connsiteY1" fmla="*/ 0 h 316653"/>
                  <a:gd name="connsiteX2" fmla="*/ 19791 w 356235"/>
                  <a:gd name="connsiteY2" fmla="*/ 39582 h 316653"/>
                  <a:gd name="connsiteX3" fmla="*/ 336444 w 356235"/>
                  <a:gd name="connsiteY3" fmla="*/ 39582 h 316653"/>
                  <a:gd name="connsiteX4" fmla="*/ 336444 w 356235"/>
                  <a:gd name="connsiteY4" fmla="*/ 0 h 316653"/>
                  <a:gd name="connsiteX5" fmla="*/ 356235 w 356235"/>
                  <a:gd name="connsiteY5" fmla="*/ 197908 h 316653"/>
                  <a:gd name="connsiteX6" fmla="*/ 356235 w 356235"/>
                  <a:gd name="connsiteY6" fmla="*/ 158327 h 316653"/>
                  <a:gd name="connsiteX7" fmla="*/ 336444 w 356235"/>
                  <a:gd name="connsiteY7" fmla="*/ 59373 h 316653"/>
                  <a:gd name="connsiteX8" fmla="*/ 19791 w 356235"/>
                  <a:gd name="connsiteY8" fmla="*/ 59373 h 316653"/>
                  <a:gd name="connsiteX9" fmla="*/ 0 w 356235"/>
                  <a:gd name="connsiteY9" fmla="*/ 158327 h 316653"/>
                  <a:gd name="connsiteX10" fmla="*/ 0 w 356235"/>
                  <a:gd name="connsiteY10" fmla="*/ 197908 h 316653"/>
                  <a:gd name="connsiteX11" fmla="*/ 19791 w 356235"/>
                  <a:gd name="connsiteY11" fmla="*/ 197908 h 316653"/>
                  <a:gd name="connsiteX12" fmla="*/ 19791 w 356235"/>
                  <a:gd name="connsiteY12" fmla="*/ 316653 h 316653"/>
                  <a:gd name="connsiteX13" fmla="*/ 217699 w 356235"/>
                  <a:gd name="connsiteY13" fmla="*/ 316653 h 316653"/>
                  <a:gd name="connsiteX14" fmla="*/ 217699 w 356235"/>
                  <a:gd name="connsiteY14" fmla="*/ 197908 h 316653"/>
                  <a:gd name="connsiteX15" fmla="*/ 296863 w 356235"/>
                  <a:gd name="connsiteY15" fmla="*/ 197908 h 316653"/>
                  <a:gd name="connsiteX16" fmla="*/ 296863 w 356235"/>
                  <a:gd name="connsiteY16" fmla="*/ 316653 h 316653"/>
                  <a:gd name="connsiteX17" fmla="*/ 336444 w 356235"/>
                  <a:gd name="connsiteY17" fmla="*/ 316653 h 316653"/>
                  <a:gd name="connsiteX18" fmla="*/ 336444 w 356235"/>
                  <a:gd name="connsiteY18" fmla="*/ 197908 h 316653"/>
                  <a:gd name="connsiteX19" fmla="*/ 356235 w 356235"/>
                  <a:gd name="connsiteY19" fmla="*/ 197908 h 316653"/>
                  <a:gd name="connsiteX20" fmla="*/ 178118 w 356235"/>
                  <a:gd name="connsiteY20" fmla="*/ 277072 h 316653"/>
                  <a:gd name="connsiteX21" fmla="*/ 59373 w 356235"/>
                  <a:gd name="connsiteY21" fmla="*/ 277072 h 316653"/>
                  <a:gd name="connsiteX22" fmla="*/ 59373 w 356235"/>
                  <a:gd name="connsiteY22" fmla="*/ 197908 h 316653"/>
                  <a:gd name="connsiteX23" fmla="*/ 178118 w 356235"/>
                  <a:gd name="connsiteY23" fmla="*/ 197908 h 316653"/>
                  <a:gd name="connsiteX24" fmla="*/ 178118 w 356235"/>
                  <a:gd name="connsiteY24" fmla="*/ 277072 h 3166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356235" h="316653">
                    <a:moveTo>
                      <a:pt x="336444" y="0"/>
                    </a:moveTo>
                    <a:lnTo>
                      <a:pt x="19791" y="0"/>
                    </a:lnTo>
                    <a:lnTo>
                      <a:pt x="19791" y="39582"/>
                    </a:lnTo>
                    <a:lnTo>
                      <a:pt x="336444" y="39582"/>
                    </a:lnTo>
                    <a:lnTo>
                      <a:pt x="336444" y="0"/>
                    </a:lnTo>
                    <a:close/>
                    <a:moveTo>
                      <a:pt x="356235" y="197908"/>
                    </a:moveTo>
                    <a:lnTo>
                      <a:pt x="356235" y="158327"/>
                    </a:lnTo>
                    <a:lnTo>
                      <a:pt x="336444" y="59373"/>
                    </a:lnTo>
                    <a:lnTo>
                      <a:pt x="19791" y="59373"/>
                    </a:lnTo>
                    <a:lnTo>
                      <a:pt x="0" y="158327"/>
                    </a:lnTo>
                    <a:lnTo>
                      <a:pt x="0" y="197908"/>
                    </a:lnTo>
                    <a:lnTo>
                      <a:pt x="19791" y="197908"/>
                    </a:lnTo>
                    <a:lnTo>
                      <a:pt x="19791" y="316653"/>
                    </a:lnTo>
                    <a:lnTo>
                      <a:pt x="217699" y="316653"/>
                    </a:lnTo>
                    <a:lnTo>
                      <a:pt x="217699" y="197908"/>
                    </a:lnTo>
                    <a:lnTo>
                      <a:pt x="296863" y="197908"/>
                    </a:lnTo>
                    <a:lnTo>
                      <a:pt x="296863" y="316653"/>
                    </a:lnTo>
                    <a:lnTo>
                      <a:pt x="336444" y="316653"/>
                    </a:lnTo>
                    <a:lnTo>
                      <a:pt x="336444" y="197908"/>
                    </a:lnTo>
                    <a:lnTo>
                      <a:pt x="356235" y="197908"/>
                    </a:lnTo>
                    <a:close/>
                    <a:moveTo>
                      <a:pt x="178118" y="277072"/>
                    </a:moveTo>
                    <a:lnTo>
                      <a:pt x="59373" y="277072"/>
                    </a:lnTo>
                    <a:lnTo>
                      <a:pt x="59373" y="197908"/>
                    </a:lnTo>
                    <a:lnTo>
                      <a:pt x="178118" y="197908"/>
                    </a:lnTo>
                    <a:lnTo>
                      <a:pt x="178118" y="277072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194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9CEA277-B0F6-4E00-8C6F-B21C0D8E160A}"/>
                </a:ext>
              </a:extLst>
            </p:cNvPr>
            <p:cNvSpPr txBox="1"/>
            <p:nvPr/>
          </p:nvSpPr>
          <p:spPr>
            <a:xfrm>
              <a:off x="7915675" y="4384682"/>
              <a:ext cx="23397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MY" sz="1200" dirty="0" err="1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MyStore</a:t>
              </a:r>
              <a:r>
                <a:rPr lang="en-MY" sz="12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 – Shah </a:t>
              </a:r>
              <a:r>
                <a:rPr lang="en-MY" sz="1200" dirty="0" err="1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Alam</a:t>
              </a:r>
              <a:endParaRPr lang="en-US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34C427B-FCD4-44E6-9BED-7F2941538789}"/>
              </a:ext>
            </a:extLst>
          </p:cNvPr>
          <p:cNvGrpSpPr/>
          <p:nvPr/>
        </p:nvGrpSpPr>
        <p:grpSpPr>
          <a:xfrm>
            <a:off x="7532769" y="4824934"/>
            <a:ext cx="2722624" cy="287679"/>
            <a:chOff x="7532769" y="4845500"/>
            <a:chExt cx="2722624" cy="287679"/>
          </a:xfrm>
        </p:grpSpPr>
        <p:grpSp>
          <p:nvGrpSpPr>
            <p:cNvPr id="102" name="Graphic 29">
              <a:extLst>
                <a:ext uri="{FF2B5EF4-FFF2-40B4-BE49-F238E27FC236}">
                  <a16:creationId xmlns:a16="http://schemas.microsoft.com/office/drawing/2014/main" id="{D2F85304-43B7-488C-A177-FB1FBF49493C}"/>
                </a:ext>
              </a:extLst>
            </p:cNvPr>
            <p:cNvGrpSpPr/>
            <p:nvPr/>
          </p:nvGrpSpPr>
          <p:grpSpPr>
            <a:xfrm>
              <a:off x="7532769" y="4845500"/>
              <a:ext cx="277624" cy="277624"/>
              <a:chOff x="5981700" y="3314700"/>
              <a:chExt cx="228600" cy="228600"/>
            </a:xfrm>
          </p:grpSpPr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5D6B6345-BA67-42D8-AC93-2DA15190F1AF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228600" cy="228600"/>
              </a:xfrm>
              <a:custGeom>
                <a:avLst/>
                <a:gdLst>
                  <a:gd name="connsiteX0" fmla="*/ 0 w 228600"/>
                  <a:gd name="connsiteY0" fmla="*/ 0 h 228600"/>
                  <a:gd name="connsiteX1" fmla="*/ 228600 w 228600"/>
                  <a:gd name="connsiteY1" fmla="*/ 0 h 228600"/>
                  <a:gd name="connsiteX2" fmla="*/ 228600 w 228600"/>
                  <a:gd name="connsiteY2" fmla="*/ 228600 h 228600"/>
                  <a:gd name="connsiteX3" fmla="*/ 0 w 228600"/>
                  <a:gd name="connsiteY3" fmla="*/ 2286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8600" h="228600">
                    <a:moveTo>
                      <a:pt x="0" y="0"/>
                    </a:moveTo>
                    <a:lnTo>
                      <a:pt x="228600" y="0"/>
                    </a:lnTo>
                    <a:lnTo>
                      <a:pt x="228600" y="228600"/>
                    </a:lnTo>
                    <a:lnTo>
                      <a:pt x="0" y="228600"/>
                    </a:lnTo>
                    <a:close/>
                  </a:path>
                </a:pathLst>
              </a:custGeom>
              <a:noFill/>
              <a:ln w="3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A8247CC4-3602-49F1-84D3-B9463EE84CB9}"/>
                  </a:ext>
                </a:extLst>
              </p:cNvPr>
              <p:cNvSpPr/>
              <p:nvPr/>
            </p:nvSpPr>
            <p:spPr>
              <a:xfrm>
                <a:off x="5991225" y="3368992"/>
                <a:ext cx="133350" cy="145732"/>
              </a:xfrm>
              <a:custGeom>
                <a:avLst/>
                <a:gdLst>
                  <a:gd name="connsiteX0" fmla="*/ 68294 w 133350"/>
                  <a:gd name="connsiteY0" fmla="*/ 0 h 145732"/>
                  <a:gd name="connsiteX1" fmla="*/ 0 w 133350"/>
                  <a:gd name="connsiteY1" fmla="*/ 45529 h 145732"/>
                  <a:gd name="connsiteX2" fmla="*/ 0 w 133350"/>
                  <a:gd name="connsiteY2" fmla="*/ 145733 h 145732"/>
                  <a:gd name="connsiteX3" fmla="*/ 47625 w 133350"/>
                  <a:gd name="connsiteY3" fmla="*/ 145733 h 145732"/>
                  <a:gd name="connsiteX4" fmla="*/ 47625 w 133350"/>
                  <a:gd name="connsiteY4" fmla="*/ 69533 h 145732"/>
                  <a:gd name="connsiteX5" fmla="*/ 85725 w 133350"/>
                  <a:gd name="connsiteY5" fmla="*/ 69533 h 145732"/>
                  <a:gd name="connsiteX6" fmla="*/ 85725 w 133350"/>
                  <a:gd name="connsiteY6" fmla="*/ 145733 h 145732"/>
                  <a:gd name="connsiteX7" fmla="*/ 133350 w 133350"/>
                  <a:gd name="connsiteY7" fmla="*/ 145733 h 145732"/>
                  <a:gd name="connsiteX8" fmla="*/ 133350 w 133350"/>
                  <a:gd name="connsiteY8" fmla="*/ 43339 h 1457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3350" h="145732">
                    <a:moveTo>
                      <a:pt x="68294" y="0"/>
                    </a:moveTo>
                    <a:lnTo>
                      <a:pt x="0" y="45529"/>
                    </a:lnTo>
                    <a:lnTo>
                      <a:pt x="0" y="145733"/>
                    </a:lnTo>
                    <a:lnTo>
                      <a:pt x="47625" y="145733"/>
                    </a:lnTo>
                    <a:lnTo>
                      <a:pt x="47625" y="69533"/>
                    </a:lnTo>
                    <a:lnTo>
                      <a:pt x="85725" y="69533"/>
                    </a:lnTo>
                    <a:lnTo>
                      <a:pt x="85725" y="145733"/>
                    </a:lnTo>
                    <a:lnTo>
                      <a:pt x="133350" y="145733"/>
                    </a:lnTo>
                    <a:lnTo>
                      <a:pt x="133350" y="43339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3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33751EC0-F097-4DC8-9F1A-1DA0DFAA30E9}"/>
                  </a:ext>
                </a:extLst>
              </p:cNvPr>
              <p:cNvSpPr/>
              <p:nvPr/>
            </p:nvSpPr>
            <p:spPr>
              <a:xfrm>
                <a:off x="6143625" y="3381375"/>
                <a:ext cx="19050" cy="19050"/>
              </a:xfrm>
              <a:custGeom>
                <a:avLst/>
                <a:gdLst>
                  <a:gd name="connsiteX0" fmla="*/ 0 w 19050"/>
                  <a:gd name="connsiteY0" fmla="*/ 0 h 19050"/>
                  <a:gd name="connsiteX1" fmla="*/ 19050 w 19050"/>
                  <a:gd name="connsiteY1" fmla="*/ 0 h 19050"/>
                  <a:gd name="connsiteX2" fmla="*/ 19050 w 19050"/>
                  <a:gd name="connsiteY2" fmla="*/ 19050 h 19050"/>
                  <a:gd name="connsiteX3" fmla="*/ 0 w 19050"/>
                  <a:gd name="connsiteY3" fmla="*/ 19050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050" h="19050">
                    <a:moveTo>
                      <a:pt x="0" y="0"/>
                    </a:moveTo>
                    <a:lnTo>
                      <a:pt x="19050" y="0"/>
                    </a:lnTo>
                    <a:lnTo>
                      <a:pt x="19050" y="19050"/>
                    </a:lnTo>
                    <a:lnTo>
                      <a:pt x="0" y="19050"/>
                    </a:lnTo>
                    <a:close/>
                  </a:path>
                </a:pathLst>
              </a:custGeom>
              <a:noFill/>
              <a:ln w="3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71DC5A7B-3201-47C5-8138-BE33E8A13D2A}"/>
                  </a:ext>
                </a:extLst>
              </p:cNvPr>
              <p:cNvSpPr/>
              <p:nvPr/>
            </p:nvSpPr>
            <p:spPr>
              <a:xfrm>
                <a:off x="6076950" y="3343275"/>
                <a:ext cx="123825" cy="171450"/>
              </a:xfrm>
              <a:custGeom>
                <a:avLst/>
                <a:gdLst>
                  <a:gd name="connsiteX0" fmla="*/ 0 w 123825"/>
                  <a:gd name="connsiteY0" fmla="*/ 0 h 171450"/>
                  <a:gd name="connsiteX1" fmla="*/ 0 w 123825"/>
                  <a:gd name="connsiteY1" fmla="*/ 14383 h 171450"/>
                  <a:gd name="connsiteX2" fmla="*/ 19050 w 123825"/>
                  <a:gd name="connsiteY2" fmla="*/ 27051 h 171450"/>
                  <a:gd name="connsiteX3" fmla="*/ 35528 w 123825"/>
                  <a:gd name="connsiteY3" fmla="*/ 38100 h 171450"/>
                  <a:gd name="connsiteX4" fmla="*/ 47625 w 123825"/>
                  <a:gd name="connsiteY4" fmla="*/ 38100 h 171450"/>
                  <a:gd name="connsiteX5" fmla="*/ 47625 w 123825"/>
                  <a:gd name="connsiteY5" fmla="*/ 46196 h 171450"/>
                  <a:gd name="connsiteX6" fmla="*/ 66675 w 123825"/>
                  <a:gd name="connsiteY6" fmla="*/ 58960 h 171450"/>
                  <a:gd name="connsiteX7" fmla="*/ 66675 w 123825"/>
                  <a:gd name="connsiteY7" fmla="*/ 76200 h 171450"/>
                  <a:gd name="connsiteX8" fmla="*/ 85725 w 123825"/>
                  <a:gd name="connsiteY8" fmla="*/ 76200 h 171450"/>
                  <a:gd name="connsiteX9" fmla="*/ 85725 w 123825"/>
                  <a:gd name="connsiteY9" fmla="*/ 95250 h 171450"/>
                  <a:gd name="connsiteX10" fmla="*/ 66675 w 123825"/>
                  <a:gd name="connsiteY10" fmla="*/ 95250 h 171450"/>
                  <a:gd name="connsiteX11" fmla="*/ 66675 w 123825"/>
                  <a:gd name="connsiteY11" fmla="*/ 114300 h 171450"/>
                  <a:gd name="connsiteX12" fmla="*/ 85725 w 123825"/>
                  <a:gd name="connsiteY12" fmla="*/ 114300 h 171450"/>
                  <a:gd name="connsiteX13" fmla="*/ 85725 w 123825"/>
                  <a:gd name="connsiteY13" fmla="*/ 133350 h 171450"/>
                  <a:gd name="connsiteX14" fmla="*/ 66675 w 123825"/>
                  <a:gd name="connsiteY14" fmla="*/ 133350 h 171450"/>
                  <a:gd name="connsiteX15" fmla="*/ 66675 w 123825"/>
                  <a:gd name="connsiteY15" fmla="*/ 171450 h 171450"/>
                  <a:gd name="connsiteX16" fmla="*/ 123825 w 123825"/>
                  <a:gd name="connsiteY16" fmla="*/ 171450 h 171450"/>
                  <a:gd name="connsiteX17" fmla="*/ 123825 w 123825"/>
                  <a:gd name="connsiteY17" fmla="*/ 0 h 171450"/>
                  <a:gd name="connsiteX18" fmla="*/ 0 w 123825"/>
                  <a:gd name="connsiteY18" fmla="*/ 0 h 171450"/>
                  <a:gd name="connsiteX19" fmla="*/ 85725 w 123825"/>
                  <a:gd name="connsiteY19" fmla="*/ 57150 h 171450"/>
                  <a:gd name="connsiteX20" fmla="*/ 66675 w 123825"/>
                  <a:gd name="connsiteY20" fmla="*/ 57150 h 171450"/>
                  <a:gd name="connsiteX21" fmla="*/ 66675 w 123825"/>
                  <a:gd name="connsiteY21" fmla="*/ 38100 h 171450"/>
                  <a:gd name="connsiteX22" fmla="*/ 85725 w 123825"/>
                  <a:gd name="connsiteY22" fmla="*/ 38100 h 171450"/>
                  <a:gd name="connsiteX23" fmla="*/ 85725 w 123825"/>
                  <a:gd name="connsiteY23" fmla="*/ 57150 h 171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23825" h="171450">
                    <a:moveTo>
                      <a:pt x="0" y="0"/>
                    </a:moveTo>
                    <a:lnTo>
                      <a:pt x="0" y="14383"/>
                    </a:lnTo>
                    <a:lnTo>
                      <a:pt x="19050" y="27051"/>
                    </a:lnTo>
                    <a:lnTo>
                      <a:pt x="35528" y="38100"/>
                    </a:lnTo>
                    <a:lnTo>
                      <a:pt x="47625" y="38100"/>
                    </a:lnTo>
                    <a:lnTo>
                      <a:pt x="47625" y="46196"/>
                    </a:lnTo>
                    <a:lnTo>
                      <a:pt x="66675" y="58960"/>
                    </a:lnTo>
                    <a:lnTo>
                      <a:pt x="66675" y="76200"/>
                    </a:lnTo>
                    <a:lnTo>
                      <a:pt x="85725" y="76200"/>
                    </a:lnTo>
                    <a:lnTo>
                      <a:pt x="85725" y="95250"/>
                    </a:lnTo>
                    <a:lnTo>
                      <a:pt x="66675" y="95250"/>
                    </a:lnTo>
                    <a:lnTo>
                      <a:pt x="66675" y="114300"/>
                    </a:lnTo>
                    <a:lnTo>
                      <a:pt x="85725" y="114300"/>
                    </a:lnTo>
                    <a:lnTo>
                      <a:pt x="85725" y="133350"/>
                    </a:lnTo>
                    <a:lnTo>
                      <a:pt x="66675" y="133350"/>
                    </a:lnTo>
                    <a:lnTo>
                      <a:pt x="66675" y="171450"/>
                    </a:lnTo>
                    <a:lnTo>
                      <a:pt x="123825" y="171450"/>
                    </a:lnTo>
                    <a:lnTo>
                      <a:pt x="123825" y="0"/>
                    </a:lnTo>
                    <a:lnTo>
                      <a:pt x="0" y="0"/>
                    </a:lnTo>
                    <a:close/>
                    <a:moveTo>
                      <a:pt x="85725" y="57150"/>
                    </a:moveTo>
                    <a:lnTo>
                      <a:pt x="66675" y="57150"/>
                    </a:lnTo>
                    <a:lnTo>
                      <a:pt x="66675" y="38100"/>
                    </a:lnTo>
                    <a:lnTo>
                      <a:pt x="85725" y="38100"/>
                    </a:lnTo>
                    <a:lnTo>
                      <a:pt x="85725" y="57150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3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A95D8B48-A3B2-426E-878B-6FF81122F3AD}"/>
                </a:ext>
              </a:extLst>
            </p:cNvPr>
            <p:cNvSpPr txBox="1"/>
            <p:nvPr/>
          </p:nvSpPr>
          <p:spPr>
            <a:xfrm>
              <a:off x="7915675" y="4856180"/>
              <a:ext cx="23397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MY" sz="12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No28, Jalan Example 48/32</a:t>
              </a:r>
            </a:p>
          </p:txBody>
        </p:sp>
      </p:grpSp>
      <p:grpSp>
        <p:nvGrpSpPr>
          <p:cNvPr id="111" name="Graphic 99">
            <a:extLst>
              <a:ext uri="{FF2B5EF4-FFF2-40B4-BE49-F238E27FC236}">
                <a16:creationId xmlns:a16="http://schemas.microsoft.com/office/drawing/2014/main" id="{1A33A9C7-81BE-48D6-9D12-CE115DDBCF9A}"/>
              </a:ext>
            </a:extLst>
          </p:cNvPr>
          <p:cNvGrpSpPr/>
          <p:nvPr/>
        </p:nvGrpSpPr>
        <p:grpSpPr>
          <a:xfrm>
            <a:off x="10020409" y="4387637"/>
            <a:ext cx="228600" cy="228600"/>
            <a:chOff x="5981700" y="3314700"/>
            <a:chExt cx="228600" cy="228600"/>
          </a:xfrm>
        </p:grpSpPr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BEBEDE87-8C18-49DA-AD04-F6BCC7A6D071}"/>
                </a:ext>
              </a:extLst>
            </p:cNvPr>
            <p:cNvSpPr/>
            <p:nvPr/>
          </p:nvSpPr>
          <p:spPr>
            <a:xfrm>
              <a:off x="5981700" y="3314700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6C4E31DC-8F17-4F8F-BEAF-928981D541A5}"/>
                </a:ext>
              </a:extLst>
            </p:cNvPr>
            <p:cNvSpPr/>
            <p:nvPr/>
          </p:nvSpPr>
          <p:spPr>
            <a:xfrm>
              <a:off x="6010275" y="3343251"/>
              <a:ext cx="171473" cy="171473"/>
            </a:xfrm>
            <a:custGeom>
              <a:avLst/>
              <a:gdLst>
                <a:gd name="connsiteX0" fmla="*/ 0 w 171473"/>
                <a:gd name="connsiteY0" fmla="*/ 135755 h 171473"/>
                <a:gd name="connsiteX1" fmla="*/ 0 w 171473"/>
                <a:gd name="connsiteY1" fmla="*/ 171474 h 171473"/>
                <a:gd name="connsiteX2" fmla="*/ 35719 w 171473"/>
                <a:gd name="connsiteY2" fmla="*/ 171474 h 171473"/>
                <a:gd name="connsiteX3" fmla="*/ 141065 w 171473"/>
                <a:gd name="connsiteY3" fmla="*/ 66127 h 171473"/>
                <a:gd name="connsiteX4" fmla="*/ 105347 w 171473"/>
                <a:gd name="connsiteY4" fmla="*/ 30409 h 171473"/>
                <a:gd name="connsiteX5" fmla="*/ 0 w 171473"/>
                <a:gd name="connsiteY5" fmla="*/ 135755 h 171473"/>
                <a:gd name="connsiteX6" fmla="*/ 168688 w 171473"/>
                <a:gd name="connsiteY6" fmla="*/ 38505 h 171473"/>
                <a:gd name="connsiteX7" fmla="*/ 168688 w 171473"/>
                <a:gd name="connsiteY7" fmla="*/ 25075 h 171473"/>
                <a:gd name="connsiteX8" fmla="*/ 146399 w 171473"/>
                <a:gd name="connsiteY8" fmla="*/ 2786 h 171473"/>
                <a:gd name="connsiteX9" fmla="*/ 132969 w 171473"/>
                <a:gd name="connsiteY9" fmla="*/ 2786 h 171473"/>
                <a:gd name="connsiteX10" fmla="*/ 115538 w 171473"/>
                <a:gd name="connsiteY10" fmla="*/ 20217 h 171473"/>
                <a:gd name="connsiteX11" fmla="*/ 151257 w 171473"/>
                <a:gd name="connsiteY11" fmla="*/ 55936 h 171473"/>
                <a:gd name="connsiteX12" fmla="*/ 168688 w 171473"/>
                <a:gd name="connsiteY12" fmla="*/ 38505 h 17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1473" h="171473">
                  <a:moveTo>
                    <a:pt x="0" y="135755"/>
                  </a:moveTo>
                  <a:lnTo>
                    <a:pt x="0" y="171474"/>
                  </a:lnTo>
                  <a:lnTo>
                    <a:pt x="35719" y="171474"/>
                  </a:lnTo>
                  <a:lnTo>
                    <a:pt x="141065" y="66127"/>
                  </a:lnTo>
                  <a:lnTo>
                    <a:pt x="105347" y="30409"/>
                  </a:lnTo>
                  <a:lnTo>
                    <a:pt x="0" y="135755"/>
                  </a:lnTo>
                  <a:close/>
                  <a:moveTo>
                    <a:pt x="168688" y="38505"/>
                  </a:moveTo>
                  <a:cubicBezTo>
                    <a:pt x="172403" y="34790"/>
                    <a:pt x="172403" y="28789"/>
                    <a:pt x="168688" y="25075"/>
                  </a:cubicBezTo>
                  <a:lnTo>
                    <a:pt x="146399" y="2786"/>
                  </a:lnTo>
                  <a:cubicBezTo>
                    <a:pt x="142685" y="-929"/>
                    <a:pt x="136684" y="-929"/>
                    <a:pt x="132969" y="2786"/>
                  </a:cubicBezTo>
                  <a:lnTo>
                    <a:pt x="115538" y="20217"/>
                  </a:lnTo>
                  <a:lnTo>
                    <a:pt x="151257" y="55936"/>
                  </a:lnTo>
                  <a:lnTo>
                    <a:pt x="168688" y="38505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0EA51282-3491-40BA-9827-A883CA72D70C}"/>
              </a:ext>
            </a:extLst>
          </p:cNvPr>
          <p:cNvSpPr txBox="1"/>
          <p:nvPr/>
        </p:nvSpPr>
        <p:spPr>
          <a:xfrm>
            <a:off x="7441902" y="5281278"/>
            <a:ext cx="23397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Waiting for Rider …</a:t>
            </a:r>
          </a:p>
        </p:txBody>
      </p:sp>
      <p:grpSp>
        <p:nvGrpSpPr>
          <p:cNvPr id="118" name="Graphic 99">
            <a:extLst>
              <a:ext uri="{FF2B5EF4-FFF2-40B4-BE49-F238E27FC236}">
                <a16:creationId xmlns:a16="http://schemas.microsoft.com/office/drawing/2014/main" id="{FB97E834-61BB-44EF-B044-7E288E3895CE}"/>
              </a:ext>
            </a:extLst>
          </p:cNvPr>
          <p:cNvGrpSpPr/>
          <p:nvPr/>
        </p:nvGrpSpPr>
        <p:grpSpPr>
          <a:xfrm>
            <a:off x="10020409" y="4839254"/>
            <a:ext cx="228600" cy="228600"/>
            <a:chOff x="5981700" y="3314700"/>
            <a:chExt cx="228600" cy="228600"/>
          </a:xfrm>
        </p:grpSpPr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A740A041-E79A-4ECA-9DCE-8188C00A9179}"/>
                </a:ext>
              </a:extLst>
            </p:cNvPr>
            <p:cNvSpPr/>
            <p:nvPr/>
          </p:nvSpPr>
          <p:spPr>
            <a:xfrm>
              <a:off x="5981700" y="3314700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4921C712-E2B8-4AAC-87EF-5B4F0BF3F9A9}"/>
                </a:ext>
              </a:extLst>
            </p:cNvPr>
            <p:cNvSpPr/>
            <p:nvPr/>
          </p:nvSpPr>
          <p:spPr>
            <a:xfrm>
              <a:off x="6010275" y="3343251"/>
              <a:ext cx="171473" cy="171473"/>
            </a:xfrm>
            <a:custGeom>
              <a:avLst/>
              <a:gdLst>
                <a:gd name="connsiteX0" fmla="*/ 0 w 171473"/>
                <a:gd name="connsiteY0" fmla="*/ 135755 h 171473"/>
                <a:gd name="connsiteX1" fmla="*/ 0 w 171473"/>
                <a:gd name="connsiteY1" fmla="*/ 171474 h 171473"/>
                <a:gd name="connsiteX2" fmla="*/ 35719 w 171473"/>
                <a:gd name="connsiteY2" fmla="*/ 171474 h 171473"/>
                <a:gd name="connsiteX3" fmla="*/ 141065 w 171473"/>
                <a:gd name="connsiteY3" fmla="*/ 66127 h 171473"/>
                <a:gd name="connsiteX4" fmla="*/ 105347 w 171473"/>
                <a:gd name="connsiteY4" fmla="*/ 30409 h 171473"/>
                <a:gd name="connsiteX5" fmla="*/ 0 w 171473"/>
                <a:gd name="connsiteY5" fmla="*/ 135755 h 171473"/>
                <a:gd name="connsiteX6" fmla="*/ 168688 w 171473"/>
                <a:gd name="connsiteY6" fmla="*/ 38505 h 171473"/>
                <a:gd name="connsiteX7" fmla="*/ 168688 w 171473"/>
                <a:gd name="connsiteY7" fmla="*/ 25075 h 171473"/>
                <a:gd name="connsiteX8" fmla="*/ 146399 w 171473"/>
                <a:gd name="connsiteY8" fmla="*/ 2786 h 171473"/>
                <a:gd name="connsiteX9" fmla="*/ 132969 w 171473"/>
                <a:gd name="connsiteY9" fmla="*/ 2786 h 171473"/>
                <a:gd name="connsiteX10" fmla="*/ 115538 w 171473"/>
                <a:gd name="connsiteY10" fmla="*/ 20217 h 171473"/>
                <a:gd name="connsiteX11" fmla="*/ 151257 w 171473"/>
                <a:gd name="connsiteY11" fmla="*/ 55936 h 171473"/>
                <a:gd name="connsiteX12" fmla="*/ 168688 w 171473"/>
                <a:gd name="connsiteY12" fmla="*/ 38505 h 17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1473" h="171473">
                  <a:moveTo>
                    <a:pt x="0" y="135755"/>
                  </a:moveTo>
                  <a:lnTo>
                    <a:pt x="0" y="171474"/>
                  </a:lnTo>
                  <a:lnTo>
                    <a:pt x="35719" y="171474"/>
                  </a:lnTo>
                  <a:lnTo>
                    <a:pt x="141065" y="66127"/>
                  </a:lnTo>
                  <a:lnTo>
                    <a:pt x="105347" y="30409"/>
                  </a:lnTo>
                  <a:lnTo>
                    <a:pt x="0" y="135755"/>
                  </a:lnTo>
                  <a:close/>
                  <a:moveTo>
                    <a:pt x="168688" y="38505"/>
                  </a:moveTo>
                  <a:cubicBezTo>
                    <a:pt x="172403" y="34790"/>
                    <a:pt x="172403" y="28789"/>
                    <a:pt x="168688" y="25075"/>
                  </a:cubicBezTo>
                  <a:lnTo>
                    <a:pt x="146399" y="2786"/>
                  </a:lnTo>
                  <a:cubicBezTo>
                    <a:pt x="142685" y="-929"/>
                    <a:pt x="136684" y="-929"/>
                    <a:pt x="132969" y="2786"/>
                  </a:cubicBezTo>
                  <a:lnTo>
                    <a:pt x="115538" y="20217"/>
                  </a:lnTo>
                  <a:lnTo>
                    <a:pt x="151257" y="55936"/>
                  </a:lnTo>
                  <a:lnTo>
                    <a:pt x="168688" y="38505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3151A2CE-331E-4B5E-BA93-EAA4AC0C28C3}"/>
              </a:ext>
            </a:extLst>
          </p:cNvPr>
          <p:cNvSpPr/>
          <p:nvPr/>
        </p:nvSpPr>
        <p:spPr>
          <a:xfrm>
            <a:off x="7325032" y="373019"/>
            <a:ext cx="3043797" cy="73802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508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11EB690-F14F-406F-B172-20E337BD9D8E}"/>
              </a:ext>
            </a:extLst>
          </p:cNvPr>
          <p:cNvSpPr/>
          <p:nvPr/>
        </p:nvSpPr>
        <p:spPr>
          <a:xfrm>
            <a:off x="7325033" y="370727"/>
            <a:ext cx="3026390" cy="19724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2C0FA5B-DA47-4995-946F-242651DD57E1}"/>
              </a:ext>
            </a:extLst>
          </p:cNvPr>
          <p:cNvSpPr txBox="1"/>
          <p:nvPr/>
        </p:nvSpPr>
        <p:spPr>
          <a:xfrm>
            <a:off x="7791902" y="652230"/>
            <a:ext cx="2079685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Manage Requests</a:t>
            </a:r>
            <a:endParaRPr lang="en-US" sz="1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12" name="Graphic 8">
            <a:extLst>
              <a:ext uri="{FF2B5EF4-FFF2-40B4-BE49-F238E27FC236}">
                <a16:creationId xmlns:a16="http://schemas.microsoft.com/office/drawing/2014/main" id="{2BCF7F03-1A9E-43AB-813E-A17ED73DC323}"/>
              </a:ext>
            </a:extLst>
          </p:cNvPr>
          <p:cNvGrpSpPr/>
          <p:nvPr/>
        </p:nvGrpSpPr>
        <p:grpSpPr>
          <a:xfrm>
            <a:off x="7511879" y="707207"/>
            <a:ext cx="228600" cy="228600"/>
            <a:chOff x="7477208" y="728588"/>
            <a:chExt cx="228600" cy="2286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189AD3C-F912-4FA0-BB3C-D77AF9D36DD5}"/>
                </a:ext>
              </a:extLst>
            </p:cNvPr>
            <p:cNvSpPr/>
            <p:nvPr/>
          </p:nvSpPr>
          <p:spPr>
            <a:xfrm>
              <a:off x="7477208" y="728588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5E03F21-843C-49E5-99B9-B05FD9709306}"/>
                </a:ext>
              </a:extLst>
            </p:cNvPr>
            <p:cNvSpPr/>
            <p:nvPr/>
          </p:nvSpPr>
          <p:spPr>
            <a:xfrm>
              <a:off x="7515308" y="766688"/>
              <a:ext cx="152400" cy="152400"/>
            </a:xfrm>
            <a:custGeom>
              <a:avLst/>
              <a:gdLst>
                <a:gd name="connsiteX0" fmla="*/ 152400 w 152400"/>
                <a:gd name="connsiteY0" fmla="*/ 66675 h 152400"/>
                <a:gd name="connsiteX1" fmla="*/ 36481 w 152400"/>
                <a:gd name="connsiteY1" fmla="*/ 66675 h 152400"/>
                <a:gd name="connsiteX2" fmla="*/ 89726 w 152400"/>
                <a:gd name="connsiteY2" fmla="*/ 13430 h 152400"/>
                <a:gd name="connsiteX3" fmla="*/ 76200 w 152400"/>
                <a:gd name="connsiteY3" fmla="*/ 0 h 152400"/>
                <a:gd name="connsiteX4" fmla="*/ 0 w 152400"/>
                <a:gd name="connsiteY4" fmla="*/ 76200 h 152400"/>
                <a:gd name="connsiteX5" fmla="*/ 76200 w 152400"/>
                <a:gd name="connsiteY5" fmla="*/ 152400 h 152400"/>
                <a:gd name="connsiteX6" fmla="*/ 89630 w 152400"/>
                <a:gd name="connsiteY6" fmla="*/ 138970 h 152400"/>
                <a:gd name="connsiteX7" fmla="*/ 36481 w 152400"/>
                <a:gd name="connsiteY7" fmla="*/ 85725 h 152400"/>
                <a:gd name="connsiteX8" fmla="*/ 152400 w 152400"/>
                <a:gd name="connsiteY8" fmla="*/ 85725 h 152400"/>
                <a:gd name="connsiteX9" fmla="*/ 152400 w 152400"/>
                <a:gd name="connsiteY9" fmla="*/ 66675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400" h="152400">
                  <a:moveTo>
                    <a:pt x="152400" y="66675"/>
                  </a:moveTo>
                  <a:lnTo>
                    <a:pt x="36481" y="66675"/>
                  </a:lnTo>
                  <a:lnTo>
                    <a:pt x="89726" y="13430"/>
                  </a:lnTo>
                  <a:lnTo>
                    <a:pt x="76200" y="0"/>
                  </a:lnTo>
                  <a:lnTo>
                    <a:pt x="0" y="76200"/>
                  </a:lnTo>
                  <a:lnTo>
                    <a:pt x="76200" y="152400"/>
                  </a:lnTo>
                  <a:lnTo>
                    <a:pt x="89630" y="138970"/>
                  </a:lnTo>
                  <a:lnTo>
                    <a:pt x="36481" y="85725"/>
                  </a:lnTo>
                  <a:lnTo>
                    <a:pt x="152400" y="85725"/>
                  </a:lnTo>
                  <a:lnTo>
                    <a:pt x="152400" y="66675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AB66DC02-8392-4038-9EC4-3B06555B4850}"/>
              </a:ext>
            </a:extLst>
          </p:cNvPr>
          <p:cNvSpPr/>
          <p:nvPr/>
        </p:nvSpPr>
        <p:spPr>
          <a:xfrm>
            <a:off x="10356727" y="373020"/>
            <a:ext cx="753725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C3936A-20F8-4EE3-8F72-E1D3378BF2A4}"/>
              </a:ext>
            </a:extLst>
          </p:cNvPr>
          <p:cNvSpPr/>
          <p:nvPr/>
        </p:nvSpPr>
        <p:spPr>
          <a:xfrm>
            <a:off x="4293395" y="244447"/>
            <a:ext cx="3026390" cy="55742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16ADAF-7F31-4824-AD90-5971164C1431}"/>
              </a:ext>
            </a:extLst>
          </p:cNvPr>
          <p:cNvSpPr txBox="1"/>
          <p:nvPr/>
        </p:nvSpPr>
        <p:spPr>
          <a:xfrm>
            <a:off x="307089" y="1553371"/>
            <a:ext cx="4395462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Login/Registration Form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for Rider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Successful/Rejected 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Edit Personal Information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Sender Post Requests</a:t>
            </a:r>
            <a:endParaRPr lang="en-MY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Manage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Accepts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Manage Accepted Requests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767442B-8E43-414C-84F0-29BDF975DA67}"/>
              </a:ext>
            </a:extLst>
          </p:cNvPr>
          <p:cNvSpPr txBox="1"/>
          <p:nvPr/>
        </p:nvSpPr>
        <p:spPr>
          <a:xfrm>
            <a:off x="7721623" y="2563500"/>
            <a:ext cx="967234" cy="103332"/>
          </a:xfrm>
          <a:prstGeom prst="rect">
            <a:avLst/>
          </a:prstGeom>
          <a:solidFill>
            <a:schemeClr val="accent6">
              <a:lumMod val="40000"/>
              <a:lumOff val="60000"/>
              <a:alpha val="76000"/>
            </a:schemeClr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lang="en-MY" sz="700" dirty="0" err="1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MyStore</a:t>
            </a:r>
            <a:r>
              <a:rPr lang="en-MY" sz="7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– Shah </a:t>
            </a:r>
            <a:r>
              <a:rPr lang="en-MY" sz="700" dirty="0" err="1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Alam</a:t>
            </a:r>
            <a:endParaRPr lang="en-US" sz="7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CB69CE27-BB39-4099-9833-4F9733A5F810}"/>
              </a:ext>
            </a:extLst>
          </p:cNvPr>
          <p:cNvSpPr txBox="1"/>
          <p:nvPr/>
        </p:nvSpPr>
        <p:spPr>
          <a:xfrm>
            <a:off x="8359297" y="3195713"/>
            <a:ext cx="1329835" cy="111282"/>
          </a:xfrm>
          <a:prstGeom prst="rect">
            <a:avLst/>
          </a:prstGeom>
          <a:solidFill>
            <a:schemeClr val="accent6">
              <a:lumMod val="40000"/>
              <a:lumOff val="60000"/>
              <a:alpha val="76000"/>
            </a:schemeClr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lang="en-MY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No28, Jalan Example 48/32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C37193EC-DF4B-4A2D-B304-DC07A7AA1D1F}"/>
              </a:ext>
            </a:extLst>
          </p:cNvPr>
          <p:cNvSpPr txBox="1"/>
          <p:nvPr/>
        </p:nvSpPr>
        <p:spPr>
          <a:xfrm>
            <a:off x="7441902" y="4079779"/>
            <a:ext cx="25057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0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 #1</a:t>
            </a:r>
          </a:p>
        </p:txBody>
      </p:sp>
    </p:spTree>
    <p:extLst>
      <p:ext uri="{BB962C8B-B14F-4D97-AF65-F5344CB8AC3E}">
        <p14:creationId xmlns:p14="http://schemas.microsoft.com/office/powerpoint/2010/main" val="9580388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F5C11E-D46B-437C-B88B-93B0E530D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82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ADAF5-AA9E-4DD4-9CD6-10CDA84BD0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UI/UX Design &amp; Demo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590781-8118-48CB-84FD-E2E68419098C}"/>
              </a:ext>
            </a:extLst>
          </p:cNvPr>
          <p:cNvSpPr/>
          <p:nvPr/>
        </p:nvSpPr>
        <p:spPr>
          <a:xfrm>
            <a:off x="7325033" y="395576"/>
            <a:ext cx="3043798" cy="54111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01C0E92-6B5B-4A7D-A7BE-4D6DC0E773FF}"/>
              </a:ext>
            </a:extLst>
          </p:cNvPr>
          <p:cNvSpPr/>
          <p:nvPr/>
        </p:nvSpPr>
        <p:spPr>
          <a:xfrm>
            <a:off x="9677827" y="7071439"/>
            <a:ext cx="365126" cy="365126"/>
          </a:xfrm>
          <a:custGeom>
            <a:avLst/>
            <a:gdLst>
              <a:gd name="connsiteX0" fmla="*/ 0 w 578997"/>
              <a:gd name="connsiteY0" fmla="*/ 0 h 578997"/>
              <a:gd name="connsiteX1" fmla="*/ 578997 w 578997"/>
              <a:gd name="connsiteY1" fmla="*/ 0 h 578997"/>
              <a:gd name="connsiteX2" fmla="*/ 578997 w 578997"/>
              <a:gd name="connsiteY2" fmla="*/ 578997 h 578997"/>
              <a:gd name="connsiteX3" fmla="*/ 0 w 578997"/>
              <a:gd name="connsiteY3" fmla="*/ 578997 h 578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997" h="578997">
                <a:moveTo>
                  <a:pt x="0" y="0"/>
                </a:moveTo>
                <a:lnTo>
                  <a:pt x="578997" y="0"/>
                </a:lnTo>
                <a:lnTo>
                  <a:pt x="578997" y="578997"/>
                </a:lnTo>
                <a:lnTo>
                  <a:pt x="0" y="578997"/>
                </a:lnTo>
                <a:close/>
              </a:path>
            </a:pathLst>
          </a:custGeom>
          <a:noFill/>
          <a:ln w="2381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51A2CE-331E-4B5E-BA93-EAA4AC0C28C3}"/>
              </a:ext>
            </a:extLst>
          </p:cNvPr>
          <p:cNvSpPr/>
          <p:nvPr/>
        </p:nvSpPr>
        <p:spPr>
          <a:xfrm>
            <a:off x="7325032" y="373019"/>
            <a:ext cx="3043797" cy="73802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508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aphic 12">
            <a:extLst>
              <a:ext uri="{FF2B5EF4-FFF2-40B4-BE49-F238E27FC236}">
                <a16:creationId xmlns:a16="http://schemas.microsoft.com/office/drawing/2014/main" id="{1D13F431-779D-4FEA-A098-486E6CFC722F}"/>
              </a:ext>
            </a:extLst>
          </p:cNvPr>
          <p:cNvGrpSpPr/>
          <p:nvPr/>
        </p:nvGrpSpPr>
        <p:grpSpPr>
          <a:xfrm>
            <a:off x="7514319" y="698137"/>
            <a:ext cx="246742" cy="246742"/>
            <a:chOff x="6010275" y="3343275"/>
            <a:chExt cx="171450" cy="171450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AE82AB2-835F-4107-AF82-5B22497F5F60}"/>
                </a:ext>
              </a:extLst>
            </p:cNvPr>
            <p:cNvSpPr/>
            <p:nvPr/>
          </p:nvSpPr>
          <p:spPr>
            <a:xfrm>
              <a:off x="6010275" y="3343275"/>
              <a:ext cx="171450" cy="171450"/>
            </a:xfrm>
            <a:custGeom>
              <a:avLst/>
              <a:gdLst>
                <a:gd name="connsiteX0" fmla="*/ 0 w 171450"/>
                <a:gd name="connsiteY0" fmla="*/ 0 h 171450"/>
                <a:gd name="connsiteX1" fmla="*/ 171450 w 171450"/>
                <a:gd name="connsiteY1" fmla="*/ 0 h 171450"/>
                <a:gd name="connsiteX2" fmla="*/ 171450 w 171450"/>
                <a:gd name="connsiteY2" fmla="*/ 171450 h 171450"/>
                <a:gd name="connsiteX3" fmla="*/ 0 w 171450"/>
                <a:gd name="connsiteY3" fmla="*/ 171450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" h="171450">
                  <a:moveTo>
                    <a:pt x="0" y="0"/>
                  </a:moveTo>
                  <a:lnTo>
                    <a:pt x="171450" y="0"/>
                  </a:lnTo>
                  <a:lnTo>
                    <a:pt x="171450" y="171450"/>
                  </a:lnTo>
                  <a:lnTo>
                    <a:pt x="0" y="171450"/>
                  </a:lnTo>
                  <a:close/>
                </a:path>
              </a:pathLst>
            </a:custGeom>
            <a:noFill/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205F5A1-6F3C-4029-A000-46F41536EEA1}"/>
                </a:ext>
              </a:extLst>
            </p:cNvPr>
            <p:cNvSpPr/>
            <p:nvPr/>
          </p:nvSpPr>
          <p:spPr>
            <a:xfrm>
              <a:off x="6031706" y="3386137"/>
              <a:ext cx="128587" cy="85725"/>
            </a:xfrm>
            <a:custGeom>
              <a:avLst/>
              <a:gdLst>
                <a:gd name="connsiteX0" fmla="*/ 0 w 128587"/>
                <a:gd name="connsiteY0" fmla="*/ 85725 h 85725"/>
                <a:gd name="connsiteX1" fmla="*/ 128588 w 128587"/>
                <a:gd name="connsiteY1" fmla="*/ 85725 h 85725"/>
                <a:gd name="connsiteX2" fmla="*/ 128588 w 128587"/>
                <a:gd name="connsiteY2" fmla="*/ 71438 h 85725"/>
                <a:gd name="connsiteX3" fmla="*/ 0 w 128587"/>
                <a:gd name="connsiteY3" fmla="*/ 71438 h 85725"/>
                <a:gd name="connsiteX4" fmla="*/ 0 w 128587"/>
                <a:gd name="connsiteY4" fmla="*/ 85725 h 85725"/>
                <a:gd name="connsiteX5" fmla="*/ 0 w 128587"/>
                <a:gd name="connsiteY5" fmla="*/ 50006 h 85725"/>
                <a:gd name="connsiteX6" fmla="*/ 128588 w 128587"/>
                <a:gd name="connsiteY6" fmla="*/ 50006 h 85725"/>
                <a:gd name="connsiteX7" fmla="*/ 128588 w 128587"/>
                <a:gd name="connsiteY7" fmla="*/ 35719 h 85725"/>
                <a:gd name="connsiteX8" fmla="*/ 0 w 128587"/>
                <a:gd name="connsiteY8" fmla="*/ 35719 h 85725"/>
                <a:gd name="connsiteX9" fmla="*/ 0 w 128587"/>
                <a:gd name="connsiteY9" fmla="*/ 50006 h 85725"/>
                <a:gd name="connsiteX10" fmla="*/ 0 w 128587"/>
                <a:gd name="connsiteY10" fmla="*/ 0 h 85725"/>
                <a:gd name="connsiteX11" fmla="*/ 0 w 128587"/>
                <a:gd name="connsiteY11" fmla="*/ 14288 h 85725"/>
                <a:gd name="connsiteX12" fmla="*/ 128588 w 128587"/>
                <a:gd name="connsiteY12" fmla="*/ 14288 h 85725"/>
                <a:gd name="connsiteX13" fmla="*/ 128588 w 128587"/>
                <a:gd name="connsiteY13" fmla="*/ 0 h 85725"/>
                <a:gd name="connsiteX14" fmla="*/ 0 w 128587"/>
                <a:gd name="connsiteY14" fmla="*/ 0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8587" h="85725">
                  <a:moveTo>
                    <a:pt x="0" y="85725"/>
                  </a:moveTo>
                  <a:lnTo>
                    <a:pt x="128588" y="85725"/>
                  </a:lnTo>
                  <a:lnTo>
                    <a:pt x="128588" y="71438"/>
                  </a:lnTo>
                  <a:lnTo>
                    <a:pt x="0" y="71438"/>
                  </a:lnTo>
                  <a:lnTo>
                    <a:pt x="0" y="85725"/>
                  </a:lnTo>
                  <a:close/>
                  <a:moveTo>
                    <a:pt x="0" y="50006"/>
                  </a:moveTo>
                  <a:lnTo>
                    <a:pt x="128588" y="50006"/>
                  </a:lnTo>
                  <a:lnTo>
                    <a:pt x="128588" y="35719"/>
                  </a:lnTo>
                  <a:lnTo>
                    <a:pt x="0" y="35719"/>
                  </a:lnTo>
                  <a:lnTo>
                    <a:pt x="0" y="50006"/>
                  </a:lnTo>
                  <a:close/>
                  <a:moveTo>
                    <a:pt x="0" y="0"/>
                  </a:moveTo>
                  <a:lnTo>
                    <a:pt x="0" y="14288"/>
                  </a:lnTo>
                  <a:lnTo>
                    <a:pt x="128588" y="14288"/>
                  </a:lnTo>
                  <a:lnTo>
                    <a:pt x="12858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611EB690-F14F-406F-B172-20E337BD9D8E}"/>
              </a:ext>
            </a:extLst>
          </p:cNvPr>
          <p:cNvSpPr/>
          <p:nvPr/>
        </p:nvSpPr>
        <p:spPr>
          <a:xfrm>
            <a:off x="7325033" y="370727"/>
            <a:ext cx="3026390" cy="19724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2C0FA5B-DA47-4995-946F-242651DD57E1}"/>
              </a:ext>
            </a:extLst>
          </p:cNvPr>
          <p:cNvSpPr txBox="1"/>
          <p:nvPr/>
        </p:nvSpPr>
        <p:spPr>
          <a:xfrm>
            <a:off x="7791903" y="652230"/>
            <a:ext cx="13004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Home</a:t>
            </a:r>
            <a:endParaRPr lang="en-US" sz="1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5F7130C7-985F-4489-B5F8-B5715BDB10D2}"/>
              </a:ext>
            </a:extLst>
          </p:cNvPr>
          <p:cNvSpPr/>
          <p:nvPr/>
        </p:nvSpPr>
        <p:spPr>
          <a:xfrm>
            <a:off x="4533610" y="364391"/>
            <a:ext cx="2549463" cy="541119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9D3670E-0C8E-4C88-B7C4-368DBE7C0BF4}"/>
              </a:ext>
            </a:extLst>
          </p:cNvPr>
          <p:cNvSpPr/>
          <p:nvPr/>
        </p:nvSpPr>
        <p:spPr>
          <a:xfrm>
            <a:off x="7239099" y="-328016"/>
            <a:ext cx="3112324" cy="7030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CDCAE1F7-8A81-4145-8368-7389254A9A94}"/>
              </a:ext>
            </a:extLst>
          </p:cNvPr>
          <p:cNvSpPr txBox="1"/>
          <p:nvPr/>
        </p:nvSpPr>
        <p:spPr>
          <a:xfrm>
            <a:off x="5464467" y="778334"/>
            <a:ext cx="1468874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John1213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FEEFD804-6EC5-470F-93AA-A16C40BD5F94}"/>
              </a:ext>
            </a:extLst>
          </p:cNvPr>
          <p:cNvSpPr txBox="1"/>
          <p:nvPr/>
        </p:nvSpPr>
        <p:spPr>
          <a:xfrm>
            <a:off x="5464467" y="1038872"/>
            <a:ext cx="1362781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1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Rider</a:t>
            </a:r>
            <a:endParaRPr lang="en-US" sz="11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D209A719-F89B-4DC0-ABFA-EAB0EA1AD781}"/>
              </a:ext>
            </a:extLst>
          </p:cNvPr>
          <p:cNvCxnSpPr/>
          <p:nvPr/>
        </p:nvCxnSpPr>
        <p:spPr>
          <a:xfrm>
            <a:off x="4610600" y="1583559"/>
            <a:ext cx="2392884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9EDA8800-9F88-4991-8C0B-A6519E78073B}"/>
              </a:ext>
            </a:extLst>
          </p:cNvPr>
          <p:cNvSpPr txBox="1"/>
          <p:nvPr/>
        </p:nvSpPr>
        <p:spPr>
          <a:xfrm>
            <a:off x="5085241" y="1765183"/>
            <a:ext cx="164106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 History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79" name="Graphic 120">
            <a:extLst>
              <a:ext uri="{FF2B5EF4-FFF2-40B4-BE49-F238E27FC236}">
                <a16:creationId xmlns:a16="http://schemas.microsoft.com/office/drawing/2014/main" id="{50167D4A-E0F9-4130-86B2-003395584E3B}"/>
              </a:ext>
            </a:extLst>
          </p:cNvPr>
          <p:cNvGrpSpPr/>
          <p:nvPr/>
        </p:nvGrpSpPr>
        <p:grpSpPr>
          <a:xfrm>
            <a:off x="4724146" y="1748888"/>
            <a:ext cx="339582" cy="339582"/>
            <a:chOff x="7552822" y="2260856"/>
            <a:chExt cx="339582" cy="339582"/>
          </a:xfrm>
        </p:grpSpPr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ED10240C-975F-45CF-AE89-5E46920EDB2C}"/>
                </a:ext>
              </a:extLst>
            </p:cNvPr>
            <p:cNvSpPr/>
            <p:nvPr/>
          </p:nvSpPr>
          <p:spPr>
            <a:xfrm>
              <a:off x="7552822" y="2260856"/>
              <a:ext cx="339582" cy="339582"/>
            </a:xfrm>
            <a:custGeom>
              <a:avLst/>
              <a:gdLst>
                <a:gd name="connsiteX0" fmla="*/ 0 w 339582"/>
                <a:gd name="connsiteY0" fmla="*/ 0 h 339582"/>
                <a:gd name="connsiteX1" fmla="*/ 339582 w 339582"/>
                <a:gd name="connsiteY1" fmla="*/ 0 h 339582"/>
                <a:gd name="connsiteX2" fmla="*/ 339582 w 339582"/>
                <a:gd name="connsiteY2" fmla="*/ 339582 h 339582"/>
                <a:gd name="connsiteX3" fmla="*/ 0 w 339582"/>
                <a:gd name="connsiteY3" fmla="*/ 339582 h 33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582" h="339582">
                  <a:moveTo>
                    <a:pt x="0" y="0"/>
                  </a:moveTo>
                  <a:lnTo>
                    <a:pt x="339582" y="0"/>
                  </a:lnTo>
                  <a:lnTo>
                    <a:pt x="339582" y="339582"/>
                  </a:lnTo>
                  <a:lnTo>
                    <a:pt x="0" y="339582"/>
                  </a:lnTo>
                  <a:close/>
                </a:path>
              </a:pathLst>
            </a:custGeom>
            <a:noFill/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53711E65-6DD1-43FB-A806-BB3A35F70046}"/>
                </a:ext>
              </a:extLst>
            </p:cNvPr>
            <p:cNvSpPr/>
            <p:nvPr/>
          </p:nvSpPr>
          <p:spPr>
            <a:xfrm>
              <a:off x="7581120" y="2289154"/>
              <a:ext cx="282985" cy="282985"/>
            </a:xfrm>
            <a:custGeom>
              <a:avLst/>
              <a:gdLst>
                <a:gd name="connsiteX0" fmla="*/ 141351 w 282985"/>
                <a:gd name="connsiteY0" fmla="*/ 0 h 282985"/>
                <a:gd name="connsiteX1" fmla="*/ 0 w 282985"/>
                <a:gd name="connsiteY1" fmla="*/ 141493 h 282985"/>
                <a:gd name="connsiteX2" fmla="*/ 141351 w 282985"/>
                <a:gd name="connsiteY2" fmla="*/ 282985 h 282985"/>
                <a:gd name="connsiteX3" fmla="*/ 282985 w 282985"/>
                <a:gd name="connsiteY3" fmla="*/ 141493 h 282985"/>
                <a:gd name="connsiteX4" fmla="*/ 141351 w 282985"/>
                <a:gd name="connsiteY4" fmla="*/ 0 h 282985"/>
                <a:gd name="connsiteX5" fmla="*/ 141493 w 282985"/>
                <a:gd name="connsiteY5" fmla="*/ 254687 h 282985"/>
                <a:gd name="connsiteX6" fmla="*/ 28299 w 282985"/>
                <a:gd name="connsiteY6" fmla="*/ 141493 h 282985"/>
                <a:gd name="connsiteX7" fmla="*/ 141493 w 282985"/>
                <a:gd name="connsiteY7" fmla="*/ 28299 h 282985"/>
                <a:gd name="connsiteX8" fmla="*/ 254687 w 282985"/>
                <a:gd name="connsiteY8" fmla="*/ 141493 h 282985"/>
                <a:gd name="connsiteX9" fmla="*/ 141493 w 282985"/>
                <a:gd name="connsiteY9" fmla="*/ 254687 h 282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2985" h="282985">
                  <a:moveTo>
                    <a:pt x="141351" y="0"/>
                  </a:moveTo>
                  <a:cubicBezTo>
                    <a:pt x="63247" y="0"/>
                    <a:pt x="0" y="63389"/>
                    <a:pt x="0" y="141493"/>
                  </a:cubicBezTo>
                  <a:cubicBezTo>
                    <a:pt x="0" y="219596"/>
                    <a:pt x="63247" y="282985"/>
                    <a:pt x="141351" y="282985"/>
                  </a:cubicBezTo>
                  <a:cubicBezTo>
                    <a:pt x="219596" y="282985"/>
                    <a:pt x="282985" y="219596"/>
                    <a:pt x="282985" y="141493"/>
                  </a:cubicBezTo>
                  <a:cubicBezTo>
                    <a:pt x="282985" y="63389"/>
                    <a:pt x="219596" y="0"/>
                    <a:pt x="141351" y="0"/>
                  </a:cubicBezTo>
                  <a:close/>
                  <a:moveTo>
                    <a:pt x="141493" y="254687"/>
                  </a:moveTo>
                  <a:cubicBezTo>
                    <a:pt x="78953" y="254687"/>
                    <a:pt x="28299" y="204032"/>
                    <a:pt x="28299" y="141493"/>
                  </a:cubicBezTo>
                  <a:cubicBezTo>
                    <a:pt x="28299" y="78953"/>
                    <a:pt x="78953" y="28299"/>
                    <a:pt x="141493" y="28299"/>
                  </a:cubicBezTo>
                  <a:cubicBezTo>
                    <a:pt x="204032" y="28299"/>
                    <a:pt x="254687" y="78953"/>
                    <a:pt x="254687" y="141493"/>
                  </a:cubicBezTo>
                  <a:cubicBezTo>
                    <a:pt x="254687" y="204032"/>
                    <a:pt x="204032" y="254687"/>
                    <a:pt x="141493" y="254687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6C01F73E-6034-42AF-9A14-FBB967777145}"/>
                </a:ext>
              </a:extLst>
            </p:cNvPr>
            <p:cNvSpPr/>
            <p:nvPr/>
          </p:nvSpPr>
          <p:spPr>
            <a:xfrm>
              <a:off x="7708463" y="2359900"/>
              <a:ext cx="84895" cy="129465"/>
            </a:xfrm>
            <a:custGeom>
              <a:avLst/>
              <a:gdLst>
                <a:gd name="connsiteX0" fmla="*/ 21224 w 84895"/>
                <a:gd name="connsiteY0" fmla="*/ 0 h 129465"/>
                <a:gd name="connsiteX1" fmla="*/ 0 w 84895"/>
                <a:gd name="connsiteY1" fmla="*/ 0 h 129465"/>
                <a:gd name="connsiteX2" fmla="*/ 0 w 84895"/>
                <a:gd name="connsiteY2" fmla="*/ 84896 h 129465"/>
                <a:gd name="connsiteX3" fmla="*/ 74284 w 84895"/>
                <a:gd name="connsiteY3" fmla="*/ 129466 h 129465"/>
                <a:gd name="connsiteX4" fmla="*/ 84896 w 84895"/>
                <a:gd name="connsiteY4" fmla="*/ 112062 h 129465"/>
                <a:gd name="connsiteX5" fmla="*/ 21224 w 84895"/>
                <a:gd name="connsiteY5" fmla="*/ 74284 h 129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895" h="129465">
                  <a:moveTo>
                    <a:pt x="21224" y="0"/>
                  </a:moveTo>
                  <a:lnTo>
                    <a:pt x="0" y="0"/>
                  </a:lnTo>
                  <a:lnTo>
                    <a:pt x="0" y="84896"/>
                  </a:lnTo>
                  <a:lnTo>
                    <a:pt x="74284" y="129466"/>
                  </a:lnTo>
                  <a:lnTo>
                    <a:pt x="84896" y="112062"/>
                  </a:lnTo>
                  <a:lnTo>
                    <a:pt x="21224" y="74284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24E41F9D-B938-4DE3-99B2-63ED734BC38B}"/>
              </a:ext>
            </a:extLst>
          </p:cNvPr>
          <p:cNvSpPr txBox="1"/>
          <p:nvPr/>
        </p:nvSpPr>
        <p:spPr>
          <a:xfrm>
            <a:off x="5085241" y="2235564"/>
            <a:ext cx="164106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About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85" name="Graphic 127">
            <a:extLst>
              <a:ext uri="{FF2B5EF4-FFF2-40B4-BE49-F238E27FC236}">
                <a16:creationId xmlns:a16="http://schemas.microsoft.com/office/drawing/2014/main" id="{CA28FF31-5E31-4DA2-8D15-3304162D3049}"/>
              </a:ext>
            </a:extLst>
          </p:cNvPr>
          <p:cNvGrpSpPr/>
          <p:nvPr/>
        </p:nvGrpSpPr>
        <p:grpSpPr>
          <a:xfrm>
            <a:off x="4724064" y="2218446"/>
            <a:ext cx="345968" cy="345968"/>
            <a:chOff x="7534212" y="2724021"/>
            <a:chExt cx="345968" cy="345968"/>
          </a:xfrm>
        </p:grpSpPr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1B027DAE-2848-4D46-9105-93DA1D78AE23}"/>
                </a:ext>
              </a:extLst>
            </p:cNvPr>
            <p:cNvSpPr/>
            <p:nvPr/>
          </p:nvSpPr>
          <p:spPr>
            <a:xfrm>
              <a:off x="7534212" y="2724021"/>
              <a:ext cx="345968" cy="345968"/>
            </a:xfrm>
            <a:custGeom>
              <a:avLst/>
              <a:gdLst>
                <a:gd name="connsiteX0" fmla="*/ 0 w 345968"/>
                <a:gd name="connsiteY0" fmla="*/ 0 h 345968"/>
                <a:gd name="connsiteX1" fmla="*/ 345968 w 345968"/>
                <a:gd name="connsiteY1" fmla="*/ 0 h 345968"/>
                <a:gd name="connsiteX2" fmla="*/ 345968 w 345968"/>
                <a:gd name="connsiteY2" fmla="*/ 345968 h 345968"/>
                <a:gd name="connsiteX3" fmla="*/ 0 w 345968"/>
                <a:gd name="connsiteY3" fmla="*/ 345968 h 345968"/>
                <a:gd name="connsiteX4" fmla="*/ 0 w 345968"/>
                <a:gd name="connsiteY4" fmla="*/ 0 h 345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5968" h="345968">
                  <a:moveTo>
                    <a:pt x="0" y="0"/>
                  </a:moveTo>
                  <a:lnTo>
                    <a:pt x="345968" y="0"/>
                  </a:lnTo>
                  <a:lnTo>
                    <a:pt x="345968" y="345968"/>
                  </a:lnTo>
                  <a:lnTo>
                    <a:pt x="0" y="34596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4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A5D56B7-CE29-462F-898F-0A277C506777}"/>
                </a:ext>
              </a:extLst>
            </p:cNvPr>
            <p:cNvSpPr/>
            <p:nvPr/>
          </p:nvSpPr>
          <p:spPr>
            <a:xfrm>
              <a:off x="7563042" y="2752851"/>
              <a:ext cx="288306" cy="288306"/>
            </a:xfrm>
            <a:custGeom>
              <a:avLst/>
              <a:gdLst>
                <a:gd name="connsiteX0" fmla="*/ 129738 w 288306"/>
                <a:gd name="connsiteY0" fmla="*/ 72077 h 288306"/>
                <a:gd name="connsiteX1" fmla="*/ 158569 w 288306"/>
                <a:gd name="connsiteY1" fmla="*/ 72077 h 288306"/>
                <a:gd name="connsiteX2" fmla="*/ 158569 w 288306"/>
                <a:gd name="connsiteY2" fmla="*/ 100907 h 288306"/>
                <a:gd name="connsiteX3" fmla="*/ 129738 w 288306"/>
                <a:gd name="connsiteY3" fmla="*/ 100907 h 288306"/>
                <a:gd name="connsiteX4" fmla="*/ 129738 w 288306"/>
                <a:gd name="connsiteY4" fmla="*/ 129738 h 288306"/>
                <a:gd name="connsiteX5" fmla="*/ 158569 w 288306"/>
                <a:gd name="connsiteY5" fmla="*/ 129738 h 288306"/>
                <a:gd name="connsiteX6" fmla="*/ 158569 w 288306"/>
                <a:gd name="connsiteY6" fmla="*/ 216230 h 288306"/>
                <a:gd name="connsiteX7" fmla="*/ 129738 w 288306"/>
                <a:gd name="connsiteY7" fmla="*/ 216230 h 288306"/>
                <a:gd name="connsiteX8" fmla="*/ 144153 w 288306"/>
                <a:gd name="connsiteY8" fmla="*/ 0 h 288306"/>
                <a:gd name="connsiteX9" fmla="*/ 0 w 288306"/>
                <a:gd name="connsiteY9" fmla="*/ 144153 h 288306"/>
                <a:gd name="connsiteX10" fmla="*/ 144153 w 288306"/>
                <a:gd name="connsiteY10" fmla="*/ 288307 h 288306"/>
                <a:gd name="connsiteX11" fmla="*/ 288307 w 288306"/>
                <a:gd name="connsiteY11" fmla="*/ 144153 h 288306"/>
                <a:gd name="connsiteX12" fmla="*/ 144153 w 288306"/>
                <a:gd name="connsiteY12" fmla="*/ 0 h 288306"/>
                <a:gd name="connsiteX13" fmla="*/ 144153 w 288306"/>
                <a:gd name="connsiteY13" fmla="*/ 259476 h 288306"/>
                <a:gd name="connsiteX14" fmla="*/ 28831 w 288306"/>
                <a:gd name="connsiteY14" fmla="*/ 144153 h 288306"/>
                <a:gd name="connsiteX15" fmla="*/ 144153 w 288306"/>
                <a:gd name="connsiteY15" fmla="*/ 28831 h 288306"/>
                <a:gd name="connsiteX16" fmla="*/ 259476 w 288306"/>
                <a:gd name="connsiteY16" fmla="*/ 144153 h 288306"/>
                <a:gd name="connsiteX17" fmla="*/ 144153 w 288306"/>
                <a:gd name="connsiteY17" fmla="*/ 259476 h 288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8306" h="288306">
                  <a:moveTo>
                    <a:pt x="129738" y="72077"/>
                  </a:moveTo>
                  <a:lnTo>
                    <a:pt x="158569" y="72077"/>
                  </a:lnTo>
                  <a:lnTo>
                    <a:pt x="158569" y="100907"/>
                  </a:lnTo>
                  <a:lnTo>
                    <a:pt x="129738" y="100907"/>
                  </a:lnTo>
                  <a:close/>
                  <a:moveTo>
                    <a:pt x="129738" y="129738"/>
                  </a:moveTo>
                  <a:lnTo>
                    <a:pt x="158569" y="129738"/>
                  </a:lnTo>
                  <a:lnTo>
                    <a:pt x="158569" y="216230"/>
                  </a:lnTo>
                  <a:lnTo>
                    <a:pt x="129738" y="216230"/>
                  </a:lnTo>
                  <a:close/>
                  <a:moveTo>
                    <a:pt x="144153" y="0"/>
                  </a:moveTo>
                  <a:cubicBezTo>
                    <a:pt x="64581" y="0"/>
                    <a:pt x="0" y="64581"/>
                    <a:pt x="0" y="144153"/>
                  </a:cubicBezTo>
                  <a:cubicBezTo>
                    <a:pt x="0" y="223726"/>
                    <a:pt x="64581" y="288307"/>
                    <a:pt x="144153" y="288307"/>
                  </a:cubicBezTo>
                  <a:cubicBezTo>
                    <a:pt x="223726" y="288307"/>
                    <a:pt x="288307" y="223726"/>
                    <a:pt x="288307" y="144153"/>
                  </a:cubicBezTo>
                  <a:cubicBezTo>
                    <a:pt x="288307" y="64581"/>
                    <a:pt x="223726" y="0"/>
                    <a:pt x="144153" y="0"/>
                  </a:cubicBezTo>
                  <a:close/>
                  <a:moveTo>
                    <a:pt x="144153" y="259476"/>
                  </a:moveTo>
                  <a:cubicBezTo>
                    <a:pt x="80582" y="259476"/>
                    <a:pt x="28831" y="207725"/>
                    <a:pt x="28831" y="144153"/>
                  </a:cubicBezTo>
                  <a:cubicBezTo>
                    <a:pt x="28831" y="80582"/>
                    <a:pt x="80582" y="28831"/>
                    <a:pt x="144153" y="28831"/>
                  </a:cubicBezTo>
                  <a:cubicBezTo>
                    <a:pt x="207725" y="28831"/>
                    <a:pt x="259476" y="80582"/>
                    <a:pt x="259476" y="144153"/>
                  </a:cubicBezTo>
                  <a:cubicBezTo>
                    <a:pt x="259476" y="207725"/>
                    <a:pt x="207725" y="259476"/>
                    <a:pt x="144153" y="259476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4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pic>
        <p:nvPicPr>
          <p:cNvPr id="5" name="Picture 2" descr="Avatar - Free people icons">
            <a:extLst>
              <a:ext uri="{FF2B5EF4-FFF2-40B4-BE49-F238E27FC236}">
                <a16:creationId xmlns:a16="http://schemas.microsoft.com/office/drawing/2014/main" id="{2EA2E033-0EBE-40BE-9BE7-B319B2ADA6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844" y="671858"/>
            <a:ext cx="682044" cy="682044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B2AECE15-3323-4528-8778-BB720A536300}"/>
              </a:ext>
            </a:extLst>
          </p:cNvPr>
          <p:cNvSpPr/>
          <p:nvPr/>
        </p:nvSpPr>
        <p:spPr>
          <a:xfrm>
            <a:off x="7239099" y="5775587"/>
            <a:ext cx="3112324" cy="7030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4" name="Graphic 99">
            <a:extLst>
              <a:ext uri="{FF2B5EF4-FFF2-40B4-BE49-F238E27FC236}">
                <a16:creationId xmlns:a16="http://schemas.microsoft.com/office/drawing/2014/main" id="{C54AF411-E71B-4E96-838E-DBAD84AD9C9F}"/>
              </a:ext>
            </a:extLst>
          </p:cNvPr>
          <p:cNvGrpSpPr/>
          <p:nvPr/>
        </p:nvGrpSpPr>
        <p:grpSpPr>
          <a:xfrm>
            <a:off x="6718353" y="1222286"/>
            <a:ext cx="228600" cy="228600"/>
            <a:chOff x="5981700" y="3314700"/>
            <a:chExt cx="228600" cy="228600"/>
          </a:xfrm>
        </p:grpSpPr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3947770C-C394-46E9-A87C-99DA3BA06D80}"/>
                </a:ext>
              </a:extLst>
            </p:cNvPr>
            <p:cNvSpPr/>
            <p:nvPr/>
          </p:nvSpPr>
          <p:spPr>
            <a:xfrm>
              <a:off x="5981700" y="3314700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A861B567-09E7-4690-A7B6-882E7F663214}"/>
                </a:ext>
              </a:extLst>
            </p:cNvPr>
            <p:cNvSpPr/>
            <p:nvPr/>
          </p:nvSpPr>
          <p:spPr>
            <a:xfrm>
              <a:off x="6010275" y="3343251"/>
              <a:ext cx="171473" cy="171473"/>
            </a:xfrm>
            <a:custGeom>
              <a:avLst/>
              <a:gdLst>
                <a:gd name="connsiteX0" fmla="*/ 0 w 171473"/>
                <a:gd name="connsiteY0" fmla="*/ 135755 h 171473"/>
                <a:gd name="connsiteX1" fmla="*/ 0 w 171473"/>
                <a:gd name="connsiteY1" fmla="*/ 171474 h 171473"/>
                <a:gd name="connsiteX2" fmla="*/ 35719 w 171473"/>
                <a:gd name="connsiteY2" fmla="*/ 171474 h 171473"/>
                <a:gd name="connsiteX3" fmla="*/ 141065 w 171473"/>
                <a:gd name="connsiteY3" fmla="*/ 66127 h 171473"/>
                <a:gd name="connsiteX4" fmla="*/ 105347 w 171473"/>
                <a:gd name="connsiteY4" fmla="*/ 30409 h 171473"/>
                <a:gd name="connsiteX5" fmla="*/ 0 w 171473"/>
                <a:gd name="connsiteY5" fmla="*/ 135755 h 171473"/>
                <a:gd name="connsiteX6" fmla="*/ 168688 w 171473"/>
                <a:gd name="connsiteY6" fmla="*/ 38505 h 171473"/>
                <a:gd name="connsiteX7" fmla="*/ 168688 w 171473"/>
                <a:gd name="connsiteY7" fmla="*/ 25075 h 171473"/>
                <a:gd name="connsiteX8" fmla="*/ 146399 w 171473"/>
                <a:gd name="connsiteY8" fmla="*/ 2786 h 171473"/>
                <a:gd name="connsiteX9" fmla="*/ 132969 w 171473"/>
                <a:gd name="connsiteY9" fmla="*/ 2786 h 171473"/>
                <a:gd name="connsiteX10" fmla="*/ 115538 w 171473"/>
                <a:gd name="connsiteY10" fmla="*/ 20217 h 171473"/>
                <a:gd name="connsiteX11" fmla="*/ 151257 w 171473"/>
                <a:gd name="connsiteY11" fmla="*/ 55936 h 171473"/>
                <a:gd name="connsiteX12" fmla="*/ 168688 w 171473"/>
                <a:gd name="connsiteY12" fmla="*/ 38505 h 17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1473" h="171473">
                  <a:moveTo>
                    <a:pt x="0" y="135755"/>
                  </a:moveTo>
                  <a:lnTo>
                    <a:pt x="0" y="171474"/>
                  </a:lnTo>
                  <a:lnTo>
                    <a:pt x="35719" y="171474"/>
                  </a:lnTo>
                  <a:lnTo>
                    <a:pt x="141065" y="66127"/>
                  </a:lnTo>
                  <a:lnTo>
                    <a:pt x="105347" y="30409"/>
                  </a:lnTo>
                  <a:lnTo>
                    <a:pt x="0" y="135755"/>
                  </a:lnTo>
                  <a:close/>
                  <a:moveTo>
                    <a:pt x="168688" y="38505"/>
                  </a:moveTo>
                  <a:cubicBezTo>
                    <a:pt x="172403" y="34790"/>
                    <a:pt x="172403" y="28789"/>
                    <a:pt x="168688" y="25075"/>
                  </a:cubicBezTo>
                  <a:lnTo>
                    <a:pt x="146399" y="2786"/>
                  </a:lnTo>
                  <a:cubicBezTo>
                    <a:pt x="142685" y="-929"/>
                    <a:pt x="136684" y="-929"/>
                    <a:pt x="132969" y="2786"/>
                  </a:cubicBezTo>
                  <a:lnTo>
                    <a:pt x="115538" y="20217"/>
                  </a:lnTo>
                  <a:lnTo>
                    <a:pt x="151257" y="55936"/>
                  </a:lnTo>
                  <a:lnTo>
                    <a:pt x="168688" y="38505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6C66C6-14B8-4E0C-89DD-BBF9F1BC1E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16ADAF-7F31-4824-AD90-5971164C1431}"/>
              </a:ext>
            </a:extLst>
          </p:cNvPr>
          <p:cNvSpPr txBox="1"/>
          <p:nvPr/>
        </p:nvSpPr>
        <p:spPr>
          <a:xfrm>
            <a:off x="307089" y="1553371"/>
            <a:ext cx="4559880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Login/Registration Form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for Rider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Successful/Rejected 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Edit Personal Information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Post Requests</a:t>
            </a:r>
            <a:endParaRPr lang="en-MY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Sender Manage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Accepts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Manage Accepted Requests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B66DC02-8392-4038-9EC4-3B06555B4850}"/>
              </a:ext>
            </a:extLst>
          </p:cNvPr>
          <p:cNvSpPr/>
          <p:nvPr/>
        </p:nvSpPr>
        <p:spPr>
          <a:xfrm>
            <a:off x="10356727" y="373020"/>
            <a:ext cx="753725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C3936A-20F8-4EE3-8F72-E1D3378BF2A4}"/>
              </a:ext>
            </a:extLst>
          </p:cNvPr>
          <p:cNvSpPr/>
          <p:nvPr/>
        </p:nvSpPr>
        <p:spPr>
          <a:xfrm>
            <a:off x="4515353" y="294906"/>
            <a:ext cx="2807027" cy="56634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70B8CD2D-26E8-4163-A0DF-1339048B9F34}"/>
              </a:ext>
            </a:extLst>
          </p:cNvPr>
          <p:cNvGrpSpPr/>
          <p:nvPr/>
        </p:nvGrpSpPr>
        <p:grpSpPr>
          <a:xfrm>
            <a:off x="7322379" y="1310121"/>
            <a:ext cx="3029043" cy="4345206"/>
            <a:chOff x="7322379" y="1310121"/>
            <a:chExt cx="3029043" cy="4345206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37DB3644-EA44-4D6C-92AF-5B33C769CAFF}"/>
                </a:ext>
              </a:extLst>
            </p:cNvPr>
            <p:cNvGrpSpPr/>
            <p:nvPr/>
          </p:nvGrpSpPr>
          <p:grpSpPr>
            <a:xfrm>
              <a:off x="7446911" y="4674584"/>
              <a:ext cx="2791643" cy="980743"/>
              <a:chOff x="7446911" y="4059708"/>
              <a:chExt cx="2791643" cy="980743"/>
            </a:xfrm>
          </p:grpSpPr>
          <p:sp>
            <p:nvSpPr>
              <p:cNvPr id="71" name="Rectangle: Rounded Corners 70">
                <a:extLst>
                  <a:ext uri="{FF2B5EF4-FFF2-40B4-BE49-F238E27FC236}">
                    <a16:creationId xmlns:a16="http://schemas.microsoft.com/office/drawing/2014/main" id="{077717F3-E7E1-40E5-ADE1-FA8200D7CFE1}"/>
                  </a:ext>
                </a:extLst>
              </p:cNvPr>
              <p:cNvSpPr/>
              <p:nvPr/>
            </p:nvSpPr>
            <p:spPr>
              <a:xfrm>
                <a:off x="7446911" y="4059708"/>
                <a:ext cx="2782477" cy="980743"/>
              </a:xfrm>
              <a:prstGeom prst="roundRect">
                <a:avLst>
                  <a:gd name="adj" fmla="val 9928"/>
                </a:avLst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20818AF9-B9C8-4BE4-870E-26948A086F6B}"/>
                  </a:ext>
                </a:extLst>
              </p:cNvPr>
              <p:cNvSpPr txBox="1"/>
              <p:nvPr/>
            </p:nvSpPr>
            <p:spPr>
              <a:xfrm>
                <a:off x="8164760" y="4224573"/>
                <a:ext cx="2073794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MY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Manage Requests</a:t>
                </a:r>
                <a:endParaRPr lang="en-US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grpSp>
            <p:nvGrpSpPr>
              <p:cNvPr id="58" name="Graphic 44">
                <a:extLst>
                  <a:ext uri="{FF2B5EF4-FFF2-40B4-BE49-F238E27FC236}">
                    <a16:creationId xmlns:a16="http://schemas.microsoft.com/office/drawing/2014/main" id="{F55B8676-0666-44AD-9B46-1CCB83E727BB}"/>
                  </a:ext>
                </a:extLst>
              </p:cNvPr>
              <p:cNvGrpSpPr/>
              <p:nvPr/>
            </p:nvGrpSpPr>
            <p:grpSpPr>
              <a:xfrm>
                <a:off x="7543404" y="4228056"/>
                <a:ext cx="659405" cy="659405"/>
                <a:chOff x="5981699" y="3314699"/>
                <a:chExt cx="458429" cy="458429"/>
              </a:xfrm>
            </p:grpSpPr>
            <p:sp>
              <p:nvSpPr>
                <p:cNvPr id="62" name="Freeform: Shape 61">
                  <a:extLst>
                    <a:ext uri="{FF2B5EF4-FFF2-40B4-BE49-F238E27FC236}">
                      <a16:creationId xmlns:a16="http://schemas.microsoft.com/office/drawing/2014/main" id="{A97C4E54-3829-4485-9479-D316623E77BC}"/>
                    </a:ext>
                  </a:extLst>
                </p:cNvPr>
                <p:cNvSpPr/>
                <p:nvPr/>
              </p:nvSpPr>
              <p:spPr>
                <a:xfrm>
                  <a:off x="5981699" y="3314699"/>
                  <a:ext cx="458429" cy="458429"/>
                </a:xfrm>
                <a:custGeom>
                  <a:avLst/>
                  <a:gdLst>
                    <a:gd name="connsiteX0" fmla="*/ 0 w 458429"/>
                    <a:gd name="connsiteY0" fmla="*/ 0 h 458429"/>
                    <a:gd name="connsiteX1" fmla="*/ 458429 w 458429"/>
                    <a:gd name="connsiteY1" fmla="*/ 0 h 458429"/>
                    <a:gd name="connsiteX2" fmla="*/ 458429 w 458429"/>
                    <a:gd name="connsiteY2" fmla="*/ 458429 h 458429"/>
                    <a:gd name="connsiteX3" fmla="*/ 0 w 458429"/>
                    <a:gd name="connsiteY3" fmla="*/ 458429 h 4584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58429" h="458429">
                      <a:moveTo>
                        <a:pt x="0" y="0"/>
                      </a:moveTo>
                      <a:lnTo>
                        <a:pt x="458429" y="0"/>
                      </a:lnTo>
                      <a:lnTo>
                        <a:pt x="458429" y="458429"/>
                      </a:lnTo>
                      <a:lnTo>
                        <a:pt x="0" y="458429"/>
                      </a:lnTo>
                      <a:close/>
                    </a:path>
                  </a:pathLst>
                </a:custGeom>
                <a:noFill/>
                <a:ln w="190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3" name="Freeform: Shape 62">
                  <a:extLst>
                    <a:ext uri="{FF2B5EF4-FFF2-40B4-BE49-F238E27FC236}">
                      <a16:creationId xmlns:a16="http://schemas.microsoft.com/office/drawing/2014/main" id="{A5BB94E5-A033-4275-A402-373CE3E60157}"/>
                    </a:ext>
                  </a:extLst>
                </p:cNvPr>
                <p:cNvSpPr/>
                <p:nvPr/>
              </p:nvSpPr>
              <p:spPr>
                <a:xfrm>
                  <a:off x="6019897" y="3352901"/>
                  <a:ext cx="382024" cy="382024"/>
                </a:xfrm>
                <a:custGeom>
                  <a:avLst/>
                  <a:gdLst>
                    <a:gd name="connsiteX0" fmla="*/ 190821 w 382024"/>
                    <a:gd name="connsiteY0" fmla="*/ 0 h 382024"/>
                    <a:gd name="connsiteX1" fmla="*/ 0 w 382024"/>
                    <a:gd name="connsiteY1" fmla="*/ 191012 h 382024"/>
                    <a:gd name="connsiteX2" fmla="*/ 190821 w 382024"/>
                    <a:gd name="connsiteY2" fmla="*/ 382024 h 382024"/>
                    <a:gd name="connsiteX3" fmla="*/ 382024 w 382024"/>
                    <a:gd name="connsiteY3" fmla="*/ 191012 h 382024"/>
                    <a:gd name="connsiteX4" fmla="*/ 190821 w 382024"/>
                    <a:gd name="connsiteY4" fmla="*/ 0 h 382024"/>
                    <a:gd name="connsiteX5" fmla="*/ 191012 w 382024"/>
                    <a:gd name="connsiteY5" fmla="*/ 343822 h 382024"/>
                    <a:gd name="connsiteX6" fmla="*/ 38202 w 382024"/>
                    <a:gd name="connsiteY6" fmla="*/ 191012 h 382024"/>
                    <a:gd name="connsiteX7" fmla="*/ 191012 w 382024"/>
                    <a:gd name="connsiteY7" fmla="*/ 38202 h 382024"/>
                    <a:gd name="connsiteX8" fmla="*/ 343822 w 382024"/>
                    <a:gd name="connsiteY8" fmla="*/ 191012 h 382024"/>
                    <a:gd name="connsiteX9" fmla="*/ 191012 w 382024"/>
                    <a:gd name="connsiteY9" fmla="*/ 343822 h 3820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82024" h="382024">
                      <a:moveTo>
                        <a:pt x="190821" y="0"/>
                      </a:moveTo>
                      <a:cubicBezTo>
                        <a:pt x="85382" y="0"/>
                        <a:pt x="0" y="85573"/>
                        <a:pt x="0" y="191012"/>
                      </a:cubicBezTo>
                      <a:cubicBezTo>
                        <a:pt x="0" y="296451"/>
                        <a:pt x="85382" y="382024"/>
                        <a:pt x="190821" y="382024"/>
                      </a:cubicBezTo>
                      <a:cubicBezTo>
                        <a:pt x="296451" y="382024"/>
                        <a:pt x="382024" y="296451"/>
                        <a:pt x="382024" y="191012"/>
                      </a:cubicBezTo>
                      <a:cubicBezTo>
                        <a:pt x="382024" y="85573"/>
                        <a:pt x="296451" y="0"/>
                        <a:pt x="190821" y="0"/>
                      </a:cubicBezTo>
                      <a:close/>
                      <a:moveTo>
                        <a:pt x="191012" y="343822"/>
                      </a:moveTo>
                      <a:cubicBezTo>
                        <a:pt x="106585" y="343822"/>
                        <a:pt x="38202" y="275439"/>
                        <a:pt x="38202" y="191012"/>
                      </a:cubicBezTo>
                      <a:cubicBezTo>
                        <a:pt x="38202" y="106585"/>
                        <a:pt x="106585" y="38202"/>
                        <a:pt x="191012" y="38202"/>
                      </a:cubicBezTo>
                      <a:cubicBezTo>
                        <a:pt x="275439" y="38202"/>
                        <a:pt x="343822" y="106585"/>
                        <a:pt x="343822" y="191012"/>
                      </a:cubicBezTo>
                      <a:cubicBezTo>
                        <a:pt x="343822" y="275439"/>
                        <a:pt x="275439" y="343822"/>
                        <a:pt x="191012" y="343822"/>
                      </a:cubicBez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190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64" name="Freeform: Shape 63">
                  <a:extLst>
                    <a:ext uri="{FF2B5EF4-FFF2-40B4-BE49-F238E27FC236}">
                      <a16:creationId xmlns:a16="http://schemas.microsoft.com/office/drawing/2014/main" id="{6F9051B6-F1B0-4C7D-A4C3-C03E04A7E0D8}"/>
                    </a:ext>
                  </a:extLst>
                </p:cNvPr>
                <p:cNvSpPr/>
                <p:nvPr/>
              </p:nvSpPr>
              <p:spPr>
                <a:xfrm>
                  <a:off x="6191812" y="3448407"/>
                  <a:ext cx="114607" cy="174776"/>
                </a:xfrm>
                <a:custGeom>
                  <a:avLst/>
                  <a:gdLst>
                    <a:gd name="connsiteX0" fmla="*/ 28652 w 114607"/>
                    <a:gd name="connsiteY0" fmla="*/ 0 h 174776"/>
                    <a:gd name="connsiteX1" fmla="*/ 0 w 114607"/>
                    <a:gd name="connsiteY1" fmla="*/ 0 h 174776"/>
                    <a:gd name="connsiteX2" fmla="*/ 0 w 114607"/>
                    <a:gd name="connsiteY2" fmla="*/ 114607 h 174776"/>
                    <a:gd name="connsiteX3" fmla="*/ 100281 w 114607"/>
                    <a:gd name="connsiteY3" fmla="*/ 174776 h 174776"/>
                    <a:gd name="connsiteX4" fmla="*/ 114607 w 114607"/>
                    <a:gd name="connsiteY4" fmla="*/ 151282 h 174776"/>
                    <a:gd name="connsiteX5" fmla="*/ 28652 w 114607"/>
                    <a:gd name="connsiteY5" fmla="*/ 100281 h 1747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4607" h="174776">
                      <a:moveTo>
                        <a:pt x="28652" y="0"/>
                      </a:moveTo>
                      <a:lnTo>
                        <a:pt x="0" y="0"/>
                      </a:lnTo>
                      <a:lnTo>
                        <a:pt x="0" y="114607"/>
                      </a:lnTo>
                      <a:lnTo>
                        <a:pt x="100281" y="174776"/>
                      </a:lnTo>
                      <a:lnTo>
                        <a:pt x="114607" y="151282"/>
                      </a:lnTo>
                      <a:lnTo>
                        <a:pt x="28652" y="100281"/>
                      </a:ln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190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CD763350-4151-4450-BEF4-F6027D8F8F89}"/>
                  </a:ext>
                </a:extLst>
              </p:cNvPr>
              <p:cNvSpPr txBox="1"/>
              <p:nvPr/>
            </p:nvSpPr>
            <p:spPr>
              <a:xfrm>
                <a:off x="8164760" y="4560812"/>
                <a:ext cx="2073794" cy="307777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sz="1400" dirty="0">
                    <a:solidFill>
                      <a:schemeClr val="accent6">
                        <a:lumMod val="7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3 active requests</a:t>
                </a:r>
              </a:p>
            </p:txBody>
          </p: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B6ED261-924D-42B8-82D3-29BC09A30E86}"/>
                </a:ext>
              </a:extLst>
            </p:cNvPr>
            <p:cNvSpPr txBox="1"/>
            <p:nvPr/>
          </p:nvSpPr>
          <p:spPr>
            <a:xfrm>
              <a:off x="7446911" y="1310121"/>
              <a:ext cx="162832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MY" sz="16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Welcome Back</a:t>
              </a:r>
              <a:r>
                <a:rPr lang="en-MY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, </a:t>
              </a:r>
              <a:endParaRPr lang="en-MY" sz="20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  <a:p>
              <a:r>
                <a:rPr lang="en-MY" sz="2400" dirty="0">
                  <a:solidFill>
                    <a:schemeClr val="accent6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John1213</a:t>
              </a:r>
              <a:endParaRPr lang="en-US" sz="2400" dirty="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C1B8EB7E-04DC-4095-B880-423DE19692CD}"/>
                </a:ext>
              </a:extLst>
            </p:cNvPr>
            <p:cNvGrpSpPr/>
            <p:nvPr/>
          </p:nvGrpSpPr>
          <p:grpSpPr>
            <a:xfrm>
              <a:off x="8770564" y="4209270"/>
              <a:ext cx="1467989" cy="369331"/>
              <a:chOff x="8279219" y="5161556"/>
              <a:chExt cx="1959335" cy="492948"/>
            </a:xfrm>
          </p:grpSpPr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A90B0275-35E4-4744-9FD1-20BEB1F73191}"/>
                  </a:ext>
                </a:extLst>
              </p:cNvPr>
              <p:cNvSpPr txBox="1"/>
              <p:nvPr/>
            </p:nvSpPr>
            <p:spPr>
              <a:xfrm>
                <a:off x="8693731" y="5216319"/>
                <a:ext cx="1544823" cy="36971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MY" sz="12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Post Request</a:t>
                </a:r>
                <a:endParaRPr lang="en-US" sz="12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grpSp>
            <p:nvGrpSpPr>
              <p:cNvPr id="32" name="Graphic 30">
                <a:extLst>
                  <a:ext uri="{FF2B5EF4-FFF2-40B4-BE49-F238E27FC236}">
                    <a16:creationId xmlns:a16="http://schemas.microsoft.com/office/drawing/2014/main" id="{60DD0A0D-FB2A-4CB5-83D6-92297328F647}"/>
                  </a:ext>
                </a:extLst>
              </p:cNvPr>
              <p:cNvGrpSpPr/>
              <p:nvPr/>
            </p:nvGrpSpPr>
            <p:grpSpPr>
              <a:xfrm>
                <a:off x="8279219" y="5161556"/>
                <a:ext cx="492948" cy="492948"/>
                <a:chOff x="5981700" y="3314700"/>
                <a:chExt cx="601712" cy="601712"/>
              </a:xfrm>
            </p:grpSpPr>
            <p:sp>
              <p:nvSpPr>
                <p:cNvPr id="33" name="Freeform: Shape 32">
                  <a:extLst>
                    <a:ext uri="{FF2B5EF4-FFF2-40B4-BE49-F238E27FC236}">
                      <a16:creationId xmlns:a16="http://schemas.microsoft.com/office/drawing/2014/main" id="{1EEEFB71-F179-4C82-B27D-E42551F43198}"/>
                    </a:ext>
                  </a:extLst>
                </p:cNvPr>
                <p:cNvSpPr/>
                <p:nvPr/>
              </p:nvSpPr>
              <p:spPr>
                <a:xfrm>
                  <a:off x="5981700" y="3314700"/>
                  <a:ext cx="601712" cy="601712"/>
                </a:xfrm>
                <a:custGeom>
                  <a:avLst/>
                  <a:gdLst>
                    <a:gd name="connsiteX0" fmla="*/ 0 w 601712"/>
                    <a:gd name="connsiteY0" fmla="*/ 0 h 601712"/>
                    <a:gd name="connsiteX1" fmla="*/ 601712 w 601712"/>
                    <a:gd name="connsiteY1" fmla="*/ 0 h 601712"/>
                    <a:gd name="connsiteX2" fmla="*/ 601712 w 601712"/>
                    <a:gd name="connsiteY2" fmla="*/ 601712 h 601712"/>
                    <a:gd name="connsiteX3" fmla="*/ 0 w 601712"/>
                    <a:gd name="connsiteY3" fmla="*/ 601712 h 6017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01712" h="601712">
                      <a:moveTo>
                        <a:pt x="0" y="0"/>
                      </a:moveTo>
                      <a:lnTo>
                        <a:pt x="601712" y="0"/>
                      </a:lnTo>
                      <a:lnTo>
                        <a:pt x="601712" y="601712"/>
                      </a:lnTo>
                      <a:lnTo>
                        <a:pt x="0" y="601712"/>
                      </a:lnTo>
                      <a:close/>
                    </a:path>
                  </a:pathLst>
                </a:custGeom>
                <a:noFill/>
                <a:ln w="2500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/>
                </a:p>
              </p:txBody>
            </p:sp>
            <p:sp>
              <p:nvSpPr>
                <p:cNvPr id="34" name="Freeform: Shape 33">
                  <a:extLst>
                    <a:ext uri="{FF2B5EF4-FFF2-40B4-BE49-F238E27FC236}">
                      <a16:creationId xmlns:a16="http://schemas.microsoft.com/office/drawing/2014/main" id="{75D5305B-B00E-480A-86DF-D0A07D5F8643}"/>
                    </a:ext>
                  </a:extLst>
                </p:cNvPr>
                <p:cNvSpPr/>
                <p:nvPr/>
              </p:nvSpPr>
              <p:spPr>
                <a:xfrm>
                  <a:off x="6107056" y="3440056"/>
                  <a:ext cx="350998" cy="350998"/>
                </a:xfrm>
                <a:custGeom>
                  <a:avLst/>
                  <a:gdLst>
                    <a:gd name="connsiteX0" fmla="*/ 350999 w 350998"/>
                    <a:gd name="connsiteY0" fmla="*/ 200571 h 350998"/>
                    <a:gd name="connsiteX1" fmla="*/ 200571 w 350998"/>
                    <a:gd name="connsiteY1" fmla="*/ 200571 h 350998"/>
                    <a:gd name="connsiteX2" fmla="*/ 200571 w 350998"/>
                    <a:gd name="connsiteY2" fmla="*/ 350999 h 350998"/>
                    <a:gd name="connsiteX3" fmla="*/ 150428 w 350998"/>
                    <a:gd name="connsiteY3" fmla="*/ 350999 h 350998"/>
                    <a:gd name="connsiteX4" fmla="*/ 150428 w 350998"/>
                    <a:gd name="connsiteY4" fmla="*/ 200571 h 350998"/>
                    <a:gd name="connsiteX5" fmla="*/ 0 w 350998"/>
                    <a:gd name="connsiteY5" fmla="*/ 200571 h 350998"/>
                    <a:gd name="connsiteX6" fmla="*/ 0 w 350998"/>
                    <a:gd name="connsiteY6" fmla="*/ 150428 h 350998"/>
                    <a:gd name="connsiteX7" fmla="*/ 150428 w 350998"/>
                    <a:gd name="connsiteY7" fmla="*/ 150428 h 350998"/>
                    <a:gd name="connsiteX8" fmla="*/ 150428 w 350998"/>
                    <a:gd name="connsiteY8" fmla="*/ 0 h 350998"/>
                    <a:gd name="connsiteX9" fmla="*/ 200571 w 350998"/>
                    <a:gd name="connsiteY9" fmla="*/ 0 h 350998"/>
                    <a:gd name="connsiteX10" fmla="*/ 200571 w 350998"/>
                    <a:gd name="connsiteY10" fmla="*/ 150428 h 350998"/>
                    <a:gd name="connsiteX11" fmla="*/ 350999 w 350998"/>
                    <a:gd name="connsiteY11" fmla="*/ 150428 h 350998"/>
                    <a:gd name="connsiteX12" fmla="*/ 350999 w 350998"/>
                    <a:gd name="connsiteY12" fmla="*/ 200571 h 3509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0998" h="350998">
                      <a:moveTo>
                        <a:pt x="350999" y="200571"/>
                      </a:moveTo>
                      <a:lnTo>
                        <a:pt x="200571" y="200571"/>
                      </a:lnTo>
                      <a:lnTo>
                        <a:pt x="200571" y="350999"/>
                      </a:lnTo>
                      <a:lnTo>
                        <a:pt x="150428" y="350999"/>
                      </a:lnTo>
                      <a:lnTo>
                        <a:pt x="150428" y="200571"/>
                      </a:lnTo>
                      <a:lnTo>
                        <a:pt x="0" y="200571"/>
                      </a:lnTo>
                      <a:lnTo>
                        <a:pt x="0" y="150428"/>
                      </a:lnTo>
                      <a:lnTo>
                        <a:pt x="150428" y="150428"/>
                      </a:lnTo>
                      <a:lnTo>
                        <a:pt x="150428" y="0"/>
                      </a:lnTo>
                      <a:lnTo>
                        <a:pt x="200571" y="0"/>
                      </a:lnTo>
                      <a:lnTo>
                        <a:pt x="200571" y="150428"/>
                      </a:lnTo>
                      <a:lnTo>
                        <a:pt x="350999" y="150428"/>
                      </a:lnTo>
                      <a:lnTo>
                        <a:pt x="350999" y="200571"/>
                      </a:ln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2500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 dirty="0"/>
                </a:p>
              </p:txBody>
            </p:sp>
          </p:grp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3A42503A-2B6B-41E4-826B-D4B5D15A6E77}"/>
                </a:ext>
              </a:extLst>
            </p:cNvPr>
            <p:cNvGrpSpPr/>
            <p:nvPr/>
          </p:nvGrpSpPr>
          <p:grpSpPr>
            <a:xfrm>
              <a:off x="7322379" y="2249364"/>
              <a:ext cx="3029043" cy="1688959"/>
              <a:chOff x="7322379" y="2050187"/>
              <a:chExt cx="3029043" cy="1688959"/>
            </a:xfrm>
          </p:grpSpPr>
          <p:pic>
            <p:nvPicPr>
              <p:cNvPr id="1028" name="Picture 4" descr="Cloudy &amp; Cooler Thursday">
                <a:extLst>
                  <a:ext uri="{FF2B5EF4-FFF2-40B4-BE49-F238E27FC236}">
                    <a16:creationId xmlns:a16="http://schemas.microsoft.com/office/drawing/2014/main" id="{5B6C0DE3-4278-461F-B36B-44C9EBD7637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-3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964" r="7001" b="22646"/>
              <a:stretch/>
            </p:blipFill>
            <p:spPr bwMode="auto">
              <a:xfrm>
                <a:off x="7322379" y="2050187"/>
                <a:ext cx="3029043" cy="1688959"/>
              </a:xfrm>
              <a:prstGeom prst="rect">
                <a:avLst/>
              </a:prstGeom>
              <a:noFill/>
              <a:effectLst>
                <a:innerShdw blurRad="114300">
                  <a:prstClr val="black"/>
                </a:inn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D3306A19-FB0A-4C2D-9333-7E1FA0FBDF1F}"/>
                  </a:ext>
                </a:extLst>
              </p:cNvPr>
              <p:cNvGrpSpPr/>
              <p:nvPr/>
            </p:nvGrpSpPr>
            <p:grpSpPr>
              <a:xfrm>
                <a:off x="7487919" y="2243117"/>
                <a:ext cx="2197609" cy="595259"/>
                <a:chOff x="7829437" y="3431111"/>
                <a:chExt cx="2197609" cy="595259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E6114C48-E288-45C5-9D58-D2DDCB872B4B}"/>
                    </a:ext>
                  </a:extLst>
                </p:cNvPr>
                <p:cNvGrpSpPr/>
                <p:nvPr/>
              </p:nvGrpSpPr>
              <p:grpSpPr>
                <a:xfrm>
                  <a:off x="8473605" y="3431111"/>
                  <a:ext cx="1553441" cy="595259"/>
                  <a:chOff x="7942494" y="3193482"/>
                  <a:chExt cx="1553441" cy="595259"/>
                </a:xfrm>
              </p:grpSpPr>
              <p:sp>
                <p:nvSpPr>
                  <p:cNvPr id="105" name="TextBox 104">
                    <a:extLst>
                      <a:ext uri="{FF2B5EF4-FFF2-40B4-BE49-F238E27FC236}">
                        <a16:creationId xmlns:a16="http://schemas.microsoft.com/office/drawing/2014/main" id="{896548D7-FF29-4821-ADCB-013280FA9C71}"/>
                      </a:ext>
                    </a:extLst>
                  </p:cNvPr>
                  <p:cNvSpPr txBox="1"/>
                  <p:nvPr/>
                </p:nvSpPr>
                <p:spPr>
                  <a:xfrm>
                    <a:off x="7942494" y="3193482"/>
                    <a:ext cx="1513379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MY" dirty="0">
                        <a:solidFill>
                          <a:schemeClr val="bg1">
                            <a:lumMod val="95000"/>
                          </a:schemeClr>
                        </a:solidFill>
                        <a:latin typeface="Roboto Light" panose="02000000000000000000" pitchFamily="2" charset="0"/>
                        <a:ea typeface="Roboto Light" panose="02000000000000000000" pitchFamily="2" charset="0"/>
                      </a:rPr>
                      <a:t>12:34 PM</a:t>
                    </a:r>
                    <a:endParaRPr lang="en-US" sz="3200" dirty="0">
                      <a:solidFill>
                        <a:schemeClr val="bg1">
                          <a:lumMod val="95000"/>
                        </a:schemeClr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</a:endParaRPr>
                  </a:p>
                </p:txBody>
              </p:sp>
              <p:sp>
                <p:nvSpPr>
                  <p:cNvPr id="106" name="TextBox 105">
                    <a:extLst>
                      <a:ext uri="{FF2B5EF4-FFF2-40B4-BE49-F238E27FC236}">
                        <a16:creationId xmlns:a16="http://schemas.microsoft.com/office/drawing/2014/main" id="{F1A4F413-5BFB-4D71-BF33-A12A472FE9FF}"/>
                      </a:ext>
                    </a:extLst>
                  </p:cNvPr>
                  <p:cNvSpPr txBox="1"/>
                  <p:nvPr/>
                </p:nvSpPr>
                <p:spPr>
                  <a:xfrm>
                    <a:off x="7982556" y="3527131"/>
                    <a:ext cx="1513379" cy="2616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MY" sz="1100" dirty="0">
                        <a:solidFill>
                          <a:schemeClr val="bg1">
                            <a:lumMod val="95000"/>
                          </a:schemeClr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rPr>
                      <a:t>Cloudy</a:t>
                    </a:r>
                    <a:endParaRPr lang="en-US" dirty="0">
                      <a:solidFill>
                        <a:schemeClr val="bg1">
                          <a:lumMod val="95000"/>
                        </a:schemeClr>
                      </a:solidFill>
                      <a:latin typeface="Roboto" panose="02000000000000000000" pitchFamily="2" charset="0"/>
                      <a:ea typeface="Roboto" panose="02000000000000000000" pitchFamily="2" charset="0"/>
                    </a:endParaRPr>
                  </a:p>
                </p:txBody>
              </p:sp>
            </p:grpSp>
            <p:sp>
              <p:nvSpPr>
                <p:cNvPr id="13" name="Freeform: Shape 12">
                  <a:extLst>
                    <a:ext uri="{FF2B5EF4-FFF2-40B4-BE49-F238E27FC236}">
                      <a16:creationId xmlns:a16="http://schemas.microsoft.com/office/drawing/2014/main" id="{8CDCD086-7C9E-431A-8DE8-AC6ED733B6C2}"/>
                    </a:ext>
                  </a:extLst>
                </p:cNvPr>
                <p:cNvSpPr/>
                <p:nvPr/>
              </p:nvSpPr>
              <p:spPr>
                <a:xfrm>
                  <a:off x="7829437" y="3538878"/>
                  <a:ext cx="612706" cy="408470"/>
                </a:xfrm>
                <a:custGeom>
                  <a:avLst/>
                  <a:gdLst>
                    <a:gd name="connsiteX0" fmla="*/ 415646 w 515263"/>
                    <a:gd name="connsiteY0" fmla="*/ 129675 h 343508"/>
                    <a:gd name="connsiteX1" fmla="*/ 257632 w 515263"/>
                    <a:gd name="connsiteY1" fmla="*/ 0 h 343508"/>
                    <a:gd name="connsiteX2" fmla="*/ 114861 w 515263"/>
                    <a:gd name="connsiteY2" fmla="*/ 86736 h 343508"/>
                    <a:gd name="connsiteX3" fmla="*/ 0 w 515263"/>
                    <a:gd name="connsiteY3" fmla="*/ 214693 h 343508"/>
                    <a:gd name="connsiteX4" fmla="*/ 128816 w 515263"/>
                    <a:gd name="connsiteY4" fmla="*/ 343509 h 343508"/>
                    <a:gd name="connsiteX5" fmla="*/ 407917 w 515263"/>
                    <a:gd name="connsiteY5" fmla="*/ 343509 h 343508"/>
                    <a:gd name="connsiteX6" fmla="*/ 515263 w 515263"/>
                    <a:gd name="connsiteY6" fmla="*/ 236162 h 343508"/>
                    <a:gd name="connsiteX7" fmla="*/ 415646 w 515263"/>
                    <a:gd name="connsiteY7" fmla="*/ 129675 h 3435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15263" h="343508">
                      <a:moveTo>
                        <a:pt x="415646" y="129675"/>
                      </a:moveTo>
                      <a:cubicBezTo>
                        <a:pt x="400832" y="55605"/>
                        <a:pt x="335780" y="0"/>
                        <a:pt x="257632" y="0"/>
                      </a:cubicBezTo>
                      <a:cubicBezTo>
                        <a:pt x="195585" y="0"/>
                        <a:pt x="141697" y="35210"/>
                        <a:pt x="114861" y="86736"/>
                      </a:cubicBezTo>
                      <a:cubicBezTo>
                        <a:pt x="50238" y="93606"/>
                        <a:pt x="0" y="148353"/>
                        <a:pt x="0" y="214693"/>
                      </a:cubicBezTo>
                      <a:cubicBezTo>
                        <a:pt x="0" y="285756"/>
                        <a:pt x="57752" y="343509"/>
                        <a:pt x="128816" y="343509"/>
                      </a:cubicBezTo>
                      <a:lnTo>
                        <a:pt x="407917" y="343509"/>
                      </a:lnTo>
                      <a:cubicBezTo>
                        <a:pt x="467172" y="343509"/>
                        <a:pt x="515263" y="295417"/>
                        <a:pt x="515263" y="236162"/>
                      </a:cubicBezTo>
                      <a:cubicBezTo>
                        <a:pt x="515263" y="179483"/>
                        <a:pt x="471251" y="133539"/>
                        <a:pt x="415646" y="129675"/>
                      </a:cubicBez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 w="214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400" dirty="0">
                    <a:solidFill>
                      <a:schemeClr val="bg1">
                        <a:lumMod val="95000"/>
                      </a:schemeClr>
                    </a:solidFill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6662285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F5C11E-D46B-437C-B88B-93B0E530D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83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ADAF5-AA9E-4DD4-9CD6-10CDA84BD0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UI/UX Design &amp; Demo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590781-8118-48CB-84FD-E2E68419098C}"/>
              </a:ext>
            </a:extLst>
          </p:cNvPr>
          <p:cNvSpPr/>
          <p:nvPr/>
        </p:nvSpPr>
        <p:spPr>
          <a:xfrm>
            <a:off x="7325033" y="373020"/>
            <a:ext cx="3043798" cy="54111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01C0E92-6B5B-4A7D-A7BE-4D6DC0E773FF}"/>
              </a:ext>
            </a:extLst>
          </p:cNvPr>
          <p:cNvSpPr/>
          <p:nvPr/>
        </p:nvSpPr>
        <p:spPr>
          <a:xfrm>
            <a:off x="9677827" y="7071439"/>
            <a:ext cx="365126" cy="365126"/>
          </a:xfrm>
          <a:custGeom>
            <a:avLst/>
            <a:gdLst>
              <a:gd name="connsiteX0" fmla="*/ 0 w 578997"/>
              <a:gd name="connsiteY0" fmla="*/ 0 h 578997"/>
              <a:gd name="connsiteX1" fmla="*/ 578997 w 578997"/>
              <a:gd name="connsiteY1" fmla="*/ 0 h 578997"/>
              <a:gd name="connsiteX2" fmla="*/ 578997 w 578997"/>
              <a:gd name="connsiteY2" fmla="*/ 578997 h 578997"/>
              <a:gd name="connsiteX3" fmla="*/ 0 w 578997"/>
              <a:gd name="connsiteY3" fmla="*/ 578997 h 578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997" h="578997">
                <a:moveTo>
                  <a:pt x="0" y="0"/>
                </a:moveTo>
                <a:lnTo>
                  <a:pt x="578997" y="0"/>
                </a:lnTo>
                <a:lnTo>
                  <a:pt x="578997" y="578997"/>
                </a:lnTo>
                <a:lnTo>
                  <a:pt x="0" y="578997"/>
                </a:lnTo>
                <a:close/>
              </a:path>
            </a:pathLst>
          </a:custGeom>
          <a:noFill/>
          <a:ln w="2381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5F7130C7-985F-4489-B5F8-B5715BDB10D2}"/>
              </a:ext>
            </a:extLst>
          </p:cNvPr>
          <p:cNvSpPr/>
          <p:nvPr/>
        </p:nvSpPr>
        <p:spPr>
          <a:xfrm>
            <a:off x="4533610" y="364391"/>
            <a:ext cx="2549463" cy="541119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9D3670E-0C8E-4C88-B7C4-368DBE7C0BF4}"/>
              </a:ext>
            </a:extLst>
          </p:cNvPr>
          <p:cNvSpPr/>
          <p:nvPr/>
        </p:nvSpPr>
        <p:spPr>
          <a:xfrm>
            <a:off x="7239099" y="0"/>
            <a:ext cx="3112324" cy="3750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CDCAE1F7-8A81-4145-8368-7389254A9A94}"/>
              </a:ext>
            </a:extLst>
          </p:cNvPr>
          <p:cNvSpPr txBox="1"/>
          <p:nvPr/>
        </p:nvSpPr>
        <p:spPr>
          <a:xfrm>
            <a:off x="5464467" y="778334"/>
            <a:ext cx="1468874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John1213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FEEFD804-6EC5-470F-93AA-A16C40BD5F94}"/>
              </a:ext>
            </a:extLst>
          </p:cNvPr>
          <p:cNvSpPr txBox="1"/>
          <p:nvPr/>
        </p:nvSpPr>
        <p:spPr>
          <a:xfrm>
            <a:off x="5464467" y="1038872"/>
            <a:ext cx="1362781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1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Rider</a:t>
            </a:r>
            <a:endParaRPr lang="en-US" sz="11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D209A719-F89B-4DC0-ABFA-EAB0EA1AD781}"/>
              </a:ext>
            </a:extLst>
          </p:cNvPr>
          <p:cNvCxnSpPr/>
          <p:nvPr/>
        </p:nvCxnSpPr>
        <p:spPr>
          <a:xfrm>
            <a:off x="4610600" y="1583559"/>
            <a:ext cx="2392884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9EDA8800-9F88-4991-8C0B-A6519E78073B}"/>
              </a:ext>
            </a:extLst>
          </p:cNvPr>
          <p:cNvSpPr txBox="1"/>
          <p:nvPr/>
        </p:nvSpPr>
        <p:spPr>
          <a:xfrm>
            <a:off x="5085241" y="1765183"/>
            <a:ext cx="164106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 History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79" name="Graphic 120">
            <a:extLst>
              <a:ext uri="{FF2B5EF4-FFF2-40B4-BE49-F238E27FC236}">
                <a16:creationId xmlns:a16="http://schemas.microsoft.com/office/drawing/2014/main" id="{50167D4A-E0F9-4130-86B2-003395584E3B}"/>
              </a:ext>
            </a:extLst>
          </p:cNvPr>
          <p:cNvGrpSpPr/>
          <p:nvPr/>
        </p:nvGrpSpPr>
        <p:grpSpPr>
          <a:xfrm>
            <a:off x="4724146" y="1748888"/>
            <a:ext cx="339582" cy="339582"/>
            <a:chOff x="7552822" y="2260856"/>
            <a:chExt cx="339582" cy="339582"/>
          </a:xfrm>
        </p:grpSpPr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ED10240C-975F-45CF-AE89-5E46920EDB2C}"/>
                </a:ext>
              </a:extLst>
            </p:cNvPr>
            <p:cNvSpPr/>
            <p:nvPr/>
          </p:nvSpPr>
          <p:spPr>
            <a:xfrm>
              <a:off x="7552822" y="2260856"/>
              <a:ext cx="339582" cy="339582"/>
            </a:xfrm>
            <a:custGeom>
              <a:avLst/>
              <a:gdLst>
                <a:gd name="connsiteX0" fmla="*/ 0 w 339582"/>
                <a:gd name="connsiteY0" fmla="*/ 0 h 339582"/>
                <a:gd name="connsiteX1" fmla="*/ 339582 w 339582"/>
                <a:gd name="connsiteY1" fmla="*/ 0 h 339582"/>
                <a:gd name="connsiteX2" fmla="*/ 339582 w 339582"/>
                <a:gd name="connsiteY2" fmla="*/ 339582 h 339582"/>
                <a:gd name="connsiteX3" fmla="*/ 0 w 339582"/>
                <a:gd name="connsiteY3" fmla="*/ 339582 h 33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582" h="339582">
                  <a:moveTo>
                    <a:pt x="0" y="0"/>
                  </a:moveTo>
                  <a:lnTo>
                    <a:pt x="339582" y="0"/>
                  </a:lnTo>
                  <a:lnTo>
                    <a:pt x="339582" y="339582"/>
                  </a:lnTo>
                  <a:lnTo>
                    <a:pt x="0" y="339582"/>
                  </a:lnTo>
                  <a:close/>
                </a:path>
              </a:pathLst>
            </a:custGeom>
            <a:noFill/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53711E65-6DD1-43FB-A806-BB3A35F70046}"/>
                </a:ext>
              </a:extLst>
            </p:cNvPr>
            <p:cNvSpPr/>
            <p:nvPr/>
          </p:nvSpPr>
          <p:spPr>
            <a:xfrm>
              <a:off x="7581120" y="2289154"/>
              <a:ext cx="282985" cy="282985"/>
            </a:xfrm>
            <a:custGeom>
              <a:avLst/>
              <a:gdLst>
                <a:gd name="connsiteX0" fmla="*/ 141351 w 282985"/>
                <a:gd name="connsiteY0" fmla="*/ 0 h 282985"/>
                <a:gd name="connsiteX1" fmla="*/ 0 w 282985"/>
                <a:gd name="connsiteY1" fmla="*/ 141493 h 282985"/>
                <a:gd name="connsiteX2" fmla="*/ 141351 w 282985"/>
                <a:gd name="connsiteY2" fmla="*/ 282985 h 282985"/>
                <a:gd name="connsiteX3" fmla="*/ 282985 w 282985"/>
                <a:gd name="connsiteY3" fmla="*/ 141493 h 282985"/>
                <a:gd name="connsiteX4" fmla="*/ 141351 w 282985"/>
                <a:gd name="connsiteY4" fmla="*/ 0 h 282985"/>
                <a:gd name="connsiteX5" fmla="*/ 141493 w 282985"/>
                <a:gd name="connsiteY5" fmla="*/ 254687 h 282985"/>
                <a:gd name="connsiteX6" fmla="*/ 28299 w 282985"/>
                <a:gd name="connsiteY6" fmla="*/ 141493 h 282985"/>
                <a:gd name="connsiteX7" fmla="*/ 141493 w 282985"/>
                <a:gd name="connsiteY7" fmla="*/ 28299 h 282985"/>
                <a:gd name="connsiteX8" fmla="*/ 254687 w 282985"/>
                <a:gd name="connsiteY8" fmla="*/ 141493 h 282985"/>
                <a:gd name="connsiteX9" fmla="*/ 141493 w 282985"/>
                <a:gd name="connsiteY9" fmla="*/ 254687 h 282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2985" h="282985">
                  <a:moveTo>
                    <a:pt x="141351" y="0"/>
                  </a:moveTo>
                  <a:cubicBezTo>
                    <a:pt x="63247" y="0"/>
                    <a:pt x="0" y="63389"/>
                    <a:pt x="0" y="141493"/>
                  </a:cubicBezTo>
                  <a:cubicBezTo>
                    <a:pt x="0" y="219596"/>
                    <a:pt x="63247" y="282985"/>
                    <a:pt x="141351" y="282985"/>
                  </a:cubicBezTo>
                  <a:cubicBezTo>
                    <a:pt x="219596" y="282985"/>
                    <a:pt x="282985" y="219596"/>
                    <a:pt x="282985" y="141493"/>
                  </a:cubicBezTo>
                  <a:cubicBezTo>
                    <a:pt x="282985" y="63389"/>
                    <a:pt x="219596" y="0"/>
                    <a:pt x="141351" y="0"/>
                  </a:cubicBezTo>
                  <a:close/>
                  <a:moveTo>
                    <a:pt x="141493" y="254687"/>
                  </a:moveTo>
                  <a:cubicBezTo>
                    <a:pt x="78953" y="254687"/>
                    <a:pt x="28299" y="204032"/>
                    <a:pt x="28299" y="141493"/>
                  </a:cubicBezTo>
                  <a:cubicBezTo>
                    <a:pt x="28299" y="78953"/>
                    <a:pt x="78953" y="28299"/>
                    <a:pt x="141493" y="28299"/>
                  </a:cubicBezTo>
                  <a:cubicBezTo>
                    <a:pt x="204032" y="28299"/>
                    <a:pt x="254687" y="78953"/>
                    <a:pt x="254687" y="141493"/>
                  </a:cubicBezTo>
                  <a:cubicBezTo>
                    <a:pt x="254687" y="204032"/>
                    <a:pt x="204032" y="254687"/>
                    <a:pt x="141493" y="254687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6C01F73E-6034-42AF-9A14-FBB967777145}"/>
                </a:ext>
              </a:extLst>
            </p:cNvPr>
            <p:cNvSpPr/>
            <p:nvPr/>
          </p:nvSpPr>
          <p:spPr>
            <a:xfrm>
              <a:off x="7708463" y="2359900"/>
              <a:ext cx="84895" cy="129465"/>
            </a:xfrm>
            <a:custGeom>
              <a:avLst/>
              <a:gdLst>
                <a:gd name="connsiteX0" fmla="*/ 21224 w 84895"/>
                <a:gd name="connsiteY0" fmla="*/ 0 h 129465"/>
                <a:gd name="connsiteX1" fmla="*/ 0 w 84895"/>
                <a:gd name="connsiteY1" fmla="*/ 0 h 129465"/>
                <a:gd name="connsiteX2" fmla="*/ 0 w 84895"/>
                <a:gd name="connsiteY2" fmla="*/ 84896 h 129465"/>
                <a:gd name="connsiteX3" fmla="*/ 74284 w 84895"/>
                <a:gd name="connsiteY3" fmla="*/ 129466 h 129465"/>
                <a:gd name="connsiteX4" fmla="*/ 84896 w 84895"/>
                <a:gd name="connsiteY4" fmla="*/ 112062 h 129465"/>
                <a:gd name="connsiteX5" fmla="*/ 21224 w 84895"/>
                <a:gd name="connsiteY5" fmla="*/ 74284 h 129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895" h="129465">
                  <a:moveTo>
                    <a:pt x="21224" y="0"/>
                  </a:moveTo>
                  <a:lnTo>
                    <a:pt x="0" y="0"/>
                  </a:lnTo>
                  <a:lnTo>
                    <a:pt x="0" y="84896"/>
                  </a:lnTo>
                  <a:lnTo>
                    <a:pt x="74284" y="129466"/>
                  </a:lnTo>
                  <a:lnTo>
                    <a:pt x="84896" y="112062"/>
                  </a:lnTo>
                  <a:lnTo>
                    <a:pt x="21224" y="74284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24E41F9D-B938-4DE3-99B2-63ED734BC38B}"/>
              </a:ext>
            </a:extLst>
          </p:cNvPr>
          <p:cNvSpPr txBox="1"/>
          <p:nvPr/>
        </p:nvSpPr>
        <p:spPr>
          <a:xfrm>
            <a:off x="5085241" y="2235564"/>
            <a:ext cx="164106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About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85" name="Graphic 127">
            <a:extLst>
              <a:ext uri="{FF2B5EF4-FFF2-40B4-BE49-F238E27FC236}">
                <a16:creationId xmlns:a16="http://schemas.microsoft.com/office/drawing/2014/main" id="{CA28FF31-5E31-4DA2-8D15-3304162D3049}"/>
              </a:ext>
            </a:extLst>
          </p:cNvPr>
          <p:cNvGrpSpPr/>
          <p:nvPr/>
        </p:nvGrpSpPr>
        <p:grpSpPr>
          <a:xfrm>
            <a:off x="4724064" y="2218446"/>
            <a:ext cx="345968" cy="345968"/>
            <a:chOff x="7534212" y="2724021"/>
            <a:chExt cx="345968" cy="345968"/>
          </a:xfrm>
        </p:grpSpPr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1B027DAE-2848-4D46-9105-93DA1D78AE23}"/>
                </a:ext>
              </a:extLst>
            </p:cNvPr>
            <p:cNvSpPr/>
            <p:nvPr/>
          </p:nvSpPr>
          <p:spPr>
            <a:xfrm>
              <a:off x="7534212" y="2724021"/>
              <a:ext cx="345968" cy="345968"/>
            </a:xfrm>
            <a:custGeom>
              <a:avLst/>
              <a:gdLst>
                <a:gd name="connsiteX0" fmla="*/ 0 w 345968"/>
                <a:gd name="connsiteY0" fmla="*/ 0 h 345968"/>
                <a:gd name="connsiteX1" fmla="*/ 345968 w 345968"/>
                <a:gd name="connsiteY1" fmla="*/ 0 h 345968"/>
                <a:gd name="connsiteX2" fmla="*/ 345968 w 345968"/>
                <a:gd name="connsiteY2" fmla="*/ 345968 h 345968"/>
                <a:gd name="connsiteX3" fmla="*/ 0 w 345968"/>
                <a:gd name="connsiteY3" fmla="*/ 345968 h 345968"/>
                <a:gd name="connsiteX4" fmla="*/ 0 w 345968"/>
                <a:gd name="connsiteY4" fmla="*/ 0 h 345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5968" h="345968">
                  <a:moveTo>
                    <a:pt x="0" y="0"/>
                  </a:moveTo>
                  <a:lnTo>
                    <a:pt x="345968" y="0"/>
                  </a:lnTo>
                  <a:lnTo>
                    <a:pt x="345968" y="345968"/>
                  </a:lnTo>
                  <a:lnTo>
                    <a:pt x="0" y="34596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4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A5D56B7-CE29-462F-898F-0A277C506777}"/>
                </a:ext>
              </a:extLst>
            </p:cNvPr>
            <p:cNvSpPr/>
            <p:nvPr/>
          </p:nvSpPr>
          <p:spPr>
            <a:xfrm>
              <a:off x="7563042" y="2752851"/>
              <a:ext cx="288306" cy="288306"/>
            </a:xfrm>
            <a:custGeom>
              <a:avLst/>
              <a:gdLst>
                <a:gd name="connsiteX0" fmla="*/ 129738 w 288306"/>
                <a:gd name="connsiteY0" fmla="*/ 72077 h 288306"/>
                <a:gd name="connsiteX1" fmla="*/ 158569 w 288306"/>
                <a:gd name="connsiteY1" fmla="*/ 72077 h 288306"/>
                <a:gd name="connsiteX2" fmla="*/ 158569 w 288306"/>
                <a:gd name="connsiteY2" fmla="*/ 100907 h 288306"/>
                <a:gd name="connsiteX3" fmla="*/ 129738 w 288306"/>
                <a:gd name="connsiteY3" fmla="*/ 100907 h 288306"/>
                <a:gd name="connsiteX4" fmla="*/ 129738 w 288306"/>
                <a:gd name="connsiteY4" fmla="*/ 129738 h 288306"/>
                <a:gd name="connsiteX5" fmla="*/ 158569 w 288306"/>
                <a:gd name="connsiteY5" fmla="*/ 129738 h 288306"/>
                <a:gd name="connsiteX6" fmla="*/ 158569 w 288306"/>
                <a:gd name="connsiteY6" fmla="*/ 216230 h 288306"/>
                <a:gd name="connsiteX7" fmla="*/ 129738 w 288306"/>
                <a:gd name="connsiteY7" fmla="*/ 216230 h 288306"/>
                <a:gd name="connsiteX8" fmla="*/ 144153 w 288306"/>
                <a:gd name="connsiteY8" fmla="*/ 0 h 288306"/>
                <a:gd name="connsiteX9" fmla="*/ 0 w 288306"/>
                <a:gd name="connsiteY9" fmla="*/ 144153 h 288306"/>
                <a:gd name="connsiteX10" fmla="*/ 144153 w 288306"/>
                <a:gd name="connsiteY10" fmla="*/ 288307 h 288306"/>
                <a:gd name="connsiteX11" fmla="*/ 288307 w 288306"/>
                <a:gd name="connsiteY11" fmla="*/ 144153 h 288306"/>
                <a:gd name="connsiteX12" fmla="*/ 144153 w 288306"/>
                <a:gd name="connsiteY12" fmla="*/ 0 h 288306"/>
                <a:gd name="connsiteX13" fmla="*/ 144153 w 288306"/>
                <a:gd name="connsiteY13" fmla="*/ 259476 h 288306"/>
                <a:gd name="connsiteX14" fmla="*/ 28831 w 288306"/>
                <a:gd name="connsiteY14" fmla="*/ 144153 h 288306"/>
                <a:gd name="connsiteX15" fmla="*/ 144153 w 288306"/>
                <a:gd name="connsiteY15" fmla="*/ 28831 h 288306"/>
                <a:gd name="connsiteX16" fmla="*/ 259476 w 288306"/>
                <a:gd name="connsiteY16" fmla="*/ 144153 h 288306"/>
                <a:gd name="connsiteX17" fmla="*/ 144153 w 288306"/>
                <a:gd name="connsiteY17" fmla="*/ 259476 h 288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8306" h="288306">
                  <a:moveTo>
                    <a:pt x="129738" y="72077"/>
                  </a:moveTo>
                  <a:lnTo>
                    <a:pt x="158569" y="72077"/>
                  </a:lnTo>
                  <a:lnTo>
                    <a:pt x="158569" y="100907"/>
                  </a:lnTo>
                  <a:lnTo>
                    <a:pt x="129738" y="100907"/>
                  </a:lnTo>
                  <a:close/>
                  <a:moveTo>
                    <a:pt x="129738" y="129738"/>
                  </a:moveTo>
                  <a:lnTo>
                    <a:pt x="158569" y="129738"/>
                  </a:lnTo>
                  <a:lnTo>
                    <a:pt x="158569" y="216230"/>
                  </a:lnTo>
                  <a:lnTo>
                    <a:pt x="129738" y="216230"/>
                  </a:lnTo>
                  <a:close/>
                  <a:moveTo>
                    <a:pt x="144153" y="0"/>
                  </a:moveTo>
                  <a:cubicBezTo>
                    <a:pt x="64581" y="0"/>
                    <a:pt x="0" y="64581"/>
                    <a:pt x="0" y="144153"/>
                  </a:cubicBezTo>
                  <a:cubicBezTo>
                    <a:pt x="0" y="223726"/>
                    <a:pt x="64581" y="288307"/>
                    <a:pt x="144153" y="288307"/>
                  </a:cubicBezTo>
                  <a:cubicBezTo>
                    <a:pt x="223726" y="288307"/>
                    <a:pt x="288307" y="223726"/>
                    <a:pt x="288307" y="144153"/>
                  </a:cubicBezTo>
                  <a:cubicBezTo>
                    <a:pt x="288307" y="64581"/>
                    <a:pt x="223726" y="0"/>
                    <a:pt x="144153" y="0"/>
                  </a:cubicBezTo>
                  <a:close/>
                  <a:moveTo>
                    <a:pt x="144153" y="259476"/>
                  </a:moveTo>
                  <a:cubicBezTo>
                    <a:pt x="80582" y="259476"/>
                    <a:pt x="28831" y="207725"/>
                    <a:pt x="28831" y="144153"/>
                  </a:cubicBezTo>
                  <a:cubicBezTo>
                    <a:pt x="28831" y="80582"/>
                    <a:pt x="80582" y="28831"/>
                    <a:pt x="144153" y="28831"/>
                  </a:cubicBezTo>
                  <a:cubicBezTo>
                    <a:pt x="207725" y="28831"/>
                    <a:pt x="259476" y="80582"/>
                    <a:pt x="259476" y="144153"/>
                  </a:cubicBezTo>
                  <a:cubicBezTo>
                    <a:pt x="259476" y="207725"/>
                    <a:pt x="207725" y="259476"/>
                    <a:pt x="144153" y="259476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4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pic>
        <p:nvPicPr>
          <p:cNvPr id="5" name="Picture 2" descr="Avatar - Free people icons">
            <a:extLst>
              <a:ext uri="{FF2B5EF4-FFF2-40B4-BE49-F238E27FC236}">
                <a16:creationId xmlns:a16="http://schemas.microsoft.com/office/drawing/2014/main" id="{2EA2E033-0EBE-40BE-9BE7-B319B2ADA6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844" y="671858"/>
            <a:ext cx="682044" cy="682044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B2AECE15-3323-4528-8778-BB720A536300}"/>
              </a:ext>
            </a:extLst>
          </p:cNvPr>
          <p:cNvSpPr/>
          <p:nvPr/>
        </p:nvSpPr>
        <p:spPr>
          <a:xfrm>
            <a:off x="7239099" y="5775587"/>
            <a:ext cx="3112324" cy="7030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4" name="Graphic 99">
            <a:extLst>
              <a:ext uri="{FF2B5EF4-FFF2-40B4-BE49-F238E27FC236}">
                <a16:creationId xmlns:a16="http://schemas.microsoft.com/office/drawing/2014/main" id="{C54AF411-E71B-4E96-838E-DBAD84AD9C9F}"/>
              </a:ext>
            </a:extLst>
          </p:cNvPr>
          <p:cNvGrpSpPr/>
          <p:nvPr/>
        </p:nvGrpSpPr>
        <p:grpSpPr>
          <a:xfrm>
            <a:off x="6718353" y="1222286"/>
            <a:ext cx="228600" cy="228600"/>
            <a:chOff x="5981700" y="3314700"/>
            <a:chExt cx="228600" cy="228600"/>
          </a:xfrm>
        </p:grpSpPr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3947770C-C394-46E9-A87C-99DA3BA06D80}"/>
                </a:ext>
              </a:extLst>
            </p:cNvPr>
            <p:cNvSpPr/>
            <p:nvPr/>
          </p:nvSpPr>
          <p:spPr>
            <a:xfrm>
              <a:off x="5981700" y="3314700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A861B567-09E7-4690-A7B6-882E7F663214}"/>
                </a:ext>
              </a:extLst>
            </p:cNvPr>
            <p:cNvSpPr/>
            <p:nvPr/>
          </p:nvSpPr>
          <p:spPr>
            <a:xfrm>
              <a:off x="6010275" y="3343251"/>
              <a:ext cx="171473" cy="171473"/>
            </a:xfrm>
            <a:custGeom>
              <a:avLst/>
              <a:gdLst>
                <a:gd name="connsiteX0" fmla="*/ 0 w 171473"/>
                <a:gd name="connsiteY0" fmla="*/ 135755 h 171473"/>
                <a:gd name="connsiteX1" fmla="*/ 0 w 171473"/>
                <a:gd name="connsiteY1" fmla="*/ 171474 h 171473"/>
                <a:gd name="connsiteX2" fmla="*/ 35719 w 171473"/>
                <a:gd name="connsiteY2" fmla="*/ 171474 h 171473"/>
                <a:gd name="connsiteX3" fmla="*/ 141065 w 171473"/>
                <a:gd name="connsiteY3" fmla="*/ 66127 h 171473"/>
                <a:gd name="connsiteX4" fmla="*/ 105347 w 171473"/>
                <a:gd name="connsiteY4" fmla="*/ 30409 h 171473"/>
                <a:gd name="connsiteX5" fmla="*/ 0 w 171473"/>
                <a:gd name="connsiteY5" fmla="*/ 135755 h 171473"/>
                <a:gd name="connsiteX6" fmla="*/ 168688 w 171473"/>
                <a:gd name="connsiteY6" fmla="*/ 38505 h 171473"/>
                <a:gd name="connsiteX7" fmla="*/ 168688 w 171473"/>
                <a:gd name="connsiteY7" fmla="*/ 25075 h 171473"/>
                <a:gd name="connsiteX8" fmla="*/ 146399 w 171473"/>
                <a:gd name="connsiteY8" fmla="*/ 2786 h 171473"/>
                <a:gd name="connsiteX9" fmla="*/ 132969 w 171473"/>
                <a:gd name="connsiteY9" fmla="*/ 2786 h 171473"/>
                <a:gd name="connsiteX10" fmla="*/ 115538 w 171473"/>
                <a:gd name="connsiteY10" fmla="*/ 20217 h 171473"/>
                <a:gd name="connsiteX11" fmla="*/ 151257 w 171473"/>
                <a:gd name="connsiteY11" fmla="*/ 55936 h 171473"/>
                <a:gd name="connsiteX12" fmla="*/ 168688 w 171473"/>
                <a:gd name="connsiteY12" fmla="*/ 38505 h 17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1473" h="171473">
                  <a:moveTo>
                    <a:pt x="0" y="135755"/>
                  </a:moveTo>
                  <a:lnTo>
                    <a:pt x="0" y="171474"/>
                  </a:lnTo>
                  <a:lnTo>
                    <a:pt x="35719" y="171474"/>
                  </a:lnTo>
                  <a:lnTo>
                    <a:pt x="141065" y="66127"/>
                  </a:lnTo>
                  <a:lnTo>
                    <a:pt x="105347" y="30409"/>
                  </a:lnTo>
                  <a:lnTo>
                    <a:pt x="0" y="135755"/>
                  </a:lnTo>
                  <a:close/>
                  <a:moveTo>
                    <a:pt x="168688" y="38505"/>
                  </a:moveTo>
                  <a:cubicBezTo>
                    <a:pt x="172403" y="34790"/>
                    <a:pt x="172403" y="28789"/>
                    <a:pt x="168688" y="25075"/>
                  </a:cubicBezTo>
                  <a:lnTo>
                    <a:pt x="146399" y="2786"/>
                  </a:lnTo>
                  <a:cubicBezTo>
                    <a:pt x="142685" y="-929"/>
                    <a:pt x="136684" y="-929"/>
                    <a:pt x="132969" y="2786"/>
                  </a:cubicBezTo>
                  <a:lnTo>
                    <a:pt x="115538" y="20217"/>
                  </a:lnTo>
                  <a:lnTo>
                    <a:pt x="151257" y="55936"/>
                  </a:lnTo>
                  <a:lnTo>
                    <a:pt x="168688" y="38505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6C66C6-14B8-4E0C-89DD-BBF9F1BC1E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51A2CE-331E-4B5E-BA93-EAA4AC0C28C3}"/>
              </a:ext>
            </a:extLst>
          </p:cNvPr>
          <p:cNvSpPr/>
          <p:nvPr/>
        </p:nvSpPr>
        <p:spPr>
          <a:xfrm>
            <a:off x="7325032" y="373019"/>
            <a:ext cx="3043797" cy="73802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508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11EB690-F14F-406F-B172-20E337BD9D8E}"/>
              </a:ext>
            </a:extLst>
          </p:cNvPr>
          <p:cNvSpPr/>
          <p:nvPr/>
        </p:nvSpPr>
        <p:spPr>
          <a:xfrm>
            <a:off x="7325033" y="370727"/>
            <a:ext cx="3026390" cy="19724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2C0FA5B-DA47-4995-946F-242651DD57E1}"/>
              </a:ext>
            </a:extLst>
          </p:cNvPr>
          <p:cNvSpPr txBox="1"/>
          <p:nvPr/>
        </p:nvSpPr>
        <p:spPr>
          <a:xfrm>
            <a:off x="7791902" y="652230"/>
            <a:ext cx="217313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Manage Requests</a:t>
            </a:r>
            <a:endParaRPr lang="en-US" sz="1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12" name="Graphic 8">
            <a:extLst>
              <a:ext uri="{FF2B5EF4-FFF2-40B4-BE49-F238E27FC236}">
                <a16:creationId xmlns:a16="http://schemas.microsoft.com/office/drawing/2014/main" id="{2BCF7F03-1A9E-43AB-813E-A17ED73DC323}"/>
              </a:ext>
            </a:extLst>
          </p:cNvPr>
          <p:cNvGrpSpPr/>
          <p:nvPr/>
        </p:nvGrpSpPr>
        <p:grpSpPr>
          <a:xfrm>
            <a:off x="7511879" y="707207"/>
            <a:ext cx="228600" cy="228600"/>
            <a:chOff x="7477208" y="728588"/>
            <a:chExt cx="228600" cy="2286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189AD3C-F912-4FA0-BB3C-D77AF9D36DD5}"/>
                </a:ext>
              </a:extLst>
            </p:cNvPr>
            <p:cNvSpPr/>
            <p:nvPr/>
          </p:nvSpPr>
          <p:spPr>
            <a:xfrm>
              <a:off x="7477208" y="728588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5E03F21-843C-49E5-99B9-B05FD9709306}"/>
                </a:ext>
              </a:extLst>
            </p:cNvPr>
            <p:cNvSpPr/>
            <p:nvPr/>
          </p:nvSpPr>
          <p:spPr>
            <a:xfrm>
              <a:off x="7515308" y="766688"/>
              <a:ext cx="152400" cy="152400"/>
            </a:xfrm>
            <a:custGeom>
              <a:avLst/>
              <a:gdLst>
                <a:gd name="connsiteX0" fmla="*/ 152400 w 152400"/>
                <a:gd name="connsiteY0" fmla="*/ 66675 h 152400"/>
                <a:gd name="connsiteX1" fmla="*/ 36481 w 152400"/>
                <a:gd name="connsiteY1" fmla="*/ 66675 h 152400"/>
                <a:gd name="connsiteX2" fmla="*/ 89726 w 152400"/>
                <a:gd name="connsiteY2" fmla="*/ 13430 h 152400"/>
                <a:gd name="connsiteX3" fmla="*/ 76200 w 152400"/>
                <a:gd name="connsiteY3" fmla="*/ 0 h 152400"/>
                <a:gd name="connsiteX4" fmla="*/ 0 w 152400"/>
                <a:gd name="connsiteY4" fmla="*/ 76200 h 152400"/>
                <a:gd name="connsiteX5" fmla="*/ 76200 w 152400"/>
                <a:gd name="connsiteY5" fmla="*/ 152400 h 152400"/>
                <a:gd name="connsiteX6" fmla="*/ 89630 w 152400"/>
                <a:gd name="connsiteY6" fmla="*/ 138970 h 152400"/>
                <a:gd name="connsiteX7" fmla="*/ 36481 w 152400"/>
                <a:gd name="connsiteY7" fmla="*/ 85725 h 152400"/>
                <a:gd name="connsiteX8" fmla="*/ 152400 w 152400"/>
                <a:gd name="connsiteY8" fmla="*/ 85725 h 152400"/>
                <a:gd name="connsiteX9" fmla="*/ 152400 w 152400"/>
                <a:gd name="connsiteY9" fmla="*/ 66675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400" h="152400">
                  <a:moveTo>
                    <a:pt x="152400" y="66675"/>
                  </a:moveTo>
                  <a:lnTo>
                    <a:pt x="36481" y="66675"/>
                  </a:lnTo>
                  <a:lnTo>
                    <a:pt x="89726" y="13430"/>
                  </a:lnTo>
                  <a:lnTo>
                    <a:pt x="76200" y="0"/>
                  </a:lnTo>
                  <a:lnTo>
                    <a:pt x="0" y="76200"/>
                  </a:lnTo>
                  <a:lnTo>
                    <a:pt x="76200" y="152400"/>
                  </a:lnTo>
                  <a:lnTo>
                    <a:pt x="89630" y="138970"/>
                  </a:lnTo>
                  <a:lnTo>
                    <a:pt x="36481" y="85725"/>
                  </a:lnTo>
                  <a:lnTo>
                    <a:pt x="152400" y="85725"/>
                  </a:lnTo>
                  <a:lnTo>
                    <a:pt x="152400" y="66675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AB66DC02-8392-4038-9EC4-3B06555B4850}"/>
              </a:ext>
            </a:extLst>
          </p:cNvPr>
          <p:cNvSpPr/>
          <p:nvPr/>
        </p:nvSpPr>
        <p:spPr>
          <a:xfrm>
            <a:off x="10356727" y="373020"/>
            <a:ext cx="1491144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63AD376-F66A-4BE9-ACC4-CF7596DC34DC}"/>
              </a:ext>
            </a:extLst>
          </p:cNvPr>
          <p:cNvCxnSpPr>
            <a:cxnSpLocks/>
          </p:cNvCxnSpPr>
          <p:nvPr/>
        </p:nvCxnSpPr>
        <p:spPr>
          <a:xfrm>
            <a:off x="7791902" y="2401434"/>
            <a:ext cx="255952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B47BC361-8906-4239-9BAA-67DF81303CB1}"/>
              </a:ext>
            </a:extLst>
          </p:cNvPr>
          <p:cNvCxnSpPr>
            <a:cxnSpLocks/>
          </p:cNvCxnSpPr>
          <p:nvPr/>
        </p:nvCxnSpPr>
        <p:spPr>
          <a:xfrm>
            <a:off x="7791902" y="3533499"/>
            <a:ext cx="255952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E9AF8F2-56FE-4E70-A0F5-B8B5C98B77B8}"/>
              </a:ext>
            </a:extLst>
          </p:cNvPr>
          <p:cNvGrpSpPr/>
          <p:nvPr/>
        </p:nvGrpSpPr>
        <p:grpSpPr>
          <a:xfrm>
            <a:off x="7511613" y="1311942"/>
            <a:ext cx="2691865" cy="970877"/>
            <a:chOff x="7511613" y="1311942"/>
            <a:chExt cx="2691865" cy="970877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50B292A7-51FE-428E-AEF7-DA227DA37919}"/>
                </a:ext>
              </a:extLst>
            </p:cNvPr>
            <p:cNvGrpSpPr/>
            <p:nvPr/>
          </p:nvGrpSpPr>
          <p:grpSpPr>
            <a:xfrm>
              <a:off x="7511613" y="1311942"/>
              <a:ext cx="2649268" cy="970877"/>
              <a:chOff x="7511613" y="1311942"/>
              <a:chExt cx="2649268" cy="970877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8E5956D-2784-432A-B8E8-A4D131220B65}"/>
                  </a:ext>
                </a:extLst>
              </p:cNvPr>
              <p:cNvSpPr txBox="1"/>
              <p:nvPr/>
            </p:nvSpPr>
            <p:spPr>
              <a:xfrm>
                <a:off x="7511613" y="1311942"/>
                <a:ext cx="183793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14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Request #1</a:t>
                </a:r>
                <a:endParaRPr lang="en-US" sz="14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9BB30F23-1110-4680-878B-CC2D5ED02489}"/>
                  </a:ext>
                </a:extLst>
              </p:cNvPr>
              <p:cNvSpPr txBox="1"/>
              <p:nvPr/>
            </p:nvSpPr>
            <p:spPr>
              <a:xfrm>
                <a:off x="7821163" y="1820311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MyStore</a:t>
                </a:r>
                <a:r>
                  <a:rPr lang="en-MY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 – Shah </a:t>
                </a:r>
                <a:r>
                  <a:rPr lang="en-MY" sz="9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Alam</a:t>
                </a:r>
                <a:endParaRPr 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A7422B2E-0701-4935-9B31-F774AD5958F3}"/>
                  </a:ext>
                </a:extLst>
              </p:cNvPr>
              <p:cNvSpPr txBox="1"/>
              <p:nvPr/>
            </p:nvSpPr>
            <p:spPr>
              <a:xfrm>
                <a:off x="7821163" y="2051987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No34, Jalan Example 49/32</a:t>
                </a:r>
              </a:p>
            </p:txBody>
          </p:sp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81624243-57A4-41B2-A556-DA66C96F276E}"/>
                  </a:ext>
                </a:extLst>
              </p:cNvPr>
              <p:cNvSpPr txBox="1"/>
              <p:nvPr/>
            </p:nvSpPr>
            <p:spPr>
              <a:xfrm>
                <a:off x="7821163" y="1605021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>
                    <a:solidFill>
                      <a:schemeClr val="accent6">
                        <a:lumMod val="7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Rider has accepted</a:t>
                </a:r>
                <a:endParaRPr lang="en-US" sz="900" dirty="0">
                  <a:solidFill>
                    <a:schemeClr val="accent6">
                      <a:lumMod val="7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grpSp>
          <p:nvGrpSpPr>
            <p:cNvPr id="37" name="Graphic 35">
              <a:extLst>
                <a:ext uri="{FF2B5EF4-FFF2-40B4-BE49-F238E27FC236}">
                  <a16:creationId xmlns:a16="http://schemas.microsoft.com/office/drawing/2014/main" id="{C4E926D8-3CE6-4C21-BDD5-CAFBF9B9413D}"/>
                </a:ext>
              </a:extLst>
            </p:cNvPr>
            <p:cNvGrpSpPr/>
            <p:nvPr/>
          </p:nvGrpSpPr>
          <p:grpSpPr>
            <a:xfrm>
              <a:off x="9974878" y="1350865"/>
              <a:ext cx="228600" cy="228600"/>
              <a:chOff x="5981700" y="3314700"/>
              <a:chExt cx="228600" cy="228600"/>
            </a:xfrm>
          </p:grpSpPr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37AA0270-FB51-434D-B38D-E76822C8167E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228600" cy="228600"/>
              </a:xfrm>
              <a:custGeom>
                <a:avLst/>
                <a:gdLst>
                  <a:gd name="connsiteX0" fmla="*/ 0 w 228600"/>
                  <a:gd name="connsiteY0" fmla="*/ 0 h 228600"/>
                  <a:gd name="connsiteX1" fmla="*/ 228600 w 228600"/>
                  <a:gd name="connsiteY1" fmla="*/ 0 h 228600"/>
                  <a:gd name="connsiteX2" fmla="*/ 228600 w 228600"/>
                  <a:gd name="connsiteY2" fmla="*/ 228600 h 228600"/>
                  <a:gd name="connsiteX3" fmla="*/ 0 w 228600"/>
                  <a:gd name="connsiteY3" fmla="*/ 2286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8600" h="228600">
                    <a:moveTo>
                      <a:pt x="0" y="0"/>
                    </a:moveTo>
                    <a:lnTo>
                      <a:pt x="228600" y="0"/>
                    </a:lnTo>
                    <a:lnTo>
                      <a:pt x="228600" y="228600"/>
                    </a:lnTo>
                    <a:lnTo>
                      <a:pt x="0" y="228600"/>
                    </a:lnTo>
                    <a:close/>
                  </a:path>
                </a:pathLst>
              </a:custGeom>
              <a:no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72F8725E-6A6A-4BA4-9990-B20668050B86}"/>
                  </a:ext>
                </a:extLst>
              </p:cNvPr>
              <p:cNvSpPr/>
              <p:nvPr/>
            </p:nvSpPr>
            <p:spPr>
              <a:xfrm>
                <a:off x="6029325" y="3343275"/>
                <a:ext cx="133350" cy="171450"/>
              </a:xfrm>
              <a:custGeom>
                <a:avLst/>
                <a:gdLst>
                  <a:gd name="connsiteX0" fmla="*/ 9525 w 133350"/>
                  <a:gd name="connsiteY0" fmla="*/ 152400 h 171450"/>
                  <a:gd name="connsiteX1" fmla="*/ 28575 w 133350"/>
                  <a:gd name="connsiteY1" fmla="*/ 171450 h 171450"/>
                  <a:gd name="connsiteX2" fmla="*/ 104775 w 133350"/>
                  <a:gd name="connsiteY2" fmla="*/ 171450 h 171450"/>
                  <a:gd name="connsiteX3" fmla="*/ 123825 w 133350"/>
                  <a:gd name="connsiteY3" fmla="*/ 152400 h 171450"/>
                  <a:gd name="connsiteX4" fmla="*/ 123825 w 133350"/>
                  <a:gd name="connsiteY4" fmla="*/ 38100 h 171450"/>
                  <a:gd name="connsiteX5" fmla="*/ 9525 w 133350"/>
                  <a:gd name="connsiteY5" fmla="*/ 38100 h 171450"/>
                  <a:gd name="connsiteX6" fmla="*/ 9525 w 133350"/>
                  <a:gd name="connsiteY6" fmla="*/ 152400 h 171450"/>
                  <a:gd name="connsiteX7" fmla="*/ 133350 w 133350"/>
                  <a:gd name="connsiteY7" fmla="*/ 9525 h 171450"/>
                  <a:gd name="connsiteX8" fmla="*/ 100013 w 133350"/>
                  <a:gd name="connsiteY8" fmla="*/ 9525 h 171450"/>
                  <a:gd name="connsiteX9" fmla="*/ 90488 w 133350"/>
                  <a:gd name="connsiteY9" fmla="*/ 0 h 171450"/>
                  <a:gd name="connsiteX10" fmla="*/ 42863 w 133350"/>
                  <a:gd name="connsiteY10" fmla="*/ 0 h 171450"/>
                  <a:gd name="connsiteX11" fmla="*/ 33338 w 133350"/>
                  <a:gd name="connsiteY11" fmla="*/ 9525 h 171450"/>
                  <a:gd name="connsiteX12" fmla="*/ 0 w 133350"/>
                  <a:gd name="connsiteY12" fmla="*/ 9525 h 171450"/>
                  <a:gd name="connsiteX13" fmla="*/ 0 w 133350"/>
                  <a:gd name="connsiteY13" fmla="*/ 28575 h 171450"/>
                  <a:gd name="connsiteX14" fmla="*/ 133350 w 133350"/>
                  <a:gd name="connsiteY14" fmla="*/ 28575 h 171450"/>
                  <a:gd name="connsiteX15" fmla="*/ 133350 w 133350"/>
                  <a:gd name="connsiteY15" fmla="*/ 9525 h 171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33350" h="171450">
                    <a:moveTo>
                      <a:pt x="9525" y="152400"/>
                    </a:moveTo>
                    <a:cubicBezTo>
                      <a:pt x="9525" y="162878"/>
                      <a:pt x="18098" y="171450"/>
                      <a:pt x="28575" y="171450"/>
                    </a:cubicBezTo>
                    <a:lnTo>
                      <a:pt x="104775" y="171450"/>
                    </a:lnTo>
                    <a:cubicBezTo>
                      <a:pt x="115253" y="171450"/>
                      <a:pt x="123825" y="162878"/>
                      <a:pt x="123825" y="152400"/>
                    </a:cubicBezTo>
                    <a:lnTo>
                      <a:pt x="123825" y="38100"/>
                    </a:lnTo>
                    <a:lnTo>
                      <a:pt x="9525" y="38100"/>
                    </a:lnTo>
                    <a:lnTo>
                      <a:pt x="9525" y="152400"/>
                    </a:lnTo>
                    <a:close/>
                    <a:moveTo>
                      <a:pt x="133350" y="9525"/>
                    </a:moveTo>
                    <a:lnTo>
                      <a:pt x="100013" y="9525"/>
                    </a:lnTo>
                    <a:lnTo>
                      <a:pt x="90488" y="0"/>
                    </a:lnTo>
                    <a:lnTo>
                      <a:pt x="42863" y="0"/>
                    </a:lnTo>
                    <a:lnTo>
                      <a:pt x="33338" y="9525"/>
                    </a:lnTo>
                    <a:lnTo>
                      <a:pt x="0" y="9525"/>
                    </a:lnTo>
                    <a:lnTo>
                      <a:pt x="0" y="28575"/>
                    </a:lnTo>
                    <a:lnTo>
                      <a:pt x="133350" y="28575"/>
                    </a:lnTo>
                    <a:lnTo>
                      <a:pt x="133350" y="9525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4AAE9E4D-E635-4716-AB17-898C19D9097F}"/>
              </a:ext>
            </a:extLst>
          </p:cNvPr>
          <p:cNvGrpSpPr/>
          <p:nvPr/>
        </p:nvGrpSpPr>
        <p:grpSpPr>
          <a:xfrm>
            <a:off x="7511613" y="2487538"/>
            <a:ext cx="2691865" cy="970877"/>
            <a:chOff x="7511613" y="2487538"/>
            <a:chExt cx="2691865" cy="970877"/>
          </a:xfrm>
        </p:grpSpPr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BABE71BB-97F1-432E-8245-844A1095F720}"/>
                </a:ext>
              </a:extLst>
            </p:cNvPr>
            <p:cNvGrpSpPr/>
            <p:nvPr/>
          </p:nvGrpSpPr>
          <p:grpSpPr>
            <a:xfrm>
              <a:off x="7511613" y="2487538"/>
              <a:ext cx="2649268" cy="970877"/>
              <a:chOff x="7511613" y="1311942"/>
              <a:chExt cx="2649268" cy="970877"/>
            </a:xfrm>
          </p:grpSpPr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443314E3-69C4-4963-AD3F-6B6EA649A631}"/>
                  </a:ext>
                </a:extLst>
              </p:cNvPr>
              <p:cNvSpPr txBox="1"/>
              <p:nvPr/>
            </p:nvSpPr>
            <p:spPr>
              <a:xfrm>
                <a:off x="7511613" y="1311942"/>
                <a:ext cx="183793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14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Request #2</a:t>
                </a:r>
                <a:endParaRPr lang="en-US" sz="14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67057D3F-6AA7-4E46-8B54-5BB80192AA59}"/>
                  </a:ext>
                </a:extLst>
              </p:cNvPr>
              <p:cNvSpPr txBox="1"/>
              <p:nvPr/>
            </p:nvSpPr>
            <p:spPr>
              <a:xfrm>
                <a:off x="7821163" y="1820311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MyStore</a:t>
                </a:r>
                <a:r>
                  <a:rPr lang="en-MY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 – Shah </a:t>
                </a:r>
                <a:r>
                  <a:rPr lang="en-MY" sz="9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Alam</a:t>
                </a:r>
                <a:endParaRPr 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E97A4F1C-1D0F-4DEE-BB4A-A65147787CAB}"/>
                  </a:ext>
                </a:extLst>
              </p:cNvPr>
              <p:cNvSpPr txBox="1"/>
              <p:nvPr/>
            </p:nvSpPr>
            <p:spPr>
              <a:xfrm>
                <a:off x="7821163" y="2051987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No3, Jalan Example 9/32</a:t>
                </a:r>
              </a:p>
            </p:txBody>
          </p:sp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4903914B-36E2-40A1-A62C-771E0165EFF3}"/>
                  </a:ext>
                </a:extLst>
              </p:cNvPr>
              <p:cNvSpPr txBox="1"/>
              <p:nvPr/>
            </p:nvSpPr>
            <p:spPr>
              <a:xfrm>
                <a:off x="7821163" y="1605021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>
                    <a:solidFill>
                      <a:schemeClr val="accent6">
                        <a:lumMod val="7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Rider has accepted</a:t>
                </a:r>
                <a:endParaRPr lang="en-US" sz="900" dirty="0">
                  <a:solidFill>
                    <a:schemeClr val="accent6">
                      <a:lumMod val="7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grpSp>
          <p:nvGrpSpPr>
            <p:cNvPr id="145" name="Graphic 35">
              <a:extLst>
                <a:ext uri="{FF2B5EF4-FFF2-40B4-BE49-F238E27FC236}">
                  <a16:creationId xmlns:a16="http://schemas.microsoft.com/office/drawing/2014/main" id="{B204D332-B246-4BC3-ABB7-60E94FAA1E1D}"/>
                </a:ext>
              </a:extLst>
            </p:cNvPr>
            <p:cNvGrpSpPr/>
            <p:nvPr/>
          </p:nvGrpSpPr>
          <p:grpSpPr>
            <a:xfrm>
              <a:off x="9974878" y="2523126"/>
              <a:ext cx="228600" cy="228600"/>
              <a:chOff x="5981700" y="3314700"/>
              <a:chExt cx="228600" cy="228600"/>
            </a:xfrm>
          </p:grpSpPr>
          <p:sp>
            <p:nvSpPr>
              <p:cNvPr id="146" name="Freeform: Shape 145">
                <a:extLst>
                  <a:ext uri="{FF2B5EF4-FFF2-40B4-BE49-F238E27FC236}">
                    <a16:creationId xmlns:a16="http://schemas.microsoft.com/office/drawing/2014/main" id="{0719BD2B-5185-4D47-A400-7A1C7B645A5D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228600" cy="228600"/>
              </a:xfrm>
              <a:custGeom>
                <a:avLst/>
                <a:gdLst>
                  <a:gd name="connsiteX0" fmla="*/ 0 w 228600"/>
                  <a:gd name="connsiteY0" fmla="*/ 0 h 228600"/>
                  <a:gd name="connsiteX1" fmla="*/ 228600 w 228600"/>
                  <a:gd name="connsiteY1" fmla="*/ 0 h 228600"/>
                  <a:gd name="connsiteX2" fmla="*/ 228600 w 228600"/>
                  <a:gd name="connsiteY2" fmla="*/ 228600 h 228600"/>
                  <a:gd name="connsiteX3" fmla="*/ 0 w 228600"/>
                  <a:gd name="connsiteY3" fmla="*/ 2286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8600" h="228600">
                    <a:moveTo>
                      <a:pt x="0" y="0"/>
                    </a:moveTo>
                    <a:lnTo>
                      <a:pt x="228600" y="0"/>
                    </a:lnTo>
                    <a:lnTo>
                      <a:pt x="228600" y="228600"/>
                    </a:lnTo>
                    <a:lnTo>
                      <a:pt x="0" y="228600"/>
                    </a:lnTo>
                    <a:close/>
                  </a:path>
                </a:pathLst>
              </a:custGeom>
              <a:no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id="{7E7FA9E1-C0DE-4E2B-9BCF-098D889B4B41}"/>
                  </a:ext>
                </a:extLst>
              </p:cNvPr>
              <p:cNvSpPr/>
              <p:nvPr/>
            </p:nvSpPr>
            <p:spPr>
              <a:xfrm>
                <a:off x="6029325" y="3343275"/>
                <a:ext cx="133350" cy="171450"/>
              </a:xfrm>
              <a:custGeom>
                <a:avLst/>
                <a:gdLst>
                  <a:gd name="connsiteX0" fmla="*/ 9525 w 133350"/>
                  <a:gd name="connsiteY0" fmla="*/ 152400 h 171450"/>
                  <a:gd name="connsiteX1" fmla="*/ 28575 w 133350"/>
                  <a:gd name="connsiteY1" fmla="*/ 171450 h 171450"/>
                  <a:gd name="connsiteX2" fmla="*/ 104775 w 133350"/>
                  <a:gd name="connsiteY2" fmla="*/ 171450 h 171450"/>
                  <a:gd name="connsiteX3" fmla="*/ 123825 w 133350"/>
                  <a:gd name="connsiteY3" fmla="*/ 152400 h 171450"/>
                  <a:gd name="connsiteX4" fmla="*/ 123825 w 133350"/>
                  <a:gd name="connsiteY4" fmla="*/ 38100 h 171450"/>
                  <a:gd name="connsiteX5" fmla="*/ 9525 w 133350"/>
                  <a:gd name="connsiteY5" fmla="*/ 38100 h 171450"/>
                  <a:gd name="connsiteX6" fmla="*/ 9525 w 133350"/>
                  <a:gd name="connsiteY6" fmla="*/ 152400 h 171450"/>
                  <a:gd name="connsiteX7" fmla="*/ 133350 w 133350"/>
                  <a:gd name="connsiteY7" fmla="*/ 9525 h 171450"/>
                  <a:gd name="connsiteX8" fmla="*/ 100013 w 133350"/>
                  <a:gd name="connsiteY8" fmla="*/ 9525 h 171450"/>
                  <a:gd name="connsiteX9" fmla="*/ 90488 w 133350"/>
                  <a:gd name="connsiteY9" fmla="*/ 0 h 171450"/>
                  <a:gd name="connsiteX10" fmla="*/ 42863 w 133350"/>
                  <a:gd name="connsiteY10" fmla="*/ 0 h 171450"/>
                  <a:gd name="connsiteX11" fmla="*/ 33338 w 133350"/>
                  <a:gd name="connsiteY11" fmla="*/ 9525 h 171450"/>
                  <a:gd name="connsiteX12" fmla="*/ 0 w 133350"/>
                  <a:gd name="connsiteY12" fmla="*/ 9525 h 171450"/>
                  <a:gd name="connsiteX13" fmla="*/ 0 w 133350"/>
                  <a:gd name="connsiteY13" fmla="*/ 28575 h 171450"/>
                  <a:gd name="connsiteX14" fmla="*/ 133350 w 133350"/>
                  <a:gd name="connsiteY14" fmla="*/ 28575 h 171450"/>
                  <a:gd name="connsiteX15" fmla="*/ 133350 w 133350"/>
                  <a:gd name="connsiteY15" fmla="*/ 9525 h 171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33350" h="171450">
                    <a:moveTo>
                      <a:pt x="9525" y="152400"/>
                    </a:moveTo>
                    <a:cubicBezTo>
                      <a:pt x="9525" y="162878"/>
                      <a:pt x="18098" y="171450"/>
                      <a:pt x="28575" y="171450"/>
                    </a:cubicBezTo>
                    <a:lnTo>
                      <a:pt x="104775" y="171450"/>
                    </a:lnTo>
                    <a:cubicBezTo>
                      <a:pt x="115253" y="171450"/>
                      <a:pt x="123825" y="162878"/>
                      <a:pt x="123825" y="152400"/>
                    </a:cubicBezTo>
                    <a:lnTo>
                      <a:pt x="123825" y="38100"/>
                    </a:lnTo>
                    <a:lnTo>
                      <a:pt x="9525" y="38100"/>
                    </a:lnTo>
                    <a:lnTo>
                      <a:pt x="9525" y="152400"/>
                    </a:lnTo>
                    <a:close/>
                    <a:moveTo>
                      <a:pt x="133350" y="9525"/>
                    </a:moveTo>
                    <a:lnTo>
                      <a:pt x="100013" y="9525"/>
                    </a:lnTo>
                    <a:lnTo>
                      <a:pt x="90488" y="0"/>
                    </a:lnTo>
                    <a:lnTo>
                      <a:pt x="42863" y="0"/>
                    </a:lnTo>
                    <a:lnTo>
                      <a:pt x="33338" y="9525"/>
                    </a:lnTo>
                    <a:lnTo>
                      <a:pt x="0" y="9525"/>
                    </a:lnTo>
                    <a:lnTo>
                      <a:pt x="0" y="28575"/>
                    </a:lnTo>
                    <a:lnTo>
                      <a:pt x="133350" y="28575"/>
                    </a:lnTo>
                    <a:lnTo>
                      <a:pt x="133350" y="9525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236C983D-4345-4279-A5E5-4F59E3CA3A1C}"/>
              </a:ext>
            </a:extLst>
          </p:cNvPr>
          <p:cNvGrpSpPr/>
          <p:nvPr/>
        </p:nvGrpSpPr>
        <p:grpSpPr>
          <a:xfrm>
            <a:off x="7511613" y="3649216"/>
            <a:ext cx="2691865" cy="970877"/>
            <a:chOff x="7511613" y="3649216"/>
            <a:chExt cx="2691865" cy="970877"/>
          </a:xfrm>
        </p:grpSpPr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id="{CB103CB8-04AE-434B-97E1-31A974201D5D}"/>
                </a:ext>
              </a:extLst>
            </p:cNvPr>
            <p:cNvGrpSpPr/>
            <p:nvPr/>
          </p:nvGrpSpPr>
          <p:grpSpPr>
            <a:xfrm>
              <a:off x="7511613" y="3649216"/>
              <a:ext cx="2649268" cy="970877"/>
              <a:chOff x="7511613" y="1311942"/>
              <a:chExt cx="2649268" cy="970877"/>
            </a:xfrm>
          </p:grpSpPr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B3951140-2BC0-4E93-B030-D93F3ABC517B}"/>
                  </a:ext>
                </a:extLst>
              </p:cNvPr>
              <p:cNvSpPr txBox="1"/>
              <p:nvPr/>
            </p:nvSpPr>
            <p:spPr>
              <a:xfrm>
                <a:off x="7511613" y="1311942"/>
                <a:ext cx="183793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14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Request #3</a:t>
                </a:r>
                <a:endParaRPr lang="en-US" sz="14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C8F4D6F4-6B47-4AE2-A205-854E2B5AF42D}"/>
                  </a:ext>
                </a:extLst>
              </p:cNvPr>
              <p:cNvSpPr txBox="1"/>
              <p:nvPr/>
            </p:nvSpPr>
            <p:spPr>
              <a:xfrm>
                <a:off x="7821163" y="1820311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MyStore</a:t>
                </a:r>
                <a:r>
                  <a:rPr lang="en-MY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 – Shah </a:t>
                </a:r>
                <a:r>
                  <a:rPr lang="en-MY" sz="9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Alam</a:t>
                </a:r>
                <a:endParaRPr 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00F2BD84-0625-4B58-B778-D3BD82174B33}"/>
                  </a:ext>
                </a:extLst>
              </p:cNvPr>
              <p:cNvSpPr txBox="1"/>
              <p:nvPr/>
            </p:nvSpPr>
            <p:spPr>
              <a:xfrm>
                <a:off x="7821163" y="2051987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No28, Jalan Example 48/32</a:t>
                </a:r>
              </a:p>
            </p:txBody>
          </p:sp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59E6711F-46C3-4AF3-A89E-D8A9DDAF8640}"/>
                  </a:ext>
                </a:extLst>
              </p:cNvPr>
              <p:cNvSpPr txBox="1"/>
              <p:nvPr/>
            </p:nvSpPr>
            <p:spPr>
              <a:xfrm>
                <a:off x="7821163" y="1605021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>
                    <a:solidFill>
                      <a:schemeClr val="accent6">
                        <a:lumMod val="7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Waiting for rider</a:t>
                </a:r>
                <a:endParaRPr lang="en-US" sz="900" dirty="0">
                  <a:solidFill>
                    <a:schemeClr val="accent6">
                      <a:lumMod val="7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grpSp>
          <p:nvGrpSpPr>
            <p:cNvPr id="148" name="Graphic 35">
              <a:extLst>
                <a:ext uri="{FF2B5EF4-FFF2-40B4-BE49-F238E27FC236}">
                  <a16:creationId xmlns:a16="http://schemas.microsoft.com/office/drawing/2014/main" id="{49BEB72D-4676-4BFC-AE28-201F12605365}"/>
                </a:ext>
              </a:extLst>
            </p:cNvPr>
            <p:cNvGrpSpPr/>
            <p:nvPr/>
          </p:nvGrpSpPr>
          <p:grpSpPr>
            <a:xfrm>
              <a:off x="9974878" y="3689614"/>
              <a:ext cx="228600" cy="228600"/>
              <a:chOff x="5981700" y="3314700"/>
              <a:chExt cx="228600" cy="228600"/>
            </a:xfrm>
          </p:grpSpPr>
          <p:sp>
            <p:nvSpPr>
              <p:cNvPr id="149" name="Freeform: Shape 148">
                <a:extLst>
                  <a:ext uri="{FF2B5EF4-FFF2-40B4-BE49-F238E27FC236}">
                    <a16:creationId xmlns:a16="http://schemas.microsoft.com/office/drawing/2014/main" id="{99B7BA17-8E64-44D8-8B78-3C45E30DE2D8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228600" cy="228600"/>
              </a:xfrm>
              <a:custGeom>
                <a:avLst/>
                <a:gdLst>
                  <a:gd name="connsiteX0" fmla="*/ 0 w 228600"/>
                  <a:gd name="connsiteY0" fmla="*/ 0 h 228600"/>
                  <a:gd name="connsiteX1" fmla="*/ 228600 w 228600"/>
                  <a:gd name="connsiteY1" fmla="*/ 0 h 228600"/>
                  <a:gd name="connsiteX2" fmla="*/ 228600 w 228600"/>
                  <a:gd name="connsiteY2" fmla="*/ 228600 h 228600"/>
                  <a:gd name="connsiteX3" fmla="*/ 0 w 228600"/>
                  <a:gd name="connsiteY3" fmla="*/ 2286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8600" h="228600">
                    <a:moveTo>
                      <a:pt x="0" y="0"/>
                    </a:moveTo>
                    <a:lnTo>
                      <a:pt x="228600" y="0"/>
                    </a:lnTo>
                    <a:lnTo>
                      <a:pt x="228600" y="228600"/>
                    </a:lnTo>
                    <a:lnTo>
                      <a:pt x="0" y="228600"/>
                    </a:lnTo>
                    <a:close/>
                  </a:path>
                </a:pathLst>
              </a:custGeom>
              <a:no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642D45E4-A66C-4899-81EE-156ED8798E06}"/>
                  </a:ext>
                </a:extLst>
              </p:cNvPr>
              <p:cNvSpPr/>
              <p:nvPr/>
            </p:nvSpPr>
            <p:spPr>
              <a:xfrm>
                <a:off x="6029325" y="3343275"/>
                <a:ext cx="133350" cy="171450"/>
              </a:xfrm>
              <a:custGeom>
                <a:avLst/>
                <a:gdLst>
                  <a:gd name="connsiteX0" fmla="*/ 9525 w 133350"/>
                  <a:gd name="connsiteY0" fmla="*/ 152400 h 171450"/>
                  <a:gd name="connsiteX1" fmla="*/ 28575 w 133350"/>
                  <a:gd name="connsiteY1" fmla="*/ 171450 h 171450"/>
                  <a:gd name="connsiteX2" fmla="*/ 104775 w 133350"/>
                  <a:gd name="connsiteY2" fmla="*/ 171450 h 171450"/>
                  <a:gd name="connsiteX3" fmla="*/ 123825 w 133350"/>
                  <a:gd name="connsiteY3" fmla="*/ 152400 h 171450"/>
                  <a:gd name="connsiteX4" fmla="*/ 123825 w 133350"/>
                  <a:gd name="connsiteY4" fmla="*/ 38100 h 171450"/>
                  <a:gd name="connsiteX5" fmla="*/ 9525 w 133350"/>
                  <a:gd name="connsiteY5" fmla="*/ 38100 h 171450"/>
                  <a:gd name="connsiteX6" fmla="*/ 9525 w 133350"/>
                  <a:gd name="connsiteY6" fmla="*/ 152400 h 171450"/>
                  <a:gd name="connsiteX7" fmla="*/ 133350 w 133350"/>
                  <a:gd name="connsiteY7" fmla="*/ 9525 h 171450"/>
                  <a:gd name="connsiteX8" fmla="*/ 100013 w 133350"/>
                  <a:gd name="connsiteY8" fmla="*/ 9525 h 171450"/>
                  <a:gd name="connsiteX9" fmla="*/ 90488 w 133350"/>
                  <a:gd name="connsiteY9" fmla="*/ 0 h 171450"/>
                  <a:gd name="connsiteX10" fmla="*/ 42863 w 133350"/>
                  <a:gd name="connsiteY10" fmla="*/ 0 h 171450"/>
                  <a:gd name="connsiteX11" fmla="*/ 33338 w 133350"/>
                  <a:gd name="connsiteY11" fmla="*/ 9525 h 171450"/>
                  <a:gd name="connsiteX12" fmla="*/ 0 w 133350"/>
                  <a:gd name="connsiteY12" fmla="*/ 9525 h 171450"/>
                  <a:gd name="connsiteX13" fmla="*/ 0 w 133350"/>
                  <a:gd name="connsiteY13" fmla="*/ 28575 h 171450"/>
                  <a:gd name="connsiteX14" fmla="*/ 133350 w 133350"/>
                  <a:gd name="connsiteY14" fmla="*/ 28575 h 171450"/>
                  <a:gd name="connsiteX15" fmla="*/ 133350 w 133350"/>
                  <a:gd name="connsiteY15" fmla="*/ 9525 h 171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33350" h="171450">
                    <a:moveTo>
                      <a:pt x="9525" y="152400"/>
                    </a:moveTo>
                    <a:cubicBezTo>
                      <a:pt x="9525" y="162878"/>
                      <a:pt x="18098" y="171450"/>
                      <a:pt x="28575" y="171450"/>
                    </a:cubicBezTo>
                    <a:lnTo>
                      <a:pt x="104775" y="171450"/>
                    </a:lnTo>
                    <a:cubicBezTo>
                      <a:pt x="115253" y="171450"/>
                      <a:pt x="123825" y="162878"/>
                      <a:pt x="123825" y="152400"/>
                    </a:cubicBezTo>
                    <a:lnTo>
                      <a:pt x="123825" y="38100"/>
                    </a:lnTo>
                    <a:lnTo>
                      <a:pt x="9525" y="38100"/>
                    </a:lnTo>
                    <a:lnTo>
                      <a:pt x="9525" y="152400"/>
                    </a:lnTo>
                    <a:close/>
                    <a:moveTo>
                      <a:pt x="133350" y="9525"/>
                    </a:moveTo>
                    <a:lnTo>
                      <a:pt x="100013" y="9525"/>
                    </a:lnTo>
                    <a:lnTo>
                      <a:pt x="90488" y="0"/>
                    </a:lnTo>
                    <a:lnTo>
                      <a:pt x="42863" y="0"/>
                    </a:lnTo>
                    <a:lnTo>
                      <a:pt x="33338" y="9525"/>
                    </a:lnTo>
                    <a:lnTo>
                      <a:pt x="0" y="9525"/>
                    </a:lnTo>
                    <a:lnTo>
                      <a:pt x="0" y="28575"/>
                    </a:lnTo>
                    <a:lnTo>
                      <a:pt x="133350" y="28575"/>
                    </a:lnTo>
                    <a:lnTo>
                      <a:pt x="133350" y="9525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6DC3936A-20F8-4EE3-8F72-E1D3378BF2A4}"/>
              </a:ext>
            </a:extLst>
          </p:cNvPr>
          <p:cNvSpPr/>
          <p:nvPr/>
        </p:nvSpPr>
        <p:spPr>
          <a:xfrm>
            <a:off x="4315888" y="334245"/>
            <a:ext cx="3006491" cy="55742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16ADAF-7F31-4824-AD90-5971164C1431}"/>
              </a:ext>
            </a:extLst>
          </p:cNvPr>
          <p:cNvSpPr txBox="1"/>
          <p:nvPr/>
        </p:nvSpPr>
        <p:spPr>
          <a:xfrm>
            <a:off x="307089" y="1553371"/>
            <a:ext cx="4395462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Login/Registration Form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for Rider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Successful/Rejected 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Edit Personal Information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Post Requests</a:t>
            </a:r>
            <a:endParaRPr lang="en-MY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Sender Manage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Accepts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Manage Accepted Requests</a:t>
            </a:r>
          </a:p>
        </p:txBody>
      </p:sp>
    </p:spTree>
    <p:extLst>
      <p:ext uri="{BB962C8B-B14F-4D97-AF65-F5344CB8AC3E}">
        <p14:creationId xmlns:p14="http://schemas.microsoft.com/office/powerpoint/2010/main" val="28768276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F5C11E-D46B-437C-B88B-93B0E530D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84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ADAF5-AA9E-4DD4-9CD6-10CDA84BD0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UI/UX Design &amp; Demo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590781-8118-48CB-84FD-E2E68419098C}"/>
              </a:ext>
            </a:extLst>
          </p:cNvPr>
          <p:cNvSpPr/>
          <p:nvPr/>
        </p:nvSpPr>
        <p:spPr>
          <a:xfrm>
            <a:off x="7325033" y="373020"/>
            <a:ext cx="3043798" cy="54111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01C0E92-6B5B-4A7D-A7BE-4D6DC0E773FF}"/>
              </a:ext>
            </a:extLst>
          </p:cNvPr>
          <p:cNvSpPr/>
          <p:nvPr/>
        </p:nvSpPr>
        <p:spPr>
          <a:xfrm>
            <a:off x="9677827" y="7071439"/>
            <a:ext cx="365126" cy="365126"/>
          </a:xfrm>
          <a:custGeom>
            <a:avLst/>
            <a:gdLst>
              <a:gd name="connsiteX0" fmla="*/ 0 w 578997"/>
              <a:gd name="connsiteY0" fmla="*/ 0 h 578997"/>
              <a:gd name="connsiteX1" fmla="*/ 578997 w 578997"/>
              <a:gd name="connsiteY1" fmla="*/ 0 h 578997"/>
              <a:gd name="connsiteX2" fmla="*/ 578997 w 578997"/>
              <a:gd name="connsiteY2" fmla="*/ 578997 h 578997"/>
              <a:gd name="connsiteX3" fmla="*/ 0 w 578997"/>
              <a:gd name="connsiteY3" fmla="*/ 578997 h 578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997" h="578997">
                <a:moveTo>
                  <a:pt x="0" y="0"/>
                </a:moveTo>
                <a:lnTo>
                  <a:pt x="578997" y="0"/>
                </a:lnTo>
                <a:lnTo>
                  <a:pt x="578997" y="578997"/>
                </a:lnTo>
                <a:lnTo>
                  <a:pt x="0" y="578997"/>
                </a:lnTo>
                <a:close/>
              </a:path>
            </a:pathLst>
          </a:custGeom>
          <a:noFill/>
          <a:ln w="2381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9D3670E-0C8E-4C88-B7C4-368DBE7C0BF4}"/>
              </a:ext>
            </a:extLst>
          </p:cNvPr>
          <p:cNvSpPr/>
          <p:nvPr/>
        </p:nvSpPr>
        <p:spPr>
          <a:xfrm>
            <a:off x="7239099" y="0"/>
            <a:ext cx="3112324" cy="3750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D209A719-F89B-4DC0-ABFA-EAB0EA1AD781}"/>
              </a:ext>
            </a:extLst>
          </p:cNvPr>
          <p:cNvCxnSpPr/>
          <p:nvPr/>
        </p:nvCxnSpPr>
        <p:spPr>
          <a:xfrm>
            <a:off x="4610600" y="1583559"/>
            <a:ext cx="2392884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9EDA8800-9F88-4991-8C0B-A6519E78073B}"/>
              </a:ext>
            </a:extLst>
          </p:cNvPr>
          <p:cNvSpPr txBox="1"/>
          <p:nvPr/>
        </p:nvSpPr>
        <p:spPr>
          <a:xfrm>
            <a:off x="5085241" y="1765183"/>
            <a:ext cx="164106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 History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79" name="Graphic 120">
            <a:extLst>
              <a:ext uri="{FF2B5EF4-FFF2-40B4-BE49-F238E27FC236}">
                <a16:creationId xmlns:a16="http://schemas.microsoft.com/office/drawing/2014/main" id="{50167D4A-E0F9-4130-86B2-003395584E3B}"/>
              </a:ext>
            </a:extLst>
          </p:cNvPr>
          <p:cNvGrpSpPr/>
          <p:nvPr/>
        </p:nvGrpSpPr>
        <p:grpSpPr>
          <a:xfrm>
            <a:off x="4724146" y="1748888"/>
            <a:ext cx="339582" cy="339582"/>
            <a:chOff x="7552822" y="2260856"/>
            <a:chExt cx="339582" cy="339582"/>
          </a:xfrm>
        </p:grpSpPr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ED10240C-975F-45CF-AE89-5E46920EDB2C}"/>
                </a:ext>
              </a:extLst>
            </p:cNvPr>
            <p:cNvSpPr/>
            <p:nvPr/>
          </p:nvSpPr>
          <p:spPr>
            <a:xfrm>
              <a:off x="7552822" y="2260856"/>
              <a:ext cx="339582" cy="339582"/>
            </a:xfrm>
            <a:custGeom>
              <a:avLst/>
              <a:gdLst>
                <a:gd name="connsiteX0" fmla="*/ 0 w 339582"/>
                <a:gd name="connsiteY0" fmla="*/ 0 h 339582"/>
                <a:gd name="connsiteX1" fmla="*/ 339582 w 339582"/>
                <a:gd name="connsiteY1" fmla="*/ 0 h 339582"/>
                <a:gd name="connsiteX2" fmla="*/ 339582 w 339582"/>
                <a:gd name="connsiteY2" fmla="*/ 339582 h 339582"/>
                <a:gd name="connsiteX3" fmla="*/ 0 w 339582"/>
                <a:gd name="connsiteY3" fmla="*/ 339582 h 33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582" h="339582">
                  <a:moveTo>
                    <a:pt x="0" y="0"/>
                  </a:moveTo>
                  <a:lnTo>
                    <a:pt x="339582" y="0"/>
                  </a:lnTo>
                  <a:lnTo>
                    <a:pt x="339582" y="339582"/>
                  </a:lnTo>
                  <a:lnTo>
                    <a:pt x="0" y="339582"/>
                  </a:lnTo>
                  <a:close/>
                </a:path>
              </a:pathLst>
            </a:custGeom>
            <a:noFill/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53711E65-6DD1-43FB-A806-BB3A35F70046}"/>
                </a:ext>
              </a:extLst>
            </p:cNvPr>
            <p:cNvSpPr/>
            <p:nvPr/>
          </p:nvSpPr>
          <p:spPr>
            <a:xfrm>
              <a:off x="7581120" y="2289154"/>
              <a:ext cx="282985" cy="282985"/>
            </a:xfrm>
            <a:custGeom>
              <a:avLst/>
              <a:gdLst>
                <a:gd name="connsiteX0" fmla="*/ 141351 w 282985"/>
                <a:gd name="connsiteY0" fmla="*/ 0 h 282985"/>
                <a:gd name="connsiteX1" fmla="*/ 0 w 282985"/>
                <a:gd name="connsiteY1" fmla="*/ 141493 h 282985"/>
                <a:gd name="connsiteX2" fmla="*/ 141351 w 282985"/>
                <a:gd name="connsiteY2" fmla="*/ 282985 h 282985"/>
                <a:gd name="connsiteX3" fmla="*/ 282985 w 282985"/>
                <a:gd name="connsiteY3" fmla="*/ 141493 h 282985"/>
                <a:gd name="connsiteX4" fmla="*/ 141351 w 282985"/>
                <a:gd name="connsiteY4" fmla="*/ 0 h 282985"/>
                <a:gd name="connsiteX5" fmla="*/ 141493 w 282985"/>
                <a:gd name="connsiteY5" fmla="*/ 254687 h 282985"/>
                <a:gd name="connsiteX6" fmla="*/ 28299 w 282985"/>
                <a:gd name="connsiteY6" fmla="*/ 141493 h 282985"/>
                <a:gd name="connsiteX7" fmla="*/ 141493 w 282985"/>
                <a:gd name="connsiteY7" fmla="*/ 28299 h 282985"/>
                <a:gd name="connsiteX8" fmla="*/ 254687 w 282985"/>
                <a:gd name="connsiteY8" fmla="*/ 141493 h 282985"/>
                <a:gd name="connsiteX9" fmla="*/ 141493 w 282985"/>
                <a:gd name="connsiteY9" fmla="*/ 254687 h 282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2985" h="282985">
                  <a:moveTo>
                    <a:pt x="141351" y="0"/>
                  </a:moveTo>
                  <a:cubicBezTo>
                    <a:pt x="63247" y="0"/>
                    <a:pt x="0" y="63389"/>
                    <a:pt x="0" y="141493"/>
                  </a:cubicBezTo>
                  <a:cubicBezTo>
                    <a:pt x="0" y="219596"/>
                    <a:pt x="63247" y="282985"/>
                    <a:pt x="141351" y="282985"/>
                  </a:cubicBezTo>
                  <a:cubicBezTo>
                    <a:pt x="219596" y="282985"/>
                    <a:pt x="282985" y="219596"/>
                    <a:pt x="282985" y="141493"/>
                  </a:cubicBezTo>
                  <a:cubicBezTo>
                    <a:pt x="282985" y="63389"/>
                    <a:pt x="219596" y="0"/>
                    <a:pt x="141351" y="0"/>
                  </a:cubicBezTo>
                  <a:close/>
                  <a:moveTo>
                    <a:pt x="141493" y="254687"/>
                  </a:moveTo>
                  <a:cubicBezTo>
                    <a:pt x="78953" y="254687"/>
                    <a:pt x="28299" y="204032"/>
                    <a:pt x="28299" y="141493"/>
                  </a:cubicBezTo>
                  <a:cubicBezTo>
                    <a:pt x="28299" y="78953"/>
                    <a:pt x="78953" y="28299"/>
                    <a:pt x="141493" y="28299"/>
                  </a:cubicBezTo>
                  <a:cubicBezTo>
                    <a:pt x="204032" y="28299"/>
                    <a:pt x="254687" y="78953"/>
                    <a:pt x="254687" y="141493"/>
                  </a:cubicBezTo>
                  <a:cubicBezTo>
                    <a:pt x="254687" y="204032"/>
                    <a:pt x="204032" y="254687"/>
                    <a:pt x="141493" y="254687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6C01F73E-6034-42AF-9A14-FBB967777145}"/>
                </a:ext>
              </a:extLst>
            </p:cNvPr>
            <p:cNvSpPr/>
            <p:nvPr/>
          </p:nvSpPr>
          <p:spPr>
            <a:xfrm>
              <a:off x="7708463" y="2359900"/>
              <a:ext cx="84895" cy="129465"/>
            </a:xfrm>
            <a:custGeom>
              <a:avLst/>
              <a:gdLst>
                <a:gd name="connsiteX0" fmla="*/ 21224 w 84895"/>
                <a:gd name="connsiteY0" fmla="*/ 0 h 129465"/>
                <a:gd name="connsiteX1" fmla="*/ 0 w 84895"/>
                <a:gd name="connsiteY1" fmla="*/ 0 h 129465"/>
                <a:gd name="connsiteX2" fmla="*/ 0 w 84895"/>
                <a:gd name="connsiteY2" fmla="*/ 84896 h 129465"/>
                <a:gd name="connsiteX3" fmla="*/ 74284 w 84895"/>
                <a:gd name="connsiteY3" fmla="*/ 129466 h 129465"/>
                <a:gd name="connsiteX4" fmla="*/ 84896 w 84895"/>
                <a:gd name="connsiteY4" fmla="*/ 112062 h 129465"/>
                <a:gd name="connsiteX5" fmla="*/ 21224 w 84895"/>
                <a:gd name="connsiteY5" fmla="*/ 74284 h 129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895" h="129465">
                  <a:moveTo>
                    <a:pt x="21224" y="0"/>
                  </a:moveTo>
                  <a:lnTo>
                    <a:pt x="0" y="0"/>
                  </a:lnTo>
                  <a:lnTo>
                    <a:pt x="0" y="84896"/>
                  </a:lnTo>
                  <a:lnTo>
                    <a:pt x="74284" y="129466"/>
                  </a:lnTo>
                  <a:lnTo>
                    <a:pt x="84896" y="112062"/>
                  </a:lnTo>
                  <a:lnTo>
                    <a:pt x="21224" y="74284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24E41F9D-B938-4DE3-99B2-63ED734BC38B}"/>
              </a:ext>
            </a:extLst>
          </p:cNvPr>
          <p:cNvSpPr txBox="1"/>
          <p:nvPr/>
        </p:nvSpPr>
        <p:spPr>
          <a:xfrm>
            <a:off x="5085241" y="2235564"/>
            <a:ext cx="164106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About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85" name="Graphic 127">
            <a:extLst>
              <a:ext uri="{FF2B5EF4-FFF2-40B4-BE49-F238E27FC236}">
                <a16:creationId xmlns:a16="http://schemas.microsoft.com/office/drawing/2014/main" id="{CA28FF31-5E31-4DA2-8D15-3304162D3049}"/>
              </a:ext>
            </a:extLst>
          </p:cNvPr>
          <p:cNvGrpSpPr/>
          <p:nvPr/>
        </p:nvGrpSpPr>
        <p:grpSpPr>
          <a:xfrm>
            <a:off x="4724064" y="2218446"/>
            <a:ext cx="345968" cy="345968"/>
            <a:chOff x="7534212" y="2724021"/>
            <a:chExt cx="345968" cy="345968"/>
          </a:xfrm>
        </p:grpSpPr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1B027DAE-2848-4D46-9105-93DA1D78AE23}"/>
                </a:ext>
              </a:extLst>
            </p:cNvPr>
            <p:cNvSpPr/>
            <p:nvPr/>
          </p:nvSpPr>
          <p:spPr>
            <a:xfrm>
              <a:off x="7534212" y="2724021"/>
              <a:ext cx="345968" cy="345968"/>
            </a:xfrm>
            <a:custGeom>
              <a:avLst/>
              <a:gdLst>
                <a:gd name="connsiteX0" fmla="*/ 0 w 345968"/>
                <a:gd name="connsiteY0" fmla="*/ 0 h 345968"/>
                <a:gd name="connsiteX1" fmla="*/ 345968 w 345968"/>
                <a:gd name="connsiteY1" fmla="*/ 0 h 345968"/>
                <a:gd name="connsiteX2" fmla="*/ 345968 w 345968"/>
                <a:gd name="connsiteY2" fmla="*/ 345968 h 345968"/>
                <a:gd name="connsiteX3" fmla="*/ 0 w 345968"/>
                <a:gd name="connsiteY3" fmla="*/ 345968 h 345968"/>
                <a:gd name="connsiteX4" fmla="*/ 0 w 345968"/>
                <a:gd name="connsiteY4" fmla="*/ 0 h 345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5968" h="345968">
                  <a:moveTo>
                    <a:pt x="0" y="0"/>
                  </a:moveTo>
                  <a:lnTo>
                    <a:pt x="345968" y="0"/>
                  </a:lnTo>
                  <a:lnTo>
                    <a:pt x="345968" y="345968"/>
                  </a:lnTo>
                  <a:lnTo>
                    <a:pt x="0" y="34596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4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A5D56B7-CE29-462F-898F-0A277C506777}"/>
                </a:ext>
              </a:extLst>
            </p:cNvPr>
            <p:cNvSpPr/>
            <p:nvPr/>
          </p:nvSpPr>
          <p:spPr>
            <a:xfrm>
              <a:off x="7563042" y="2752851"/>
              <a:ext cx="288306" cy="288306"/>
            </a:xfrm>
            <a:custGeom>
              <a:avLst/>
              <a:gdLst>
                <a:gd name="connsiteX0" fmla="*/ 129738 w 288306"/>
                <a:gd name="connsiteY0" fmla="*/ 72077 h 288306"/>
                <a:gd name="connsiteX1" fmla="*/ 158569 w 288306"/>
                <a:gd name="connsiteY1" fmla="*/ 72077 h 288306"/>
                <a:gd name="connsiteX2" fmla="*/ 158569 w 288306"/>
                <a:gd name="connsiteY2" fmla="*/ 100907 h 288306"/>
                <a:gd name="connsiteX3" fmla="*/ 129738 w 288306"/>
                <a:gd name="connsiteY3" fmla="*/ 100907 h 288306"/>
                <a:gd name="connsiteX4" fmla="*/ 129738 w 288306"/>
                <a:gd name="connsiteY4" fmla="*/ 129738 h 288306"/>
                <a:gd name="connsiteX5" fmla="*/ 158569 w 288306"/>
                <a:gd name="connsiteY5" fmla="*/ 129738 h 288306"/>
                <a:gd name="connsiteX6" fmla="*/ 158569 w 288306"/>
                <a:gd name="connsiteY6" fmla="*/ 216230 h 288306"/>
                <a:gd name="connsiteX7" fmla="*/ 129738 w 288306"/>
                <a:gd name="connsiteY7" fmla="*/ 216230 h 288306"/>
                <a:gd name="connsiteX8" fmla="*/ 144153 w 288306"/>
                <a:gd name="connsiteY8" fmla="*/ 0 h 288306"/>
                <a:gd name="connsiteX9" fmla="*/ 0 w 288306"/>
                <a:gd name="connsiteY9" fmla="*/ 144153 h 288306"/>
                <a:gd name="connsiteX10" fmla="*/ 144153 w 288306"/>
                <a:gd name="connsiteY10" fmla="*/ 288307 h 288306"/>
                <a:gd name="connsiteX11" fmla="*/ 288307 w 288306"/>
                <a:gd name="connsiteY11" fmla="*/ 144153 h 288306"/>
                <a:gd name="connsiteX12" fmla="*/ 144153 w 288306"/>
                <a:gd name="connsiteY12" fmla="*/ 0 h 288306"/>
                <a:gd name="connsiteX13" fmla="*/ 144153 w 288306"/>
                <a:gd name="connsiteY13" fmla="*/ 259476 h 288306"/>
                <a:gd name="connsiteX14" fmla="*/ 28831 w 288306"/>
                <a:gd name="connsiteY14" fmla="*/ 144153 h 288306"/>
                <a:gd name="connsiteX15" fmla="*/ 144153 w 288306"/>
                <a:gd name="connsiteY15" fmla="*/ 28831 h 288306"/>
                <a:gd name="connsiteX16" fmla="*/ 259476 w 288306"/>
                <a:gd name="connsiteY16" fmla="*/ 144153 h 288306"/>
                <a:gd name="connsiteX17" fmla="*/ 144153 w 288306"/>
                <a:gd name="connsiteY17" fmla="*/ 259476 h 288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8306" h="288306">
                  <a:moveTo>
                    <a:pt x="129738" y="72077"/>
                  </a:moveTo>
                  <a:lnTo>
                    <a:pt x="158569" y="72077"/>
                  </a:lnTo>
                  <a:lnTo>
                    <a:pt x="158569" y="100907"/>
                  </a:lnTo>
                  <a:lnTo>
                    <a:pt x="129738" y="100907"/>
                  </a:lnTo>
                  <a:close/>
                  <a:moveTo>
                    <a:pt x="129738" y="129738"/>
                  </a:moveTo>
                  <a:lnTo>
                    <a:pt x="158569" y="129738"/>
                  </a:lnTo>
                  <a:lnTo>
                    <a:pt x="158569" y="216230"/>
                  </a:lnTo>
                  <a:lnTo>
                    <a:pt x="129738" y="216230"/>
                  </a:lnTo>
                  <a:close/>
                  <a:moveTo>
                    <a:pt x="144153" y="0"/>
                  </a:moveTo>
                  <a:cubicBezTo>
                    <a:pt x="64581" y="0"/>
                    <a:pt x="0" y="64581"/>
                    <a:pt x="0" y="144153"/>
                  </a:cubicBezTo>
                  <a:cubicBezTo>
                    <a:pt x="0" y="223726"/>
                    <a:pt x="64581" y="288307"/>
                    <a:pt x="144153" y="288307"/>
                  </a:cubicBezTo>
                  <a:cubicBezTo>
                    <a:pt x="223726" y="288307"/>
                    <a:pt x="288307" y="223726"/>
                    <a:pt x="288307" y="144153"/>
                  </a:cubicBezTo>
                  <a:cubicBezTo>
                    <a:pt x="288307" y="64581"/>
                    <a:pt x="223726" y="0"/>
                    <a:pt x="144153" y="0"/>
                  </a:cubicBezTo>
                  <a:close/>
                  <a:moveTo>
                    <a:pt x="144153" y="259476"/>
                  </a:moveTo>
                  <a:cubicBezTo>
                    <a:pt x="80582" y="259476"/>
                    <a:pt x="28831" y="207725"/>
                    <a:pt x="28831" y="144153"/>
                  </a:cubicBezTo>
                  <a:cubicBezTo>
                    <a:pt x="28831" y="80582"/>
                    <a:pt x="80582" y="28831"/>
                    <a:pt x="144153" y="28831"/>
                  </a:cubicBezTo>
                  <a:cubicBezTo>
                    <a:pt x="207725" y="28831"/>
                    <a:pt x="259476" y="80582"/>
                    <a:pt x="259476" y="144153"/>
                  </a:cubicBezTo>
                  <a:cubicBezTo>
                    <a:pt x="259476" y="207725"/>
                    <a:pt x="207725" y="259476"/>
                    <a:pt x="144153" y="259476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4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B2AECE15-3323-4528-8778-BB720A536300}"/>
              </a:ext>
            </a:extLst>
          </p:cNvPr>
          <p:cNvSpPr/>
          <p:nvPr/>
        </p:nvSpPr>
        <p:spPr>
          <a:xfrm>
            <a:off x="7239099" y="5775587"/>
            <a:ext cx="3112324" cy="7030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4" name="Graphic 99">
            <a:extLst>
              <a:ext uri="{FF2B5EF4-FFF2-40B4-BE49-F238E27FC236}">
                <a16:creationId xmlns:a16="http://schemas.microsoft.com/office/drawing/2014/main" id="{C54AF411-E71B-4E96-838E-DBAD84AD9C9F}"/>
              </a:ext>
            </a:extLst>
          </p:cNvPr>
          <p:cNvGrpSpPr/>
          <p:nvPr/>
        </p:nvGrpSpPr>
        <p:grpSpPr>
          <a:xfrm>
            <a:off x="6718353" y="1222286"/>
            <a:ext cx="228600" cy="228600"/>
            <a:chOff x="5981700" y="3314700"/>
            <a:chExt cx="228600" cy="228600"/>
          </a:xfrm>
        </p:grpSpPr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3947770C-C394-46E9-A87C-99DA3BA06D80}"/>
                </a:ext>
              </a:extLst>
            </p:cNvPr>
            <p:cNvSpPr/>
            <p:nvPr/>
          </p:nvSpPr>
          <p:spPr>
            <a:xfrm>
              <a:off x="5981700" y="3314700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A861B567-09E7-4690-A7B6-882E7F663214}"/>
                </a:ext>
              </a:extLst>
            </p:cNvPr>
            <p:cNvSpPr/>
            <p:nvPr/>
          </p:nvSpPr>
          <p:spPr>
            <a:xfrm>
              <a:off x="6010275" y="3343251"/>
              <a:ext cx="171473" cy="171473"/>
            </a:xfrm>
            <a:custGeom>
              <a:avLst/>
              <a:gdLst>
                <a:gd name="connsiteX0" fmla="*/ 0 w 171473"/>
                <a:gd name="connsiteY0" fmla="*/ 135755 h 171473"/>
                <a:gd name="connsiteX1" fmla="*/ 0 w 171473"/>
                <a:gd name="connsiteY1" fmla="*/ 171474 h 171473"/>
                <a:gd name="connsiteX2" fmla="*/ 35719 w 171473"/>
                <a:gd name="connsiteY2" fmla="*/ 171474 h 171473"/>
                <a:gd name="connsiteX3" fmla="*/ 141065 w 171473"/>
                <a:gd name="connsiteY3" fmla="*/ 66127 h 171473"/>
                <a:gd name="connsiteX4" fmla="*/ 105347 w 171473"/>
                <a:gd name="connsiteY4" fmla="*/ 30409 h 171473"/>
                <a:gd name="connsiteX5" fmla="*/ 0 w 171473"/>
                <a:gd name="connsiteY5" fmla="*/ 135755 h 171473"/>
                <a:gd name="connsiteX6" fmla="*/ 168688 w 171473"/>
                <a:gd name="connsiteY6" fmla="*/ 38505 h 171473"/>
                <a:gd name="connsiteX7" fmla="*/ 168688 w 171473"/>
                <a:gd name="connsiteY7" fmla="*/ 25075 h 171473"/>
                <a:gd name="connsiteX8" fmla="*/ 146399 w 171473"/>
                <a:gd name="connsiteY8" fmla="*/ 2786 h 171473"/>
                <a:gd name="connsiteX9" fmla="*/ 132969 w 171473"/>
                <a:gd name="connsiteY9" fmla="*/ 2786 h 171473"/>
                <a:gd name="connsiteX10" fmla="*/ 115538 w 171473"/>
                <a:gd name="connsiteY10" fmla="*/ 20217 h 171473"/>
                <a:gd name="connsiteX11" fmla="*/ 151257 w 171473"/>
                <a:gd name="connsiteY11" fmla="*/ 55936 h 171473"/>
                <a:gd name="connsiteX12" fmla="*/ 168688 w 171473"/>
                <a:gd name="connsiteY12" fmla="*/ 38505 h 17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1473" h="171473">
                  <a:moveTo>
                    <a:pt x="0" y="135755"/>
                  </a:moveTo>
                  <a:lnTo>
                    <a:pt x="0" y="171474"/>
                  </a:lnTo>
                  <a:lnTo>
                    <a:pt x="35719" y="171474"/>
                  </a:lnTo>
                  <a:lnTo>
                    <a:pt x="141065" y="66127"/>
                  </a:lnTo>
                  <a:lnTo>
                    <a:pt x="105347" y="30409"/>
                  </a:lnTo>
                  <a:lnTo>
                    <a:pt x="0" y="135755"/>
                  </a:lnTo>
                  <a:close/>
                  <a:moveTo>
                    <a:pt x="168688" y="38505"/>
                  </a:moveTo>
                  <a:cubicBezTo>
                    <a:pt x="172403" y="34790"/>
                    <a:pt x="172403" y="28789"/>
                    <a:pt x="168688" y="25075"/>
                  </a:cubicBezTo>
                  <a:lnTo>
                    <a:pt x="146399" y="2786"/>
                  </a:lnTo>
                  <a:cubicBezTo>
                    <a:pt x="142685" y="-929"/>
                    <a:pt x="136684" y="-929"/>
                    <a:pt x="132969" y="2786"/>
                  </a:cubicBezTo>
                  <a:lnTo>
                    <a:pt x="115538" y="20217"/>
                  </a:lnTo>
                  <a:lnTo>
                    <a:pt x="151257" y="55936"/>
                  </a:lnTo>
                  <a:lnTo>
                    <a:pt x="168688" y="38505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614DD097-D4C1-4CD5-B7ED-5B664553BB84}"/>
              </a:ext>
            </a:extLst>
          </p:cNvPr>
          <p:cNvSpPr/>
          <p:nvPr/>
        </p:nvSpPr>
        <p:spPr>
          <a:xfrm>
            <a:off x="4422432" y="3031568"/>
            <a:ext cx="2843589" cy="1766720"/>
          </a:xfrm>
          <a:prstGeom prst="roundRect">
            <a:avLst>
              <a:gd name="adj" fmla="val 1665"/>
            </a:avLst>
          </a:prstGeom>
          <a:solidFill>
            <a:schemeClr val="bg1"/>
          </a:solidFill>
          <a:ln>
            <a:noFill/>
          </a:ln>
          <a:effectLst>
            <a:outerShdw blurRad="38100" dist="38100" dir="5400000" sx="99000" sy="99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57723877-0CB8-4607-A686-03FC4E07E940}"/>
              </a:ext>
            </a:extLst>
          </p:cNvPr>
          <p:cNvSpPr txBox="1"/>
          <p:nvPr/>
        </p:nvSpPr>
        <p:spPr>
          <a:xfrm>
            <a:off x="4840028" y="3121223"/>
            <a:ext cx="18379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Receiver Information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31" name="Graphic 29">
            <a:extLst>
              <a:ext uri="{FF2B5EF4-FFF2-40B4-BE49-F238E27FC236}">
                <a16:creationId xmlns:a16="http://schemas.microsoft.com/office/drawing/2014/main" id="{F9616188-966B-4508-8194-34B35FCA90EA}"/>
              </a:ext>
            </a:extLst>
          </p:cNvPr>
          <p:cNvGrpSpPr/>
          <p:nvPr/>
        </p:nvGrpSpPr>
        <p:grpSpPr>
          <a:xfrm>
            <a:off x="4486538" y="3089516"/>
            <a:ext cx="370163" cy="370163"/>
            <a:chOff x="5981700" y="3314700"/>
            <a:chExt cx="228600" cy="228600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E7A1A140-E944-4C66-98AD-467ADF033530}"/>
                </a:ext>
              </a:extLst>
            </p:cNvPr>
            <p:cNvSpPr/>
            <p:nvPr/>
          </p:nvSpPr>
          <p:spPr>
            <a:xfrm>
              <a:off x="5981700" y="3314700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DB6D839A-750A-46B1-90BD-C33F5A9859E5}"/>
                </a:ext>
              </a:extLst>
            </p:cNvPr>
            <p:cNvSpPr/>
            <p:nvPr/>
          </p:nvSpPr>
          <p:spPr>
            <a:xfrm>
              <a:off x="5991225" y="3368992"/>
              <a:ext cx="133350" cy="145732"/>
            </a:xfrm>
            <a:custGeom>
              <a:avLst/>
              <a:gdLst>
                <a:gd name="connsiteX0" fmla="*/ 68294 w 133350"/>
                <a:gd name="connsiteY0" fmla="*/ 0 h 145732"/>
                <a:gd name="connsiteX1" fmla="*/ 0 w 133350"/>
                <a:gd name="connsiteY1" fmla="*/ 45529 h 145732"/>
                <a:gd name="connsiteX2" fmla="*/ 0 w 133350"/>
                <a:gd name="connsiteY2" fmla="*/ 145733 h 145732"/>
                <a:gd name="connsiteX3" fmla="*/ 47625 w 133350"/>
                <a:gd name="connsiteY3" fmla="*/ 145733 h 145732"/>
                <a:gd name="connsiteX4" fmla="*/ 47625 w 133350"/>
                <a:gd name="connsiteY4" fmla="*/ 69533 h 145732"/>
                <a:gd name="connsiteX5" fmla="*/ 85725 w 133350"/>
                <a:gd name="connsiteY5" fmla="*/ 69533 h 145732"/>
                <a:gd name="connsiteX6" fmla="*/ 85725 w 133350"/>
                <a:gd name="connsiteY6" fmla="*/ 145733 h 145732"/>
                <a:gd name="connsiteX7" fmla="*/ 133350 w 133350"/>
                <a:gd name="connsiteY7" fmla="*/ 145733 h 145732"/>
                <a:gd name="connsiteX8" fmla="*/ 133350 w 133350"/>
                <a:gd name="connsiteY8" fmla="*/ 43339 h 14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350" h="145732">
                  <a:moveTo>
                    <a:pt x="68294" y="0"/>
                  </a:moveTo>
                  <a:lnTo>
                    <a:pt x="0" y="45529"/>
                  </a:lnTo>
                  <a:lnTo>
                    <a:pt x="0" y="145733"/>
                  </a:lnTo>
                  <a:lnTo>
                    <a:pt x="47625" y="145733"/>
                  </a:lnTo>
                  <a:lnTo>
                    <a:pt x="47625" y="69533"/>
                  </a:lnTo>
                  <a:lnTo>
                    <a:pt x="85725" y="69533"/>
                  </a:lnTo>
                  <a:lnTo>
                    <a:pt x="85725" y="145733"/>
                  </a:lnTo>
                  <a:lnTo>
                    <a:pt x="133350" y="145733"/>
                  </a:lnTo>
                  <a:lnTo>
                    <a:pt x="133350" y="43339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7DFDFAF6-8C41-46EF-82CD-3105AF59F063}"/>
                </a:ext>
              </a:extLst>
            </p:cNvPr>
            <p:cNvSpPr/>
            <p:nvPr/>
          </p:nvSpPr>
          <p:spPr>
            <a:xfrm>
              <a:off x="6143625" y="3381375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noFill/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1804E2E-A317-4B34-BBC1-15E21FFD6980}"/>
                </a:ext>
              </a:extLst>
            </p:cNvPr>
            <p:cNvSpPr/>
            <p:nvPr/>
          </p:nvSpPr>
          <p:spPr>
            <a:xfrm>
              <a:off x="6076950" y="3343275"/>
              <a:ext cx="123825" cy="171450"/>
            </a:xfrm>
            <a:custGeom>
              <a:avLst/>
              <a:gdLst>
                <a:gd name="connsiteX0" fmla="*/ 0 w 123825"/>
                <a:gd name="connsiteY0" fmla="*/ 0 h 171450"/>
                <a:gd name="connsiteX1" fmla="*/ 0 w 123825"/>
                <a:gd name="connsiteY1" fmla="*/ 14383 h 171450"/>
                <a:gd name="connsiteX2" fmla="*/ 19050 w 123825"/>
                <a:gd name="connsiteY2" fmla="*/ 27051 h 171450"/>
                <a:gd name="connsiteX3" fmla="*/ 35528 w 123825"/>
                <a:gd name="connsiteY3" fmla="*/ 38100 h 171450"/>
                <a:gd name="connsiteX4" fmla="*/ 47625 w 123825"/>
                <a:gd name="connsiteY4" fmla="*/ 38100 h 171450"/>
                <a:gd name="connsiteX5" fmla="*/ 47625 w 123825"/>
                <a:gd name="connsiteY5" fmla="*/ 46196 h 171450"/>
                <a:gd name="connsiteX6" fmla="*/ 66675 w 123825"/>
                <a:gd name="connsiteY6" fmla="*/ 58960 h 171450"/>
                <a:gd name="connsiteX7" fmla="*/ 66675 w 123825"/>
                <a:gd name="connsiteY7" fmla="*/ 76200 h 171450"/>
                <a:gd name="connsiteX8" fmla="*/ 85725 w 123825"/>
                <a:gd name="connsiteY8" fmla="*/ 76200 h 171450"/>
                <a:gd name="connsiteX9" fmla="*/ 85725 w 123825"/>
                <a:gd name="connsiteY9" fmla="*/ 95250 h 171450"/>
                <a:gd name="connsiteX10" fmla="*/ 66675 w 123825"/>
                <a:gd name="connsiteY10" fmla="*/ 95250 h 171450"/>
                <a:gd name="connsiteX11" fmla="*/ 66675 w 123825"/>
                <a:gd name="connsiteY11" fmla="*/ 114300 h 171450"/>
                <a:gd name="connsiteX12" fmla="*/ 85725 w 123825"/>
                <a:gd name="connsiteY12" fmla="*/ 114300 h 171450"/>
                <a:gd name="connsiteX13" fmla="*/ 85725 w 123825"/>
                <a:gd name="connsiteY13" fmla="*/ 133350 h 171450"/>
                <a:gd name="connsiteX14" fmla="*/ 66675 w 123825"/>
                <a:gd name="connsiteY14" fmla="*/ 133350 h 171450"/>
                <a:gd name="connsiteX15" fmla="*/ 66675 w 123825"/>
                <a:gd name="connsiteY15" fmla="*/ 171450 h 171450"/>
                <a:gd name="connsiteX16" fmla="*/ 123825 w 123825"/>
                <a:gd name="connsiteY16" fmla="*/ 171450 h 171450"/>
                <a:gd name="connsiteX17" fmla="*/ 123825 w 123825"/>
                <a:gd name="connsiteY17" fmla="*/ 0 h 171450"/>
                <a:gd name="connsiteX18" fmla="*/ 0 w 123825"/>
                <a:gd name="connsiteY18" fmla="*/ 0 h 171450"/>
                <a:gd name="connsiteX19" fmla="*/ 85725 w 123825"/>
                <a:gd name="connsiteY19" fmla="*/ 57150 h 171450"/>
                <a:gd name="connsiteX20" fmla="*/ 66675 w 123825"/>
                <a:gd name="connsiteY20" fmla="*/ 57150 h 171450"/>
                <a:gd name="connsiteX21" fmla="*/ 66675 w 123825"/>
                <a:gd name="connsiteY21" fmla="*/ 38100 h 171450"/>
                <a:gd name="connsiteX22" fmla="*/ 85725 w 123825"/>
                <a:gd name="connsiteY22" fmla="*/ 38100 h 171450"/>
                <a:gd name="connsiteX23" fmla="*/ 85725 w 123825"/>
                <a:gd name="connsiteY23" fmla="*/ 57150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3825" h="171450">
                  <a:moveTo>
                    <a:pt x="0" y="0"/>
                  </a:moveTo>
                  <a:lnTo>
                    <a:pt x="0" y="14383"/>
                  </a:lnTo>
                  <a:lnTo>
                    <a:pt x="19050" y="27051"/>
                  </a:lnTo>
                  <a:lnTo>
                    <a:pt x="35528" y="38100"/>
                  </a:lnTo>
                  <a:lnTo>
                    <a:pt x="47625" y="38100"/>
                  </a:lnTo>
                  <a:lnTo>
                    <a:pt x="47625" y="46196"/>
                  </a:lnTo>
                  <a:lnTo>
                    <a:pt x="66675" y="58960"/>
                  </a:lnTo>
                  <a:lnTo>
                    <a:pt x="66675" y="76200"/>
                  </a:lnTo>
                  <a:lnTo>
                    <a:pt x="85725" y="76200"/>
                  </a:lnTo>
                  <a:lnTo>
                    <a:pt x="85725" y="95250"/>
                  </a:lnTo>
                  <a:lnTo>
                    <a:pt x="66675" y="95250"/>
                  </a:lnTo>
                  <a:lnTo>
                    <a:pt x="66675" y="114300"/>
                  </a:lnTo>
                  <a:lnTo>
                    <a:pt x="85725" y="114300"/>
                  </a:lnTo>
                  <a:lnTo>
                    <a:pt x="85725" y="133350"/>
                  </a:lnTo>
                  <a:lnTo>
                    <a:pt x="66675" y="133350"/>
                  </a:lnTo>
                  <a:lnTo>
                    <a:pt x="66675" y="171450"/>
                  </a:lnTo>
                  <a:lnTo>
                    <a:pt x="123825" y="171450"/>
                  </a:lnTo>
                  <a:lnTo>
                    <a:pt x="123825" y="0"/>
                  </a:lnTo>
                  <a:lnTo>
                    <a:pt x="0" y="0"/>
                  </a:lnTo>
                  <a:close/>
                  <a:moveTo>
                    <a:pt x="85725" y="57150"/>
                  </a:moveTo>
                  <a:lnTo>
                    <a:pt x="66675" y="57150"/>
                  </a:lnTo>
                  <a:lnTo>
                    <a:pt x="66675" y="38100"/>
                  </a:lnTo>
                  <a:lnTo>
                    <a:pt x="85725" y="38100"/>
                  </a:lnTo>
                  <a:lnTo>
                    <a:pt x="85725" y="57150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90F75464-BB74-496B-AD55-4EF96C3D3A67}"/>
              </a:ext>
            </a:extLst>
          </p:cNvPr>
          <p:cNvGrpSpPr/>
          <p:nvPr/>
        </p:nvGrpSpPr>
        <p:grpSpPr>
          <a:xfrm>
            <a:off x="6460137" y="4928578"/>
            <a:ext cx="805884" cy="338130"/>
            <a:chOff x="9428718" y="3581400"/>
            <a:chExt cx="805884" cy="338130"/>
          </a:xfrm>
        </p:grpSpPr>
        <p:sp>
          <p:nvSpPr>
            <p:cNvPr id="92" name="Rectangle: Rounded Corners 91">
              <a:extLst>
                <a:ext uri="{FF2B5EF4-FFF2-40B4-BE49-F238E27FC236}">
                  <a16:creationId xmlns:a16="http://schemas.microsoft.com/office/drawing/2014/main" id="{A9488306-A9F1-4F0C-A444-C87D5BCBE0DB}"/>
                </a:ext>
              </a:extLst>
            </p:cNvPr>
            <p:cNvSpPr/>
            <p:nvPr/>
          </p:nvSpPr>
          <p:spPr>
            <a:xfrm>
              <a:off x="9428718" y="3581400"/>
              <a:ext cx="805884" cy="338130"/>
            </a:xfrm>
            <a:prstGeom prst="roundRect">
              <a:avLst>
                <a:gd name="adj" fmla="val 460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  <a:effectLst>
              <a:outerShdw blurRad="127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EBEF0723-6D8D-48B5-ACE6-C33FD2CB11D5}"/>
                </a:ext>
              </a:extLst>
            </p:cNvPr>
            <p:cNvSpPr txBox="1"/>
            <p:nvPr/>
          </p:nvSpPr>
          <p:spPr>
            <a:xfrm>
              <a:off x="9428718" y="3606376"/>
              <a:ext cx="80588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2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Post</a:t>
              </a:r>
              <a:endParaRPr lang="en-US" sz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38" name="Graphic 36">
            <a:extLst>
              <a:ext uri="{FF2B5EF4-FFF2-40B4-BE49-F238E27FC236}">
                <a16:creationId xmlns:a16="http://schemas.microsoft.com/office/drawing/2014/main" id="{102C708D-67C9-40C2-8F8F-26E657CA283B}"/>
              </a:ext>
            </a:extLst>
          </p:cNvPr>
          <p:cNvGrpSpPr/>
          <p:nvPr/>
        </p:nvGrpSpPr>
        <p:grpSpPr>
          <a:xfrm>
            <a:off x="6787872" y="1817367"/>
            <a:ext cx="228600" cy="228600"/>
            <a:chOff x="9787833" y="1804771"/>
            <a:chExt cx="228600" cy="228600"/>
          </a:xfrm>
        </p:grpSpPr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6DC15DC5-9C03-41DB-BB06-86F679CD34AD}"/>
                </a:ext>
              </a:extLst>
            </p:cNvPr>
            <p:cNvSpPr/>
            <p:nvPr/>
          </p:nvSpPr>
          <p:spPr>
            <a:xfrm>
              <a:off x="9787833" y="1804771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EAFB289-2F27-4DA6-A5FB-0B29C88E2495}"/>
                </a:ext>
              </a:extLst>
            </p:cNvPr>
            <p:cNvSpPr/>
            <p:nvPr/>
          </p:nvSpPr>
          <p:spPr>
            <a:xfrm>
              <a:off x="9854508" y="1900021"/>
              <a:ext cx="95250" cy="47625"/>
            </a:xfrm>
            <a:custGeom>
              <a:avLst/>
              <a:gdLst>
                <a:gd name="connsiteX0" fmla="*/ 0 w 95250"/>
                <a:gd name="connsiteY0" fmla="*/ 0 h 47625"/>
                <a:gd name="connsiteX1" fmla="*/ 47625 w 95250"/>
                <a:gd name="connsiteY1" fmla="*/ 47625 h 47625"/>
                <a:gd name="connsiteX2" fmla="*/ 95250 w 95250"/>
                <a:gd name="connsiteY2" fmla="*/ 0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0" h="47625">
                  <a:moveTo>
                    <a:pt x="0" y="0"/>
                  </a:moveTo>
                  <a:lnTo>
                    <a:pt x="47625" y="47625"/>
                  </a:lnTo>
                  <a:lnTo>
                    <a:pt x="95250" y="0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id="{70298E8D-5F7A-4C6F-A126-D0ECD5DCB8D4}"/>
              </a:ext>
            </a:extLst>
          </p:cNvPr>
          <p:cNvSpPr/>
          <p:nvPr/>
        </p:nvSpPr>
        <p:spPr>
          <a:xfrm>
            <a:off x="4599598" y="3603440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B677FBFA-C898-4035-B242-CBA3BC82FD0F}"/>
              </a:ext>
            </a:extLst>
          </p:cNvPr>
          <p:cNvSpPr txBox="1"/>
          <p:nvPr/>
        </p:nvSpPr>
        <p:spPr>
          <a:xfrm>
            <a:off x="4673379" y="3574968"/>
            <a:ext cx="935958" cy="62592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sz="10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Address Line 1</a:t>
            </a:r>
          </a:p>
        </p:txBody>
      </p:sp>
      <p:sp>
        <p:nvSpPr>
          <p:cNvPr id="105" name="Rectangle: Rounded Corners 104">
            <a:extLst>
              <a:ext uri="{FF2B5EF4-FFF2-40B4-BE49-F238E27FC236}">
                <a16:creationId xmlns:a16="http://schemas.microsoft.com/office/drawing/2014/main" id="{1F94882A-D12E-438E-96EF-F891BFB36DC1}"/>
              </a:ext>
            </a:extLst>
          </p:cNvPr>
          <p:cNvSpPr/>
          <p:nvPr/>
        </p:nvSpPr>
        <p:spPr>
          <a:xfrm>
            <a:off x="4599598" y="4093687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437B1394-2B8E-4FF9-8689-07D2B82BB56F}"/>
              </a:ext>
            </a:extLst>
          </p:cNvPr>
          <p:cNvSpPr txBox="1"/>
          <p:nvPr/>
        </p:nvSpPr>
        <p:spPr>
          <a:xfrm>
            <a:off x="4673379" y="4065215"/>
            <a:ext cx="935958" cy="62592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sz="10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Address Line 2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994B0D14-EC87-4EE5-BD53-DC3ABCDA4EEF}"/>
              </a:ext>
            </a:extLst>
          </p:cNvPr>
          <p:cNvSpPr/>
          <p:nvPr/>
        </p:nvSpPr>
        <p:spPr>
          <a:xfrm>
            <a:off x="4419779" y="1222287"/>
            <a:ext cx="2843589" cy="1723468"/>
          </a:xfrm>
          <a:prstGeom prst="roundRect">
            <a:avLst>
              <a:gd name="adj" fmla="val 1665"/>
            </a:avLst>
          </a:prstGeom>
          <a:solidFill>
            <a:schemeClr val="bg1"/>
          </a:solidFill>
          <a:ln>
            <a:noFill/>
          </a:ln>
          <a:effectLst>
            <a:outerShdw blurRad="38100" dist="38100" dir="5400000" sx="99000" sy="99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B7F7FAF-2943-4502-A077-651F1DBC5D46}"/>
              </a:ext>
            </a:extLst>
          </p:cNvPr>
          <p:cNvSpPr txBox="1"/>
          <p:nvPr/>
        </p:nvSpPr>
        <p:spPr>
          <a:xfrm>
            <a:off x="4840028" y="1311942"/>
            <a:ext cx="18379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Sender Information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24" name="Graphic 22">
            <a:extLst>
              <a:ext uri="{FF2B5EF4-FFF2-40B4-BE49-F238E27FC236}">
                <a16:creationId xmlns:a16="http://schemas.microsoft.com/office/drawing/2014/main" id="{A47DC153-4D8A-4471-A3E7-D4D4AEEB84C4}"/>
              </a:ext>
            </a:extLst>
          </p:cNvPr>
          <p:cNvGrpSpPr/>
          <p:nvPr/>
        </p:nvGrpSpPr>
        <p:grpSpPr>
          <a:xfrm>
            <a:off x="4486539" y="1280750"/>
            <a:ext cx="370163" cy="370163"/>
            <a:chOff x="5981700" y="3314700"/>
            <a:chExt cx="474980" cy="474980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C0CAA78D-FE63-4090-81C3-6521F5A52F00}"/>
                </a:ext>
              </a:extLst>
            </p:cNvPr>
            <p:cNvSpPr/>
            <p:nvPr/>
          </p:nvSpPr>
          <p:spPr>
            <a:xfrm>
              <a:off x="5981700" y="3314700"/>
              <a:ext cx="474980" cy="474980"/>
            </a:xfrm>
            <a:custGeom>
              <a:avLst/>
              <a:gdLst>
                <a:gd name="connsiteX0" fmla="*/ 0 w 474980"/>
                <a:gd name="connsiteY0" fmla="*/ 0 h 474980"/>
                <a:gd name="connsiteX1" fmla="*/ 474980 w 474980"/>
                <a:gd name="connsiteY1" fmla="*/ 0 h 474980"/>
                <a:gd name="connsiteX2" fmla="*/ 474980 w 474980"/>
                <a:gd name="connsiteY2" fmla="*/ 474980 h 474980"/>
                <a:gd name="connsiteX3" fmla="*/ 0 w 474980"/>
                <a:gd name="connsiteY3" fmla="*/ 474980 h 474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4980" h="474980">
                  <a:moveTo>
                    <a:pt x="0" y="0"/>
                  </a:moveTo>
                  <a:lnTo>
                    <a:pt x="474980" y="0"/>
                  </a:lnTo>
                  <a:lnTo>
                    <a:pt x="474980" y="474980"/>
                  </a:lnTo>
                  <a:lnTo>
                    <a:pt x="0" y="474980"/>
                  </a:lnTo>
                  <a:close/>
                </a:path>
              </a:pathLst>
            </a:custGeom>
            <a:noFill/>
            <a:ln w="194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771B30B-BE42-4098-B11F-4AB349EAFA11}"/>
                </a:ext>
              </a:extLst>
            </p:cNvPr>
            <p:cNvSpPr/>
            <p:nvPr/>
          </p:nvSpPr>
          <p:spPr>
            <a:xfrm>
              <a:off x="6041072" y="3393863"/>
              <a:ext cx="356235" cy="316653"/>
            </a:xfrm>
            <a:custGeom>
              <a:avLst/>
              <a:gdLst>
                <a:gd name="connsiteX0" fmla="*/ 336444 w 356235"/>
                <a:gd name="connsiteY0" fmla="*/ 0 h 316653"/>
                <a:gd name="connsiteX1" fmla="*/ 19791 w 356235"/>
                <a:gd name="connsiteY1" fmla="*/ 0 h 316653"/>
                <a:gd name="connsiteX2" fmla="*/ 19791 w 356235"/>
                <a:gd name="connsiteY2" fmla="*/ 39582 h 316653"/>
                <a:gd name="connsiteX3" fmla="*/ 336444 w 356235"/>
                <a:gd name="connsiteY3" fmla="*/ 39582 h 316653"/>
                <a:gd name="connsiteX4" fmla="*/ 336444 w 356235"/>
                <a:gd name="connsiteY4" fmla="*/ 0 h 316653"/>
                <a:gd name="connsiteX5" fmla="*/ 356235 w 356235"/>
                <a:gd name="connsiteY5" fmla="*/ 197908 h 316653"/>
                <a:gd name="connsiteX6" fmla="*/ 356235 w 356235"/>
                <a:gd name="connsiteY6" fmla="*/ 158327 h 316653"/>
                <a:gd name="connsiteX7" fmla="*/ 336444 w 356235"/>
                <a:gd name="connsiteY7" fmla="*/ 59373 h 316653"/>
                <a:gd name="connsiteX8" fmla="*/ 19791 w 356235"/>
                <a:gd name="connsiteY8" fmla="*/ 59373 h 316653"/>
                <a:gd name="connsiteX9" fmla="*/ 0 w 356235"/>
                <a:gd name="connsiteY9" fmla="*/ 158327 h 316653"/>
                <a:gd name="connsiteX10" fmla="*/ 0 w 356235"/>
                <a:gd name="connsiteY10" fmla="*/ 197908 h 316653"/>
                <a:gd name="connsiteX11" fmla="*/ 19791 w 356235"/>
                <a:gd name="connsiteY11" fmla="*/ 197908 h 316653"/>
                <a:gd name="connsiteX12" fmla="*/ 19791 w 356235"/>
                <a:gd name="connsiteY12" fmla="*/ 316653 h 316653"/>
                <a:gd name="connsiteX13" fmla="*/ 217699 w 356235"/>
                <a:gd name="connsiteY13" fmla="*/ 316653 h 316653"/>
                <a:gd name="connsiteX14" fmla="*/ 217699 w 356235"/>
                <a:gd name="connsiteY14" fmla="*/ 197908 h 316653"/>
                <a:gd name="connsiteX15" fmla="*/ 296863 w 356235"/>
                <a:gd name="connsiteY15" fmla="*/ 197908 h 316653"/>
                <a:gd name="connsiteX16" fmla="*/ 296863 w 356235"/>
                <a:gd name="connsiteY16" fmla="*/ 316653 h 316653"/>
                <a:gd name="connsiteX17" fmla="*/ 336444 w 356235"/>
                <a:gd name="connsiteY17" fmla="*/ 316653 h 316653"/>
                <a:gd name="connsiteX18" fmla="*/ 336444 w 356235"/>
                <a:gd name="connsiteY18" fmla="*/ 197908 h 316653"/>
                <a:gd name="connsiteX19" fmla="*/ 356235 w 356235"/>
                <a:gd name="connsiteY19" fmla="*/ 197908 h 316653"/>
                <a:gd name="connsiteX20" fmla="*/ 178118 w 356235"/>
                <a:gd name="connsiteY20" fmla="*/ 277072 h 316653"/>
                <a:gd name="connsiteX21" fmla="*/ 59373 w 356235"/>
                <a:gd name="connsiteY21" fmla="*/ 277072 h 316653"/>
                <a:gd name="connsiteX22" fmla="*/ 59373 w 356235"/>
                <a:gd name="connsiteY22" fmla="*/ 197908 h 316653"/>
                <a:gd name="connsiteX23" fmla="*/ 178118 w 356235"/>
                <a:gd name="connsiteY23" fmla="*/ 197908 h 316653"/>
                <a:gd name="connsiteX24" fmla="*/ 178118 w 356235"/>
                <a:gd name="connsiteY24" fmla="*/ 277072 h 31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6235" h="316653">
                  <a:moveTo>
                    <a:pt x="336444" y="0"/>
                  </a:moveTo>
                  <a:lnTo>
                    <a:pt x="19791" y="0"/>
                  </a:lnTo>
                  <a:lnTo>
                    <a:pt x="19791" y="39582"/>
                  </a:lnTo>
                  <a:lnTo>
                    <a:pt x="336444" y="39582"/>
                  </a:lnTo>
                  <a:lnTo>
                    <a:pt x="336444" y="0"/>
                  </a:lnTo>
                  <a:close/>
                  <a:moveTo>
                    <a:pt x="356235" y="197908"/>
                  </a:moveTo>
                  <a:lnTo>
                    <a:pt x="356235" y="158327"/>
                  </a:lnTo>
                  <a:lnTo>
                    <a:pt x="336444" y="59373"/>
                  </a:lnTo>
                  <a:lnTo>
                    <a:pt x="19791" y="59373"/>
                  </a:lnTo>
                  <a:lnTo>
                    <a:pt x="0" y="158327"/>
                  </a:lnTo>
                  <a:lnTo>
                    <a:pt x="0" y="197908"/>
                  </a:lnTo>
                  <a:lnTo>
                    <a:pt x="19791" y="197908"/>
                  </a:lnTo>
                  <a:lnTo>
                    <a:pt x="19791" y="316653"/>
                  </a:lnTo>
                  <a:lnTo>
                    <a:pt x="217699" y="316653"/>
                  </a:lnTo>
                  <a:lnTo>
                    <a:pt x="217699" y="197908"/>
                  </a:lnTo>
                  <a:lnTo>
                    <a:pt x="296863" y="197908"/>
                  </a:lnTo>
                  <a:lnTo>
                    <a:pt x="296863" y="316653"/>
                  </a:lnTo>
                  <a:lnTo>
                    <a:pt x="336444" y="316653"/>
                  </a:lnTo>
                  <a:lnTo>
                    <a:pt x="336444" y="197908"/>
                  </a:lnTo>
                  <a:lnTo>
                    <a:pt x="356235" y="197908"/>
                  </a:lnTo>
                  <a:close/>
                  <a:moveTo>
                    <a:pt x="178118" y="277072"/>
                  </a:moveTo>
                  <a:lnTo>
                    <a:pt x="59373" y="277072"/>
                  </a:lnTo>
                  <a:lnTo>
                    <a:pt x="59373" y="197908"/>
                  </a:lnTo>
                  <a:lnTo>
                    <a:pt x="178118" y="197908"/>
                  </a:lnTo>
                  <a:lnTo>
                    <a:pt x="178118" y="277072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94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95" name="Rectangle: Rounded Corners 94">
            <a:extLst>
              <a:ext uri="{FF2B5EF4-FFF2-40B4-BE49-F238E27FC236}">
                <a16:creationId xmlns:a16="http://schemas.microsoft.com/office/drawing/2014/main" id="{BA66FFD7-3DE1-4316-99C2-1F5A1F81F12C}"/>
              </a:ext>
            </a:extLst>
          </p:cNvPr>
          <p:cNvSpPr/>
          <p:nvPr/>
        </p:nvSpPr>
        <p:spPr>
          <a:xfrm>
            <a:off x="4599598" y="1727650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6" name="Graphic 13">
            <a:extLst>
              <a:ext uri="{FF2B5EF4-FFF2-40B4-BE49-F238E27FC236}">
                <a16:creationId xmlns:a16="http://schemas.microsoft.com/office/drawing/2014/main" id="{27D9738A-3917-49EB-8432-119C7CE741B0}"/>
              </a:ext>
            </a:extLst>
          </p:cNvPr>
          <p:cNvGrpSpPr/>
          <p:nvPr/>
        </p:nvGrpSpPr>
        <p:grpSpPr>
          <a:xfrm>
            <a:off x="6767384" y="1804771"/>
            <a:ext cx="228600" cy="228600"/>
            <a:chOff x="5981700" y="3314700"/>
            <a:chExt cx="228600" cy="228600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410D2AC7-38E6-4B18-98ED-677A254B6BC1}"/>
                </a:ext>
              </a:extLst>
            </p:cNvPr>
            <p:cNvSpPr/>
            <p:nvPr/>
          </p:nvSpPr>
          <p:spPr>
            <a:xfrm>
              <a:off x="5981700" y="3314700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473F059-6D11-4D12-A4E8-49334D4ADA67}"/>
                </a:ext>
              </a:extLst>
            </p:cNvPr>
            <p:cNvSpPr/>
            <p:nvPr/>
          </p:nvSpPr>
          <p:spPr>
            <a:xfrm>
              <a:off x="6048375" y="3409950"/>
              <a:ext cx="95250" cy="47625"/>
            </a:xfrm>
            <a:custGeom>
              <a:avLst/>
              <a:gdLst>
                <a:gd name="connsiteX0" fmla="*/ 0 w 95250"/>
                <a:gd name="connsiteY0" fmla="*/ 0 h 47625"/>
                <a:gd name="connsiteX1" fmla="*/ 47625 w 95250"/>
                <a:gd name="connsiteY1" fmla="*/ 47625 h 47625"/>
                <a:gd name="connsiteX2" fmla="*/ 95250 w 95250"/>
                <a:gd name="connsiteY2" fmla="*/ 0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0" h="47625">
                  <a:moveTo>
                    <a:pt x="0" y="0"/>
                  </a:moveTo>
                  <a:lnTo>
                    <a:pt x="47625" y="47625"/>
                  </a:lnTo>
                  <a:lnTo>
                    <a:pt x="95250" y="0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360187DE-2DB2-472A-A1D5-17CED6AF1D6C}"/>
              </a:ext>
            </a:extLst>
          </p:cNvPr>
          <p:cNvSpPr txBox="1"/>
          <p:nvPr/>
        </p:nvSpPr>
        <p:spPr>
          <a:xfrm>
            <a:off x="4606962" y="1789124"/>
            <a:ext cx="23397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 err="1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MyStore</a:t>
            </a:r>
            <a:r>
              <a:rPr lang="en-MY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– Shah </a:t>
            </a:r>
            <a:r>
              <a:rPr lang="en-MY" sz="1200" dirty="0" err="1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Alam</a:t>
            </a:r>
            <a:endParaRPr lang="en-US" sz="12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7D2A991E-50EF-4FF4-88B7-5DE3C202214F}"/>
              </a:ext>
            </a:extLst>
          </p:cNvPr>
          <p:cNvSpPr txBox="1"/>
          <p:nvPr/>
        </p:nvSpPr>
        <p:spPr>
          <a:xfrm>
            <a:off x="4532809" y="2245905"/>
            <a:ext cx="23397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No2, Jalan Prima A23/D, </a:t>
            </a:r>
            <a:r>
              <a:rPr lang="en-MY" sz="1200" dirty="0" err="1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Kemuning</a:t>
            </a:r>
            <a:r>
              <a:rPr lang="en-MY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Utama, Shah </a:t>
            </a:r>
            <a:r>
              <a:rPr lang="en-MY" sz="1200" dirty="0" err="1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Alam</a:t>
            </a:r>
            <a:endParaRPr lang="en-US" sz="12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6C66C6-14B8-4E0C-89DD-BBF9F1BC1E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766F7AA6-D0AF-4FD8-AE25-0C33AC4C5B39}"/>
              </a:ext>
            </a:extLst>
          </p:cNvPr>
          <p:cNvSpPr txBox="1"/>
          <p:nvPr/>
        </p:nvSpPr>
        <p:spPr>
          <a:xfrm>
            <a:off x="4606962" y="3665903"/>
            <a:ext cx="23397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No28</a:t>
            </a:r>
            <a:endParaRPr lang="en-US" sz="12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5D7CF304-E813-40D2-8517-B1D35807A853}"/>
              </a:ext>
            </a:extLst>
          </p:cNvPr>
          <p:cNvSpPr txBox="1"/>
          <p:nvPr/>
        </p:nvSpPr>
        <p:spPr>
          <a:xfrm>
            <a:off x="4606962" y="4162929"/>
            <a:ext cx="23397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Jalan Example 48/32</a:t>
            </a:r>
            <a:endParaRPr lang="en-US" sz="12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BFB6BDF-C5C9-4057-9CAA-57F610D8E3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4982" y="950526"/>
            <a:ext cx="3026390" cy="3098021"/>
          </a:xfrm>
          <a:prstGeom prst="rect">
            <a:avLst/>
          </a:prstGeom>
          <a:effectLst>
            <a:innerShdw blurRad="203200">
              <a:prstClr val="black">
                <a:alpha val="21000"/>
              </a:prstClr>
            </a:innerShdw>
          </a:effectLst>
        </p:spPr>
      </p:pic>
      <p:grpSp>
        <p:nvGrpSpPr>
          <p:cNvPr id="22" name="Graphic 19">
            <a:extLst>
              <a:ext uri="{FF2B5EF4-FFF2-40B4-BE49-F238E27FC236}">
                <a16:creationId xmlns:a16="http://schemas.microsoft.com/office/drawing/2014/main" id="{FF6AD012-28C3-463C-887C-05A2C183CF9B}"/>
              </a:ext>
            </a:extLst>
          </p:cNvPr>
          <p:cNvGrpSpPr/>
          <p:nvPr/>
        </p:nvGrpSpPr>
        <p:grpSpPr>
          <a:xfrm>
            <a:off x="9659852" y="3135669"/>
            <a:ext cx="228600" cy="228600"/>
            <a:chOff x="5981700" y="3314700"/>
            <a:chExt cx="228600" cy="228600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8B44ACB0-47F4-4CA0-9AEE-22ADC7F5E2AF}"/>
                </a:ext>
              </a:extLst>
            </p:cNvPr>
            <p:cNvSpPr/>
            <p:nvPr/>
          </p:nvSpPr>
          <p:spPr>
            <a:xfrm>
              <a:off x="5981700" y="3314700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4EBDFC3B-00DF-47FF-A4D9-F61D356DCF11}"/>
                </a:ext>
              </a:extLst>
            </p:cNvPr>
            <p:cNvSpPr/>
            <p:nvPr/>
          </p:nvSpPr>
          <p:spPr>
            <a:xfrm>
              <a:off x="6029325" y="3333750"/>
              <a:ext cx="133350" cy="190500"/>
            </a:xfrm>
            <a:custGeom>
              <a:avLst/>
              <a:gdLst>
                <a:gd name="connsiteX0" fmla="*/ 66675 w 133350"/>
                <a:gd name="connsiteY0" fmla="*/ 0 h 190500"/>
                <a:gd name="connsiteX1" fmla="*/ 0 w 133350"/>
                <a:gd name="connsiteY1" fmla="*/ 66675 h 190500"/>
                <a:gd name="connsiteX2" fmla="*/ 66675 w 133350"/>
                <a:gd name="connsiteY2" fmla="*/ 190500 h 190500"/>
                <a:gd name="connsiteX3" fmla="*/ 133350 w 133350"/>
                <a:gd name="connsiteY3" fmla="*/ 66675 h 190500"/>
                <a:gd name="connsiteX4" fmla="*/ 66675 w 133350"/>
                <a:gd name="connsiteY4" fmla="*/ 0 h 190500"/>
                <a:gd name="connsiteX5" fmla="*/ 66675 w 133350"/>
                <a:gd name="connsiteY5" fmla="*/ 90488 h 190500"/>
                <a:gd name="connsiteX6" fmla="*/ 42863 w 133350"/>
                <a:gd name="connsiteY6" fmla="*/ 66675 h 190500"/>
                <a:gd name="connsiteX7" fmla="*/ 66675 w 133350"/>
                <a:gd name="connsiteY7" fmla="*/ 42863 h 190500"/>
                <a:gd name="connsiteX8" fmla="*/ 90488 w 133350"/>
                <a:gd name="connsiteY8" fmla="*/ 66675 h 190500"/>
                <a:gd name="connsiteX9" fmla="*/ 66675 w 133350"/>
                <a:gd name="connsiteY9" fmla="*/ 90488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3350" h="190500">
                  <a:moveTo>
                    <a:pt x="66675" y="0"/>
                  </a:moveTo>
                  <a:cubicBezTo>
                    <a:pt x="29813" y="0"/>
                    <a:pt x="0" y="29813"/>
                    <a:pt x="0" y="66675"/>
                  </a:cubicBezTo>
                  <a:cubicBezTo>
                    <a:pt x="0" y="116681"/>
                    <a:pt x="66675" y="190500"/>
                    <a:pt x="66675" y="190500"/>
                  </a:cubicBezTo>
                  <a:cubicBezTo>
                    <a:pt x="66675" y="190500"/>
                    <a:pt x="133350" y="116681"/>
                    <a:pt x="133350" y="66675"/>
                  </a:cubicBezTo>
                  <a:cubicBezTo>
                    <a:pt x="133350" y="29813"/>
                    <a:pt x="103537" y="0"/>
                    <a:pt x="66675" y="0"/>
                  </a:cubicBezTo>
                  <a:close/>
                  <a:moveTo>
                    <a:pt x="66675" y="90488"/>
                  </a:moveTo>
                  <a:cubicBezTo>
                    <a:pt x="53531" y="90488"/>
                    <a:pt x="42863" y="79820"/>
                    <a:pt x="42863" y="66675"/>
                  </a:cubicBezTo>
                  <a:cubicBezTo>
                    <a:pt x="42863" y="53531"/>
                    <a:pt x="53531" y="42863"/>
                    <a:pt x="66675" y="42863"/>
                  </a:cubicBezTo>
                  <a:cubicBezTo>
                    <a:pt x="79820" y="42863"/>
                    <a:pt x="90488" y="53531"/>
                    <a:pt x="90488" y="66675"/>
                  </a:cubicBezTo>
                  <a:cubicBezTo>
                    <a:pt x="90488" y="79820"/>
                    <a:pt x="79820" y="90488"/>
                    <a:pt x="66675" y="90488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72" name="Graphic 19">
            <a:extLst>
              <a:ext uri="{FF2B5EF4-FFF2-40B4-BE49-F238E27FC236}">
                <a16:creationId xmlns:a16="http://schemas.microsoft.com/office/drawing/2014/main" id="{66F3A680-38CB-4FBC-8BBE-126530BD3F00}"/>
              </a:ext>
            </a:extLst>
          </p:cNvPr>
          <p:cNvGrpSpPr/>
          <p:nvPr/>
        </p:nvGrpSpPr>
        <p:grpSpPr>
          <a:xfrm>
            <a:off x="7511879" y="2517216"/>
            <a:ext cx="228600" cy="228600"/>
            <a:chOff x="5981700" y="3314700"/>
            <a:chExt cx="228600" cy="228600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EF341550-EF19-44FA-9559-628BABD6E7B0}"/>
                </a:ext>
              </a:extLst>
            </p:cNvPr>
            <p:cNvSpPr/>
            <p:nvPr/>
          </p:nvSpPr>
          <p:spPr>
            <a:xfrm>
              <a:off x="5981700" y="3314700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16E049A3-19DA-4A15-ADDF-21CAFE00F657}"/>
                </a:ext>
              </a:extLst>
            </p:cNvPr>
            <p:cNvSpPr/>
            <p:nvPr/>
          </p:nvSpPr>
          <p:spPr>
            <a:xfrm>
              <a:off x="6029325" y="3333750"/>
              <a:ext cx="133350" cy="190500"/>
            </a:xfrm>
            <a:custGeom>
              <a:avLst/>
              <a:gdLst>
                <a:gd name="connsiteX0" fmla="*/ 66675 w 133350"/>
                <a:gd name="connsiteY0" fmla="*/ 0 h 190500"/>
                <a:gd name="connsiteX1" fmla="*/ 0 w 133350"/>
                <a:gd name="connsiteY1" fmla="*/ 66675 h 190500"/>
                <a:gd name="connsiteX2" fmla="*/ 66675 w 133350"/>
                <a:gd name="connsiteY2" fmla="*/ 190500 h 190500"/>
                <a:gd name="connsiteX3" fmla="*/ 133350 w 133350"/>
                <a:gd name="connsiteY3" fmla="*/ 66675 h 190500"/>
                <a:gd name="connsiteX4" fmla="*/ 66675 w 133350"/>
                <a:gd name="connsiteY4" fmla="*/ 0 h 190500"/>
                <a:gd name="connsiteX5" fmla="*/ 66675 w 133350"/>
                <a:gd name="connsiteY5" fmla="*/ 90488 h 190500"/>
                <a:gd name="connsiteX6" fmla="*/ 42863 w 133350"/>
                <a:gd name="connsiteY6" fmla="*/ 66675 h 190500"/>
                <a:gd name="connsiteX7" fmla="*/ 66675 w 133350"/>
                <a:gd name="connsiteY7" fmla="*/ 42863 h 190500"/>
                <a:gd name="connsiteX8" fmla="*/ 90488 w 133350"/>
                <a:gd name="connsiteY8" fmla="*/ 66675 h 190500"/>
                <a:gd name="connsiteX9" fmla="*/ 66675 w 133350"/>
                <a:gd name="connsiteY9" fmla="*/ 90488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3350" h="190500">
                  <a:moveTo>
                    <a:pt x="66675" y="0"/>
                  </a:moveTo>
                  <a:cubicBezTo>
                    <a:pt x="29813" y="0"/>
                    <a:pt x="0" y="29813"/>
                    <a:pt x="0" y="66675"/>
                  </a:cubicBezTo>
                  <a:cubicBezTo>
                    <a:pt x="0" y="116681"/>
                    <a:pt x="66675" y="190500"/>
                    <a:pt x="66675" y="190500"/>
                  </a:cubicBezTo>
                  <a:cubicBezTo>
                    <a:pt x="66675" y="190500"/>
                    <a:pt x="133350" y="116681"/>
                    <a:pt x="133350" y="66675"/>
                  </a:cubicBezTo>
                  <a:cubicBezTo>
                    <a:pt x="133350" y="29813"/>
                    <a:pt x="103537" y="0"/>
                    <a:pt x="66675" y="0"/>
                  </a:cubicBezTo>
                  <a:close/>
                  <a:moveTo>
                    <a:pt x="66675" y="90488"/>
                  </a:moveTo>
                  <a:cubicBezTo>
                    <a:pt x="53531" y="90488"/>
                    <a:pt x="42863" y="79820"/>
                    <a:pt x="42863" y="66675"/>
                  </a:cubicBezTo>
                  <a:cubicBezTo>
                    <a:pt x="42863" y="53531"/>
                    <a:pt x="53531" y="42863"/>
                    <a:pt x="66675" y="42863"/>
                  </a:cubicBezTo>
                  <a:cubicBezTo>
                    <a:pt x="79820" y="42863"/>
                    <a:pt x="90488" y="53531"/>
                    <a:pt x="90488" y="66675"/>
                  </a:cubicBezTo>
                  <a:cubicBezTo>
                    <a:pt x="90488" y="79820"/>
                    <a:pt x="79820" y="90488"/>
                    <a:pt x="66675" y="90488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34C427B-FCD4-44E6-9BED-7F2941538789}"/>
              </a:ext>
            </a:extLst>
          </p:cNvPr>
          <p:cNvGrpSpPr/>
          <p:nvPr/>
        </p:nvGrpSpPr>
        <p:grpSpPr>
          <a:xfrm>
            <a:off x="7532769" y="4824934"/>
            <a:ext cx="2722624" cy="287679"/>
            <a:chOff x="7532769" y="4845500"/>
            <a:chExt cx="2722624" cy="287679"/>
          </a:xfrm>
        </p:grpSpPr>
        <p:grpSp>
          <p:nvGrpSpPr>
            <p:cNvPr id="102" name="Graphic 29">
              <a:extLst>
                <a:ext uri="{FF2B5EF4-FFF2-40B4-BE49-F238E27FC236}">
                  <a16:creationId xmlns:a16="http://schemas.microsoft.com/office/drawing/2014/main" id="{D2F85304-43B7-488C-A177-FB1FBF49493C}"/>
                </a:ext>
              </a:extLst>
            </p:cNvPr>
            <p:cNvGrpSpPr/>
            <p:nvPr/>
          </p:nvGrpSpPr>
          <p:grpSpPr>
            <a:xfrm>
              <a:off x="7532769" y="4845500"/>
              <a:ext cx="277624" cy="277624"/>
              <a:chOff x="5981700" y="3314700"/>
              <a:chExt cx="228600" cy="228600"/>
            </a:xfrm>
          </p:grpSpPr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5D6B6345-BA67-42D8-AC93-2DA15190F1AF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228600" cy="228600"/>
              </a:xfrm>
              <a:custGeom>
                <a:avLst/>
                <a:gdLst>
                  <a:gd name="connsiteX0" fmla="*/ 0 w 228600"/>
                  <a:gd name="connsiteY0" fmla="*/ 0 h 228600"/>
                  <a:gd name="connsiteX1" fmla="*/ 228600 w 228600"/>
                  <a:gd name="connsiteY1" fmla="*/ 0 h 228600"/>
                  <a:gd name="connsiteX2" fmla="*/ 228600 w 228600"/>
                  <a:gd name="connsiteY2" fmla="*/ 228600 h 228600"/>
                  <a:gd name="connsiteX3" fmla="*/ 0 w 228600"/>
                  <a:gd name="connsiteY3" fmla="*/ 2286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8600" h="228600">
                    <a:moveTo>
                      <a:pt x="0" y="0"/>
                    </a:moveTo>
                    <a:lnTo>
                      <a:pt x="228600" y="0"/>
                    </a:lnTo>
                    <a:lnTo>
                      <a:pt x="228600" y="228600"/>
                    </a:lnTo>
                    <a:lnTo>
                      <a:pt x="0" y="228600"/>
                    </a:lnTo>
                    <a:close/>
                  </a:path>
                </a:pathLst>
              </a:custGeom>
              <a:noFill/>
              <a:ln w="3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A8247CC4-3602-49F1-84D3-B9463EE84CB9}"/>
                  </a:ext>
                </a:extLst>
              </p:cNvPr>
              <p:cNvSpPr/>
              <p:nvPr/>
            </p:nvSpPr>
            <p:spPr>
              <a:xfrm>
                <a:off x="5991225" y="3368992"/>
                <a:ext cx="133350" cy="145732"/>
              </a:xfrm>
              <a:custGeom>
                <a:avLst/>
                <a:gdLst>
                  <a:gd name="connsiteX0" fmla="*/ 68294 w 133350"/>
                  <a:gd name="connsiteY0" fmla="*/ 0 h 145732"/>
                  <a:gd name="connsiteX1" fmla="*/ 0 w 133350"/>
                  <a:gd name="connsiteY1" fmla="*/ 45529 h 145732"/>
                  <a:gd name="connsiteX2" fmla="*/ 0 w 133350"/>
                  <a:gd name="connsiteY2" fmla="*/ 145733 h 145732"/>
                  <a:gd name="connsiteX3" fmla="*/ 47625 w 133350"/>
                  <a:gd name="connsiteY3" fmla="*/ 145733 h 145732"/>
                  <a:gd name="connsiteX4" fmla="*/ 47625 w 133350"/>
                  <a:gd name="connsiteY4" fmla="*/ 69533 h 145732"/>
                  <a:gd name="connsiteX5" fmla="*/ 85725 w 133350"/>
                  <a:gd name="connsiteY5" fmla="*/ 69533 h 145732"/>
                  <a:gd name="connsiteX6" fmla="*/ 85725 w 133350"/>
                  <a:gd name="connsiteY6" fmla="*/ 145733 h 145732"/>
                  <a:gd name="connsiteX7" fmla="*/ 133350 w 133350"/>
                  <a:gd name="connsiteY7" fmla="*/ 145733 h 145732"/>
                  <a:gd name="connsiteX8" fmla="*/ 133350 w 133350"/>
                  <a:gd name="connsiteY8" fmla="*/ 43339 h 1457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3350" h="145732">
                    <a:moveTo>
                      <a:pt x="68294" y="0"/>
                    </a:moveTo>
                    <a:lnTo>
                      <a:pt x="0" y="45529"/>
                    </a:lnTo>
                    <a:lnTo>
                      <a:pt x="0" y="145733"/>
                    </a:lnTo>
                    <a:lnTo>
                      <a:pt x="47625" y="145733"/>
                    </a:lnTo>
                    <a:lnTo>
                      <a:pt x="47625" y="69533"/>
                    </a:lnTo>
                    <a:lnTo>
                      <a:pt x="85725" y="69533"/>
                    </a:lnTo>
                    <a:lnTo>
                      <a:pt x="85725" y="145733"/>
                    </a:lnTo>
                    <a:lnTo>
                      <a:pt x="133350" y="145733"/>
                    </a:lnTo>
                    <a:lnTo>
                      <a:pt x="133350" y="43339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3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33751EC0-F097-4DC8-9F1A-1DA0DFAA30E9}"/>
                  </a:ext>
                </a:extLst>
              </p:cNvPr>
              <p:cNvSpPr/>
              <p:nvPr/>
            </p:nvSpPr>
            <p:spPr>
              <a:xfrm>
                <a:off x="6143625" y="3381375"/>
                <a:ext cx="19050" cy="19050"/>
              </a:xfrm>
              <a:custGeom>
                <a:avLst/>
                <a:gdLst>
                  <a:gd name="connsiteX0" fmla="*/ 0 w 19050"/>
                  <a:gd name="connsiteY0" fmla="*/ 0 h 19050"/>
                  <a:gd name="connsiteX1" fmla="*/ 19050 w 19050"/>
                  <a:gd name="connsiteY1" fmla="*/ 0 h 19050"/>
                  <a:gd name="connsiteX2" fmla="*/ 19050 w 19050"/>
                  <a:gd name="connsiteY2" fmla="*/ 19050 h 19050"/>
                  <a:gd name="connsiteX3" fmla="*/ 0 w 19050"/>
                  <a:gd name="connsiteY3" fmla="*/ 19050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050" h="19050">
                    <a:moveTo>
                      <a:pt x="0" y="0"/>
                    </a:moveTo>
                    <a:lnTo>
                      <a:pt x="19050" y="0"/>
                    </a:lnTo>
                    <a:lnTo>
                      <a:pt x="19050" y="19050"/>
                    </a:lnTo>
                    <a:lnTo>
                      <a:pt x="0" y="19050"/>
                    </a:lnTo>
                    <a:close/>
                  </a:path>
                </a:pathLst>
              </a:custGeom>
              <a:noFill/>
              <a:ln w="3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71DC5A7B-3201-47C5-8138-BE33E8A13D2A}"/>
                  </a:ext>
                </a:extLst>
              </p:cNvPr>
              <p:cNvSpPr/>
              <p:nvPr/>
            </p:nvSpPr>
            <p:spPr>
              <a:xfrm>
                <a:off x="6076950" y="3343275"/>
                <a:ext cx="123825" cy="171450"/>
              </a:xfrm>
              <a:custGeom>
                <a:avLst/>
                <a:gdLst>
                  <a:gd name="connsiteX0" fmla="*/ 0 w 123825"/>
                  <a:gd name="connsiteY0" fmla="*/ 0 h 171450"/>
                  <a:gd name="connsiteX1" fmla="*/ 0 w 123825"/>
                  <a:gd name="connsiteY1" fmla="*/ 14383 h 171450"/>
                  <a:gd name="connsiteX2" fmla="*/ 19050 w 123825"/>
                  <a:gd name="connsiteY2" fmla="*/ 27051 h 171450"/>
                  <a:gd name="connsiteX3" fmla="*/ 35528 w 123825"/>
                  <a:gd name="connsiteY3" fmla="*/ 38100 h 171450"/>
                  <a:gd name="connsiteX4" fmla="*/ 47625 w 123825"/>
                  <a:gd name="connsiteY4" fmla="*/ 38100 h 171450"/>
                  <a:gd name="connsiteX5" fmla="*/ 47625 w 123825"/>
                  <a:gd name="connsiteY5" fmla="*/ 46196 h 171450"/>
                  <a:gd name="connsiteX6" fmla="*/ 66675 w 123825"/>
                  <a:gd name="connsiteY6" fmla="*/ 58960 h 171450"/>
                  <a:gd name="connsiteX7" fmla="*/ 66675 w 123825"/>
                  <a:gd name="connsiteY7" fmla="*/ 76200 h 171450"/>
                  <a:gd name="connsiteX8" fmla="*/ 85725 w 123825"/>
                  <a:gd name="connsiteY8" fmla="*/ 76200 h 171450"/>
                  <a:gd name="connsiteX9" fmla="*/ 85725 w 123825"/>
                  <a:gd name="connsiteY9" fmla="*/ 95250 h 171450"/>
                  <a:gd name="connsiteX10" fmla="*/ 66675 w 123825"/>
                  <a:gd name="connsiteY10" fmla="*/ 95250 h 171450"/>
                  <a:gd name="connsiteX11" fmla="*/ 66675 w 123825"/>
                  <a:gd name="connsiteY11" fmla="*/ 114300 h 171450"/>
                  <a:gd name="connsiteX12" fmla="*/ 85725 w 123825"/>
                  <a:gd name="connsiteY12" fmla="*/ 114300 h 171450"/>
                  <a:gd name="connsiteX13" fmla="*/ 85725 w 123825"/>
                  <a:gd name="connsiteY13" fmla="*/ 133350 h 171450"/>
                  <a:gd name="connsiteX14" fmla="*/ 66675 w 123825"/>
                  <a:gd name="connsiteY14" fmla="*/ 133350 h 171450"/>
                  <a:gd name="connsiteX15" fmla="*/ 66675 w 123825"/>
                  <a:gd name="connsiteY15" fmla="*/ 171450 h 171450"/>
                  <a:gd name="connsiteX16" fmla="*/ 123825 w 123825"/>
                  <a:gd name="connsiteY16" fmla="*/ 171450 h 171450"/>
                  <a:gd name="connsiteX17" fmla="*/ 123825 w 123825"/>
                  <a:gd name="connsiteY17" fmla="*/ 0 h 171450"/>
                  <a:gd name="connsiteX18" fmla="*/ 0 w 123825"/>
                  <a:gd name="connsiteY18" fmla="*/ 0 h 171450"/>
                  <a:gd name="connsiteX19" fmla="*/ 85725 w 123825"/>
                  <a:gd name="connsiteY19" fmla="*/ 57150 h 171450"/>
                  <a:gd name="connsiteX20" fmla="*/ 66675 w 123825"/>
                  <a:gd name="connsiteY20" fmla="*/ 57150 h 171450"/>
                  <a:gd name="connsiteX21" fmla="*/ 66675 w 123825"/>
                  <a:gd name="connsiteY21" fmla="*/ 38100 h 171450"/>
                  <a:gd name="connsiteX22" fmla="*/ 85725 w 123825"/>
                  <a:gd name="connsiteY22" fmla="*/ 38100 h 171450"/>
                  <a:gd name="connsiteX23" fmla="*/ 85725 w 123825"/>
                  <a:gd name="connsiteY23" fmla="*/ 57150 h 171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23825" h="171450">
                    <a:moveTo>
                      <a:pt x="0" y="0"/>
                    </a:moveTo>
                    <a:lnTo>
                      <a:pt x="0" y="14383"/>
                    </a:lnTo>
                    <a:lnTo>
                      <a:pt x="19050" y="27051"/>
                    </a:lnTo>
                    <a:lnTo>
                      <a:pt x="35528" y="38100"/>
                    </a:lnTo>
                    <a:lnTo>
                      <a:pt x="47625" y="38100"/>
                    </a:lnTo>
                    <a:lnTo>
                      <a:pt x="47625" y="46196"/>
                    </a:lnTo>
                    <a:lnTo>
                      <a:pt x="66675" y="58960"/>
                    </a:lnTo>
                    <a:lnTo>
                      <a:pt x="66675" y="76200"/>
                    </a:lnTo>
                    <a:lnTo>
                      <a:pt x="85725" y="76200"/>
                    </a:lnTo>
                    <a:lnTo>
                      <a:pt x="85725" y="95250"/>
                    </a:lnTo>
                    <a:lnTo>
                      <a:pt x="66675" y="95250"/>
                    </a:lnTo>
                    <a:lnTo>
                      <a:pt x="66675" y="114300"/>
                    </a:lnTo>
                    <a:lnTo>
                      <a:pt x="85725" y="114300"/>
                    </a:lnTo>
                    <a:lnTo>
                      <a:pt x="85725" y="133350"/>
                    </a:lnTo>
                    <a:lnTo>
                      <a:pt x="66675" y="133350"/>
                    </a:lnTo>
                    <a:lnTo>
                      <a:pt x="66675" y="171450"/>
                    </a:lnTo>
                    <a:lnTo>
                      <a:pt x="123825" y="171450"/>
                    </a:lnTo>
                    <a:lnTo>
                      <a:pt x="123825" y="0"/>
                    </a:lnTo>
                    <a:lnTo>
                      <a:pt x="0" y="0"/>
                    </a:lnTo>
                    <a:close/>
                    <a:moveTo>
                      <a:pt x="85725" y="57150"/>
                    </a:moveTo>
                    <a:lnTo>
                      <a:pt x="66675" y="57150"/>
                    </a:lnTo>
                    <a:lnTo>
                      <a:pt x="66675" y="38100"/>
                    </a:lnTo>
                    <a:lnTo>
                      <a:pt x="85725" y="38100"/>
                    </a:lnTo>
                    <a:lnTo>
                      <a:pt x="85725" y="57150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3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A95D8B48-A3B2-426E-878B-6FF81122F3AD}"/>
                </a:ext>
              </a:extLst>
            </p:cNvPr>
            <p:cNvSpPr txBox="1"/>
            <p:nvPr/>
          </p:nvSpPr>
          <p:spPr>
            <a:xfrm>
              <a:off x="7915675" y="4856180"/>
              <a:ext cx="23397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MY" sz="12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No28, Jalan Example 48/32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1D756424-CECC-4077-BC4A-6B582DEB2982}"/>
              </a:ext>
            </a:extLst>
          </p:cNvPr>
          <p:cNvGrpSpPr/>
          <p:nvPr/>
        </p:nvGrpSpPr>
        <p:grpSpPr>
          <a:xfrm>
            <a:off x="7486500" y="4315336"/>
            <a:ext cx="2768893" cy="370163"/>
            <a:chOff x="7486500" y="4315336"/>
            <a:chExt cx="2768893" cy="370163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149339F8-7C1B-475A-A4ED-73FA860F4A39}"/>
                </a:ext>
              </a:extLst>
            </p:cNvPr>
            <p:cNvGrpSpPr/>
            <p:nvPr/>
          </p:nvGrpSpPr>
          <p:grpSpPr>
            <a:xfrm>
              <a:off x="7486500" y="4315336"/>
              <a:ext cx="2768893" cy="370163"/>
              <a:chOff x="7486500" y="4335902"/>
              <a:chExt cx="2768893" cy="370163"/>
            </a:xfrm>
          </p:grpSpPr>
          <p:grpSp>
            <p:nvGrpSpPr>
              <p:cNvPr id="94" name="Graphic 22">
                <a:extLst>
                  <a:ext uri="{FF2B5EF4-FFF2-40B4-BE49-F238E27FC236}">
                    <a16:creationId xmlns:a16="http://schemas.microsoft.com/office/drawing/2014/main" id="{0B678909-6EF2-4C45-9AE0-447B2CBC2A6A}"/>
                  </a:ext>
                </a:extLst>
              </p:cNvPr>
              <p:cNvGrpSpPr/>
              <p:nvPr/>
            </p:nvGrpSpPr>
            <p:grpSpPr>
              <a:xfrm>
                <a:off x="7486500" y="4335902"/>
                <a:ext cx="370163" cy="370163"/>
                <a:chOff x="5981700" y="3314700"/>
                <a:chExt cx="474980" cy="474980"/>
              </a:xfrm>
            </p:grpSpPr>
            <p:sp>
              <p:nvSpPr>
                <p:cNvPr id="96" name="Freeform: Shape 95">
                  <a:extLst>
                    <a:ext uri="{FF2B5EF4-FFF2-40B4-BE49-F238E27FC236}">
                      <a16:creationId xmlns:a16="http://schemas.microsoft.com/office/drawing/2014/main" id="{3DBF7988-24EC-470F-B339-7D78566F7DC7}"/>
                    </a:ext>
                  </a:extLst>
                </p:cNvPr>
                <p:cNvSpPr/>
                <p:nvPr/>
              </p:nvSpPr>
              <p:spPr>
                <a:xfrm>
                  <a:off x="5981700" y="3314700"/>
                  <a:ext cx="474980" cy="474980"/>
                </a:xfrm>
                <a:custGeom>
                  <a:avLst/>
                  <a:gdLst>
                    <a:gd name="connsiteX0" fmla="*/ 0 w 474980"/>
                    <a:gd name="connsiteY0" fmla="*/ 0 h 474980"/>
                    <a:gd name="connsiteX1" fmla="*/ 474980 w 474980"/>
                    <a:gd name="connsiteY1" fmla="*/ 0 h 474980"/>
                    <a:gd name="connsiteX2" fmla="*/ 474980 w 474980"/>
                    <a:gd name="connsiteY2" fmla="*/ 474980 h 474980"/>
                    <a:gd name="connsiteX3" fmla="*/ 0 w 474980"/>
                    <a:gd name="connsiteY3" fmla="*/ 474980 h 4749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74980" h="474980">
                      <a:moveTo>
                        <a:pt x="0" y="0"/>
                      </a:moveTo>
                      <a:lnTo>
                        <a:pt x="474980" y="0"/>
                      </a:lnTo>
                      <a:lnTo>
                        <a:pt x="474980" y="474980"/>
                      </a:lnTo>
                      <a:lnTo>
                        <a:pt x="0" y="474980"/>
                      </a:lnTo>
                      <a:close/>
                    </a:path>
                  </a:pathLst>
                </a:custGeom>
                <a:noFill/>
                <a:ln w="194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7" name="Freeform: Shape 96">
                  <a:extLst>
                    <a:ext uri="{FF2B5EF4-FFF2-40B4-BE49-F238E27FC236}">
                      <a16:creationId xmlns:a16="http://schemas.microsoft.com/office/drawing/2014/main" id="{00DB09C3-4C84-4763-9714-8F98D52D0280}"/>
                    </a:ext>
                  </a:extLst>
                </p:cNvPr>
                <p:cNvSpPr/>
                <p:nvPr/>
              </p:nvSpPr>
              <p:spPr>
                <a:xfrm>
                  <a:off x="6041072" y="3393863"/>
                  <a:ext cx="356235" cy="316653"/>
                </a:xfrm>
                <a:custGeom>
                  <a:avLst/>
                  <a:gdLst>
                    <a:gd name="connsiteX0" fmla="*/ 336444 w 356235"/>
                    <a:gd name="connsiteY0" fmla="*/ 0 h 316653"/>
                    <a:gd name="connsiteX1" fmla="*/ 19791 w 356235"/>
                    <a:gd name="connsiteY1" fmla="*/ 0 h 316653"/>
                    <a:gd name="connsiteX2" fmla="*/ 19791 w 356235"/>
                    <a:gd name="connsiteY2" fmla="*/ 39582 h 316653"/>
                    <a:gd name="connsiteX3" fmla="*/ 336444 w 356235"/>
                    <a:gd name="connsiteY3" fmla="*/ 39582 h 316653"/>
                    <a:gd name="connsiteX4" fmla="*/ 336444 w 356235"/>
                    <a:gd name="connsiteY4" fmla="*/ 0 h 316653"/>
                    <a:gd name="connsiteX5" fmla="*/ 356235 w 356235"/>
                    <a:gd name="connsiteY5" fmla="*/ 197908 h 316653"/>
                    <a:gd name="connsiteX6" fmla="*/ 356235 w 356235"/>
                    <a:gd name="connsiteY6" fmla="*/ 158327 h 316653"/>
                    <a:gd name="connsiteX7" fmla="*/ 336444 w 356235"/>
                    <a:gd name="connsiteY7" fmla="*/ 59373 h 316653"/>
                    <a:gd name="connsiteX8" fmla="*/ 19791 w 356235"/>
                    <a:gd name="connsiteY8" fmla="*/ 59373 h 316653"/>
                    <a:gd name="connsiteX9" fmla="*/ 0 w 356235"/>
                    <a:gd name="connsiteY9" fmla="*/ 158327 h 316653"/>
                    <a:gd name="connsiteX10" fmla="*/ 0 w 356235"/>
                    <a:gd name="connsiteY10" fmla="*/ 197908 h 316653"/>
                    <a:gd name="connsiteX11" fmla="*/ 19791 w 356235"/>
                    <a:gd name="connsiteY11" fmla="*/ 197908 h 316653"/>
                    <a:gd name="connsiteX12" fmla="*/ 19791 w 356235"/>
                    <a:gd name="connsiteY12" fmla="*/ 316653 h 316653"/>
                    <a:gd name="connsiteX13" fmla="*/ 217699 w 356235"/>
                    <a:gd name="connsiteY13" fmla="*/ 316653 h 316653"/>
                    <a:gd name="connsiteX14" fmla="*/ 217699 w 356235"/>
                    <a:gd name="connsiteY14" fmla="*/ 197908 h 316653"/>
                    <a:gd name="connsiteX15" fmla="*/ 296863 w 356235"/>
                    <a:gd name="connsiteY15" fmla="*/ 197908 h 316653"/>
                    <a:gd name="connsiteX16" fmla="*/ 296863 w 356235"/>
                    <a:gd name="connsiteY16" fmla="*/ 316653 h 316653"/>
                    <a:gd name="connsiteX17" fmla="*/ 336444 w 356235"/>
                    <a:gd name="connsiteY17" fmla="*/ 316653 h 316653"/>
                    <a:gd name="connsiteX18" fmla="*/ 336444 w 356235"/>
                    <a:gd name="connsiteY18" fmla="*/ 197908 h 316653"/>
                    <a:gd name="connsiteX19" fmla="*/ 356235 w 356235"/>
                    <a:gd name="connsiteY19" fmla="*/ 197908 h 316653"/>
                    <a:gd name="connsiteX20" fmla="*/ 178118 w 356235"/>
                    <a:gd name="connsiteY20" fmla="*/ 277072 h 316653"/>
                    <a:gd name="connsiteX21" fmla="*/ 59373 w 356235"/>
                    <a:gd name="connsiteY21" fmla="*/ 277072 h 316653"/>
                    <a:gd name="connsiteX22" fmla="*/ 59373 w 356235"/>
                    <a:gd name="connsiteY22" fmla="*/ 197908 h 316653"/>
                    <a:gd name="connsiteX23" fmla="*/ 178118 w 356235"/>
                    <a:gd name="connsiteY23" fmla="*/ 197908 h 316653"/>
                    <a:gd name="connsiteX24" fmla="*/ 178118 w 356235"/>
                    <a:gd name="connsiteY24" fmla="*/ 277072 h 3166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356235" h="316653">
                      <a:moveTo>
                        <a:pt x="336444" y="0"/>
                      </a:moveTo>
                      <a:lnTo>
                        <a:pt x="19791" y="0"/>
                      </a:lnTo>
                      <a:lnTo>
                        <a:pt x="19791" y="39582"/>
                      </a:lnTo>
                      <a:lnTo>
                        <a:pt x="336444" y="39582"/>
                      </a:lnTo>
                      <a:lnTo>
                        <a:pt x="336444" y="0"/>
                      </a:lnTo>
                      <a:close/>
                      <a:moveTo>
                        <a:pt x="356235" y="197908"/>
                      </a:moveTo>
                      <a:lnTo>
                        <a:pt x="356235" y="158327"/>
                      </a:lnTo>
                      <a:lnTo>
                        <a:pt x="336444" y="59373"/>
                      </a:lnTo>
                      <a:lnTo>
                        <a:pt x="19791" y="59373"/>
                      </a:lnTo>
                      <a:lnTo>
                        <a:pt x="0" y="158327"/>
                      </a:lnTo>
                      <a:lnTo>
                        <a:pt x="0" y="197908"/>
                      </a:lnTo>
                      <a:lnTo>
                        <a:pt x="19791" y="197908"/>
                      </a:lnTo>
                      <a:lnTo>
                        <a:pt x="19791" y="316653"/>
                      </a:lnTo>
                      <a:lnTo>
                        <a:pt x="217699" y="316653"/>
                      </a:lnTo>
                      <a:lnTo>
                        <a:pt x="217699" y="197908"/>
                      </a:lnTo>
                      <a:lnTo>
                        <a:pt x="296863" y="197908"/>
                      </a:lnTo>
                      <a:lnTo>
                        <a:pt x="296863" y="316653"/>
                      </a:lnTo>
                      <a:lnTo>
                        <a:pt x="336444" y="316653"/>
                      </a:lnTo>
                      <a:lnTo>
                        <a:pt x="336444" y="197908"/>
                      </a:lnTo>
                      <a:lnTo>
                        <a:pt x="356235" y="197908"/>
                      </a:lnTo>
                      <a:close/>
                      <a:moveTo>
                        <a:pt x="178118" y="277072"/>
                      </a:moveTo>
                      <a:lnTo>
                        <a:pt x="59373" y="277072"/>
                      </a:lnTo>
                      <a:lnTo>
                        <a:pt x="59373" y="197908"/>
                      </a:lnTo>
                      <a:lnTo>
                        <a:pt x="178118" y="197908"/>
                      </a:lnTo>
                      <a:lnTo>
                        <a:pt x="178118" y="277072"/>
                      </a:ln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194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9CEA277-B0F6-4E00-8C6F-B21C0D8E160A}"/>
                  </a:ext>
                </a:extLst>
              </p:cNvPr>
              <p:cNvSpPr txBox="1"/>
              <p:nvPr/>
            </p:nvSpPr>
            <p:spPr>
              <a:xfrm>
                <a:off x="7915675" y="4384682"/>
                <a:ext cx="233971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1200" dirty="0" err="1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MyStore</a:t>
                </a:r>
                <a:r>
                  <a:rPr lang="en-MY" sz="12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 – Shah </a:t>
                </a:r>
                <a:r>
                  <a:rPr lang="en-MY" sz="1200" dirty="0" err="1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Alam</a:t>
                </a:r>
                <a:endParaRPr lang="en-US" sz="12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grpSp>
          <p:nvGrpSpPr>
            <p:cNvPr id="111" name="Graphic 99">
              <a:extLst>
                <a:ext uri="{FF2B5EF4-FFF2-40B4-BE49-F238E27FC236}">
                  <a16:creationId xmlns:a16="http://schemas.microsoft.com/office/drawing/2014/main" id="{1A33A9C7-81BE-48D6-9D12-CE115DDBCF9A}"/>
                </a:ext>
              </a:extLst>
            </p:cNvPr>
            <p:cNvGrpSpPr/>
            <p:nvPr/>
          </p:nvGrpSpPr>
          <p:grpSpPr>
            <a:xfrm>
              <a:off x="10020409" y="4387637"/>
              <a:ext cx="228600" cy="228600"/>
              <a:chOff x="5981700" y="3314700"/>
              <a:chExt cx="228600" cy="228600"/>
            </a:xfrm>
          </p:grpSpPr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BEBEDE87-8C18-49DA-AD04-F6BCC7A6D071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228600" cy="228600"/>
              </a:xfrm>
              <a:custGeom>
                <a:avLst/>
                <a:gdLst>
                  <a:gd name="connsiteX0" fmla="*/ 0 w 228600"/>
                  <a:gd name="connsiteY0" fmla="*/ 0 h 228600"/>
                  <a:gd name="connsiteX1" fmla="*/ 228600 w 228600"/>
                  <a:gd name="connsiteY1" fmla="*/ 0 h 228600"/>
                  <a:gd name="connsiteX2" fmla="*/ 228600 w 228600"/>
                  <a:gd name="connsiteY2" fmla="*/ 228600 h 228600"/>
                  <a:gd name="connsiteX3" fmla="*/ 0 w 228600"/>
                  <a:gd name="connsiteY3" fmla="*/ 2286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8600" h="228600">
                    <a:moveTo>
                      <a:pt x="0" y="0"/>
                    </a:moveTo>
                    <a:lnTo>
                      <a:pt x="228600" y="0"/>
                    </a:lnTo>
                    <a:lnTo>
                      <a:pt x="228600" y="228600"/>
                    </a:lnTo>
                    <a:lnTo>
                      <a:pt x="0" y="228600"/>
                    </a:lnTo>
                    <a:close/>
                  </a:path>
                </a:pathLst>
              </a:custGeom>
              <a:no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6C4E31DC-8F17-4F8F-BEAF-928981D541A5}"/>
                  </a:ext>
                </a:extLst>
              </p:cNvPr>
              <p:cNvSpPr/>
              <p:nvPr/>
            </p:nvSpPr>
            <p:spPr>
              <a:xfrm>
                <a:off x="6010275" y="3343251"/>
                <a:ext cx="171473" cy="171473"/>
              </a:xfrm>
              <a:custGeom>
                <a:avLst/>
                <a:gdLst>
                  <a:gd name="connsiteX0" fmla="*/ 0 w 171473"/>
                  <a:gd name="connsiteY0" fmla="*/ 135755 h 171473"/>
                  <a:gd name="connsiteX1" fmla="*/ 0 w 171473"/>
                  <a:gd name="connsiteY1" fmla="*/ 171474 h 171473"/>
                  <a:gd name="connsiteX2" fmla="*/ 35719 w 171473"/>
                  <a:gd name="connsiteY2" fmla="*/ 171474 h 171473"/>
                  <a:gd name="connsiteX3" fmla="*/ 141065 w 171473"/>
                  <a:gd name="connsiteY3" fmla="*/ 66127 h 171473"/>
                  <a:gd name="connsiteX4" fmla="*/ 105347 w 171473"/>
                  <a:gd name="connsiteY4" fmla="*/ 30409 h 171473"/>
                  <a:gd name="connsiteX5" fmla="*/ 0 w 171473"/>
                  <a:gd name="connsiteY5" fmla="*/ 135755 h 171473"/>
                  <a:gd name="connsiteX6" fmla="*/ 168688 w 171473"/>
                  <a:gd name="connsiteY6" fmla="*/ 38505 h 171473"/>
                  <a:gd name="connsiteX7" fmla="*/ 168688 w 171473"/>
                  <a:gd name="connsiteY7" fmla="*/ 25075 h 171473"/>
                  <a:gd name="connsiteX8" fmla="*/ 146399 w 171473"/>
                  <a:gd name="connsiteY8" fmla="*/ 2786 h 171473"/>
                  <a:gd name="connsiteX9" fmla="*/ 132969 w 171473"/>
                  <a:gd name="connsiteY9" fmla="*/ 2786 h 171473"/>
                  <a:gd name="connsiteX10" fmla="*/ 115538 w 171473"/>
                  <a:gd name="connsiteY10" fmla="*/ 20217 h 171473"/>
                  <a:gd name="connsiteX11" fmla="*/ 151257 w 171473"/>
                  <a:gd name="connsiteY11" fmla="*/ 55936 h 171473"/>
                  <a:gd name="connsiteX12" fmla="*/ 168688 w 171473"/>
                  <a:gd name="connsiteY12" fmla="*/ 38505 h 1714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71473" h="171473">
                    <a:moveTo>
                      <a:pt x="0" y="135755"/>
                    </a:moveTo>
                    <a:lnTo>
                      <a:pt x="0" y="171474"/>
                    </a:lnTo>
                    <a:lnTo>
                      <a:pt x="35719" y="171474"/>
                    </a:lnTo>
                    <a:lnTo>
                      <a:pt x="141065" y="66127"/>
                    </a:lnTo>
                    <a:lnTo>
                      <a:pt x="105347" y="30409"/>
                    </a:lnTo>
                    <a:lnTo>
                      <a:pt x="0" y="135755"/>
                    </a:lnTo>
                    <a:close/>
                    <a:moveTo>
                      <a:pt x="168688" y="38505"/>
                    </a:moveTo>
                    <a:cubicBezTo>
                      <a:pt x="172403" y="34790"/>
                      <a:pt x="172403" y="28789"/>
                      <a:pt x="168688" y="25075"/>
                    </a:cubicBezTo>
                    <a:lnTo>
                      <a:pt x="146399" y="2786"/>
                    </a:lnTo>
                    <a:cubicBezTo>
                      <a:pt x="142685" y="-929"/>
                      <a:pt x="136684" y="-929"/>
                      <a:pt x="132969" y="2786"/>
                    </a:cubicBezTo>
                    <a:lnTo>
                      <a:pt x="115538" y="20217"/>
                    </a:lnTo>
                    <a:lnTo>
                      <a:pt x="151257" y="55936"/>
                    </a:lnTo>
                    <a:lnTo>
                      <a:pt x="168688" y="38505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0EA51282-3491-40BA-9827-A883CA72D70C}"/>
              </a:ext>
            </a:extLst>
          </p:cNvPr>
          <p:cNvSpPr txBox="1"/>
          <p:nvPr/>
        </p:nvSpPr>
        <p:spPr>
          <a:xfrm>
            <a:off x="7441902" y="5281278"/>
            <a:ext cx="23397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Waiting for Rider …</a:t>
            </a:r>
          </a:p>
        </p:txBody>
      </p:sp>
      <p:grpSp>
        <p:nvGrpSpPr>
          <p:cNvPr id="118" name="Graphic 99">
            <a:extLst>
              <a:ext uri="{FF2B5EF4-FFF2-40B4-BE49-F238E27FC236}">
                <a16:creationId xmlns:a16="http://schemas.microsoft.com/office/drawing/2014/main" id="{FB97E834-61BB-44EF-B044-7E288E3895CE}"/>
              </a:ext>
            </a:extLst>
          </p:cNvPr>
          <p:cNvGrpSpPr/>
          <p:nvPr/>
        </p:nvGrpSpPr>
        <p:grpSpPr>
          <a:xfrm>
            <a:off x="10020409" y="4839254"/>
            <a:ext cx="228600" cy="228600"/>
            <a:chOff x="5981700" y="3314700"/>
            <a:chExt cx="228600" cy="228600"/>
          </a:xfrm>
        </p:grpSpPr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A740A041-E79A-4ECA-9DCE-8188C00A9179}"/>
                </a:ext>
              </a:extLst>
            </p:cNvPr>
            <p:cNvSpPr/>
            <p:nvPr/>
          </p:nvSpPr>
          <p:spPr>
            <a:xfrm>
              <a:off x="5981700" y="3314700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4921C712-E2B8-4AAC-87EF-5B4F0BF3F9A9}"/>
                </a:ext>
              </a:extLst>
            </p:cNvPr>
            <p:cNvSpPr/>
            <p:nvPr/>
          </p:nvSpPr>
          <p:spPr>
            <a:xfrm>
              <a:off x="6010275" y="3343251"/>
              <a:ext cx="171473" cy="171473"/>
            </a:xfrm>
            <a:custGeom>
              <a:avLst/>
              <a:gdLst>
                <a:gd name="connsiteX0" fmla="*/ 0 w 171473"/>
                <a:gd name="connsiteY0" fmla="*/ 135755 h 171473"/>
                <a:gd name="connsiteX1" fmla="*/ 0 w 171473"/>
                <a:gd name="connsiteY1" fmla="*/ 171474 h 171473"/>
                <a:gd name="connsiteX2" fmla="*/ 35719 w 171473"/>
                <a:gd name="connsiteY2" fmla="*/ 171474 h 171473"/>
                <a:gd name="connsiteX3" fmla="*/ 141065 w 171473"/>
                <a:gd name="connsiteY3" fmla="*/ 66127 h 171473"/>
                <a:gd name="connsiteX4" fmla="*/ 105347 w 171473"/>
                <a:gd name="connsiteY4" fmla="*/ 30409 h 171473"/>
                <a:gd name="connsiteX5" fmla="*/ 0 w 171473"/>
                <a:gd name="connsiteY5" fmla="*/ 135755 h 171473"/>
                <a:gd name="connsiteX6" fmla="*/ 168688 w 171473"/>
                <a:gd name="connsiteY6" fmla="*/ 38505 h 171473"/>
                <a:gd name="connsiteX7" fmla="*/ 168688 w 171473"/>
                <a:gd name="connsiteY7" fmla="*/ 25075 h 171473"/>
                <a:gd name="connsiteX8" fmla="*/ 146399 w 171473"/>
                <a:gd name="connsiteY8" fmla="*/ 2786 h 171473"/>
                <a:gd name="connsiteX9" fmla="*/ 132969 w 171473"/>
                <a:gd name="connsiteY9" fmla="*/ 2786 h 171473"/>
                <a:gd name="connsiteX10" fmla="*/ 115538 w 171473"/>
                <a:gd name="connsiteY10" fmla="*/ 20217 h 171473"/>
                <a:gd name="connsiteX11" fmla="*/ 151257 w 171473"/>
                <a:gd name="connsiteY11" fmla="*/ 55936 h 171473"/>
                <a:gd name="connsiteX12" fmla="*/ 168688 w 171473"/>
                <a:gd name="connsiteY12" fmla="*/ 38505 h 17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1473" h="171473">
                  <a:moveTo>
                    <a:pt x="0" y="135755"/>
                  </a:moveTo>
                  <a:lnTo>
                    <a:pt x="0" y="171474"/>
                  </a:lnTo>
                  <a:lnTo>
                    <a:pt x="35719" y="171474"/>
                  </a:lnTo>
                  <a:lnTo>
                    <a:pt x="141065" y="66127"/>
                  </a:lnTo>
                  <a:lnTo>
                    <a:pt x="105347" y="30409"/>
                  </a:lnTo>
                  <a:lnTo>
                    <a:pt x="0" y="135755"/>
                  </a:lnTo>
                  <a:close/>
                  <a:moveTo>
                    <a:pt x="168688" y="38505"/>
                  </a:moveTo>
                  <a:cubicBezTo>
                    <a:pt x="172403" y="34790"/>
                    <a:pt x="172403" y="28789"/>
                    <a:pt x="168688" y="25075"/>
                  </a:cubicBezTo>
                  <a:lnTo>
                    <a:pt x="146399" y="2786"/>
                  </a:lnTo>
                  <a:cubicBezTo>
                    <a:pt x="142685" y="-929"/>
                    <a:pt x="136684" y="-929"/>
                    <a:pt x="132969" y="2786"/>
                  </a:cubicBezTo>
                  <a:lnTo>
                    <a:pt x="115538" y="20217"/>
                  </a:lnTo>
                  <a:lnTo>
                    <a:pt x="151257" y="55936"/>
                  </a:lnTo>
                  <a:lnTo>
                    <a:pt x="168688" y="38505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3151A2CE-331E-4B5E-BA93-EAA4AC0C28C3}"/>
              </a:ext>
            </a:extLst>
          </p:cNvPr>
          <p:cNvSpPr/>
          <p:nvPr/>
        </p:nvSpPr>
        <p:spPr>
          <a:xfrm>
            <a:off x="7325032" y="373019"/>
            <a:ext cx="3043797" cy="73802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508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11EB690-F14F-406F-B172-20E337BD9D8E}"/>
              </a:ext>
            </a:extLst>
          </p:cNvPr>
          <p:cNvSpPr/>
          <p:nvPr/>
        </p:nvSpPr>
        <p:spPr>
          <a:xfrm>
            <a:off x="7325033" y="370727"/>
            <a:ext cx="3026390" cy="19724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2C0FA5B-DA47-4995-946F-242651DD57E1}"/>
              </a:ext>
            </a:extLst>
          </p:cNvPr>
          <p:cNvSpPr txBox="1"/>
          <p:nvPr/>
        </p:nvSpPr>
        <p:spPr>
          <a:xfrm>
            <a:off x="7791902" y="652230"/>
            <a:ext cx="2079685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Manage Requests</a:t>
            </a:r>
            <a:endParaRPr lang="en-US" sz="1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12" name="Graphic 8">
            <a:extLst>
              <a:ext uri="{FF2B5EF4-FFF2-40B4-BE49-F238E27FC236}">
                <a16:creationId xmlns:a16="http://schemas.microsoft.com/office/drawing/2014/main" id="{2BCF7F03-1A9E-43AB-813E-A17ED73DC323}"/>
              </a:ext>
            </a:extLst>
          </p:cNvPr>
          <p:cNvGrpSpPr/>
          <p:nvPr/>
        </p:nvGrpSpPr>
        <p:grpSpPr>
          <a:xfrm>
            <a:off x="7511879" y="707207"/>
            <a:ext cx="228600" cy="228600"/>
            <a:chOff x="7477208" y="728588"/>
            <a:chExt cx="228600" cy="2286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189AD3C-F912-4FA0-BB3C-D77AF9D36DD5}"/>
                </a:ext>
              </a:extLst>
            </p:cNvPr>
            <p:cNvSpPr/>
            <p:nvPr/>
          </p:nvSpPr>
          <p:spPr>
            <a:xfrm>
              <a:off x="7477208" y="728588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5E03F21-843C-49E5-99B9-B05FD9709306}"/>
                </a:ext>
              </a:extLst>
            </p:cNvPr>
            <p:cNvSpPr/>
            <p:nvPr/>
          </p:nvSpPr>
          <p:spPr>
            <a:xfrm>
              <a:off x="7515308" y="766688"/>
              <a:ext cx="152400" cy="152400"/>
            </a:xfrm>
            <a:custGeom>
              <a:avLst/>
              <a:gdLst>
                <a:gd name="connsiteX0" fmla="*/ 152400 w 152400"/>
                <a:gd name="connsiteY0" fmla="*/ 66675 h 152400"/>
                <a:gd name="connsiteX1" fmla="*/ 36481 w 152400"/>
                <a:gd name="connsiteY1" fmla="*/ 66675 h 152400"/>
                <a:gd name="connsiteX2" fmla="*/ 89726 w 152400"/>
                <a:gd name="connsiteY2" fmla="*/ 13430 h 152400"/>
                <a:gd name="connsiteX3" fmla="*/ 76200 w 152400"/>
                <a:gd name="connsiteY3" fmla="*/ 0 h 152400"/>
                <a:gd name="connsiteX4" fmla="*/ 0 w 152400"/>
                <a:gd name="connsiteY4" fmla="*/ 76200 h 152400"/>
                <a:gd name="connsiteX5" fmla="*/ 76200 w 152400"/>
                <a:gd name="connsiteY5" fmla="*/ 152400 h 152400"/>
                <a:gd name="connsiteX6" fmla="*/ 89630 w 152400"/>
                <a:gd name="connsiteY6" fmla="*/ 138970 h 152400"/>
                <a:gd name="connsiteX7" fmla="*/ 36481 w 152400"/>
                <a:gd name="connsiteY7" fmla="*/ 85725 h 152400"/>
                <a:gd name="connsiteX8" fmla="*/ 152400 w 152400"/>
                <a:gd name="connsiteY8" fmla="*/ 85725 h 152400"/>
                <a:gd name="connsiteX9" fmla="*/ 152400 w 152400"/>
                <a:gd name="connsiteY9" fmla="*/ 66675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400" h="152400">
                  <a:moveTo>
                    <a:pt x="152400" y="66675"/>
                  </a:moveTo>
                  <a:lnTo>
                    <a:pt x="36481" y="66675"/>
                  </a:lnTo>
                  <a:lnTo>
                    <a:pt x="89726" y="13430"/>
                  </a:lnTo>
                  <a:lnTo>
                    <a:pt x="76200" y="0"/>
                  </a:lnTo>
                  <a:lnTo>
                    <a:pt x="0" y="76200"/>
                  </a:lnTo>
                  <a:lnTo>
                    <a:pt x="76200" y="152400"/>
                  </a:lnTo>
                  <a:lnTo>
                    <a:pt x="89630" y="138970"/>
                  </a:lnTo>
                  <a:lnTo>
                    <a:pt x="36481" y="85725"/>
                  </a:lnTo>
                  <a:lnTo>
                    <a:pt x="152400" y="85725"/>
                  </a:lnTo>
                  <a:lnTo>
                    <a:pt x="152400" y="66675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AB66DC02-8392-4038-9EC4-3B06555B4850}"/>
              </a:ext>
            </a:extLst>
          </p:cNvPr>
          <p:cNvSpPr/>
          <p:nvPr/>
        </p:nvSpPr>
        <p:spPr>
          <a:xfrm>
            <a:off x="10356727" y="373020"/>
            <a:ext cx="753725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767442B-8E43-414C-84F0-29BDF975DA67}"/>
              </a:ext>
            </a:extLst>
          </p:cNvPr>
          <p:cNvSpPr txBox="1"/>
          <p:nvPr/>
        </p:nvSpPr>
        <p:spPr>
          <a:xfrm>
            <a:off x="7721623" y="2563500"/>
            <a:ext cx="967234" cy="103332"/>
          </a:xfrm>
          <a:prstGeom prst="rect">
            <a:avLst/>
          </a:prstGeom>
          <a:solidFill>
            <a:schemeClr val="accent6">
              <a:lumMod val="40000"/>
              <a:lumOff val="60000"/>
              <a:alpha val="76000"/>
            </a:schemeClr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lang="en-MY" sz="700" dirty="0" err="1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MyStore</a:t>
            </a:r>
            <a:r>
              <a:rPr lang="en-MY" sz="7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– Shah </a:t>
            </a:r>
            <a:r>
              <a:rPr lang="en-MY" sz="700" dirty="0" err="1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Alam</a:t>
            </a:r>
            <a:endParaRPr lang="en-US" sz="7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CB69CE27-BB39-4099-9833-4F9733A5F810}"/>
              </a:ext>
            </a:extLst>
          </p:cNvPr>
          <p:cNvSpPr txBox="1"/>
          <p:nvPr/>
        </p:nvSpPr>
        <p:spPr>
          <a:xfrm>
            <a:off x="8359297" y="3195713"/>
            <a:ext cx="1329835" cy="111282"/>
          </a:xfrm>
          <a:prstGeom prst="rect">
            <a:avLst/>
          </a:prstGeom>
          <a:solidFill>
            <a:schemeClr val="accent6">
              <a:lumMod val="40000"/>
              <a:lumOff val="60000"/>
              <a:alpha val="76000"/>
            </a:schemeClr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lang="en-MY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No28, Jalan Example 48/32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C37193EC-DF4B-4A2D-B304-DC07A7AA1D1F}"/>
              </a:ext>
            </a:extLst>
          </p:cNvPr>
          <p:cNvSpPr txBox="1"/>
          <p:nvPr/>
        </p:nvSpPr>
        <p:spPr>
          <a:xfrm>
            <a:off x="7441902" y="4079779"/>
            <a:ext cx="25057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0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 #3</a:t>
            </a:r>
          </a:p>
        </p:txBody>
      </p: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24B70194-5B28-45EA-8B60-E45FF043894D}"/>
              </a:ext>
            </a:extLst>
          </p:cNvPr>
          <p:cNvCxnSpPr>
            <a:cxnSpLocks/>
          </p:cNvCxnSpPr>
          <p:nvPr/>
        </p:nvCxnSpPr>
        <p:spPr>
          <a:xfrm>
            <a:off x="4836551" y="2401434"/>
            <a:ext cx="255952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1C2162DE-CE40-4403-9139-71828566202F}"/>
              </a:ext>
            </a:extLst>
          </p:cNvPr>
          <p:cNvCxnSpPr>
            <a:cxnSpLocks/>
          </p:cNvCxnSpPr>
          <p:nvPr/>
        </p:nvCxnSpPr>
        <p:spPr>
          <a:xfrm>
            <a:off x="4836551" y="3533499"/>
            <a:ext cx="255952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E1BBB854-938D-4124-9A5C-DB284C1D8878}"/>
              </a:ext>
            </a:extLst>
          </p:cNvPr>
          <p:cNvGrpSpPr/>
          <p:nvPr/>
        </p:nvGrpSpPr>
        <p:grpSpPr>
          <a:xfrm>
            <a:off x="4556262" y="1311942"/>
            <a:ext cx="2691865" cy="970877"/>
            <a:chOff x="7511613" y="1311942"/>
            <a:chExt cx="2691865" cy="970877"/>
          </a:xfrm>
        </p:grpSpPr>
        <p:grpSp>
          <p:nvGrpSpPr>
            <p:cNvPr id="114" name="Group 113">
              <a:extLst>
                <a:ext uri="{FF2B5EF4-FFF2-40B4-BE49-F238E27FC236}">
                  <a16:creationId xmlns:a16="http://schemas.microsoft.com/office/drawing/2014/main" id="{0D47C02A-F17B-4E42-ABEE-CF69E4D00343}"/>
                </a:ext>
              </a:extLst>
            </p:cNvPr>
            <p:cNvGrpSpPr/>
            <p:nvPr/>
          </p:nvGrpSpPr>
          <p:grpSpPr>
            <a:xfrm>
              <a:off x="7511613" y="1311942"/>
              <a:ext cx="2649268" cy="970877"/>
              <a:chOff x="7511613" y="1311942"/>
              <a:chExt cx="2649268" cy="970877"/>
            </a:xfrm>
          </p:grpSpPr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E3C1DAFA-D00B-4593-9DA3-C72E51F68F30}"/>
                  </a:ext>
                </a:extLst>
              </p:cNvPr>
              <p:cNvSpPr txBox="1"/>
              <p:nvPr/>
            </p:nvSpPr>
            <p:spPr>
              <a:xfrm>
                <a:off x="7511613" y="1311942"/>
                <a:ext cx="183793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14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Request #1</a:t>
                </a:r>
                <a:endParaRPr lang="en-US" sz="14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7C1EA891-1931-4971-AD3B-DB9F850B1EF9}"/>
                  </a:ext>
                </a:extLst>
              </p:cNvPr>
              <p:cNvSpPr txBox="1"/>
              <p:nvPr/>
            </p:nvSpPr>
            <p:spPr>
              <a:xfrm>
                <a:off x="7821163" y="1820311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MyStore</a:t>
                </a:r>
                <a:r>
                  <a:rPr lang="en-MY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 – Shah </a:t>
                </a:r>
                <a:r>
                  <a:rPr lang="en-MY" sz="9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Alam</a:t>
                </a:r>
                <a:endParaRPr 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615C964D-F93B-4852-8DF6-84CF92364492}"/>
                  </a:ext>
                </a:extLst>
              </p:cNvPr>
              <p:cNvSpPr txBox="1"/>
              <p:nvPr/>
            </p:nvSpPr>
            <p:spPr>
              <a:xfrm>
                <a:off x="7821163" y="2051987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No34, Jalan Example 49/32</a:t>
                </a:r>
              </a:p>
            </p:txBody>
          </p:sp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9AA09ABC-F4D1-434B-90CB-BF44FE89921F}"/>
                  </a:ext>
                </a:extLst>
              </p:cNvPr>
              <p:cNvSpPr txBox="1"/>
              <p:nvPr/>
            </p:nvSpPr>
            <p:spPr>
              <a:xfrm>
                <a:off x="7821163" y="1605021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>
                    <a:solidFill>
                      <a:schemeClr val="accent6">
                        <a:lumMod val="7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Rider has accepted</a:t>
                </a:r>
                <a:endParaRPr lang="en-US" sz="900" dirty="0">
                  <a:solidFill>
                    <a:schemeClr val="accent6">
                      <a:lumMod val="7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grpSp>
          <p:nvGrpSpPr>
            <p:cNvPr id="115" name="Graphic 35">
              <a:extLst>
                <a:ext uri="{FF2B5EF4-FFF2-40B4-BE49-F238E27FC236}">
                  <a16:creationId xmlns:a16="http://schemas.microsoft.com/office/drawing/2014/main" id="{2348F7CE-BBA2-4708-B4BB-C68526DEAE3B}"/>
                </a:ext>
              </a:extLst>
            </p:cNvPr>
            <p:cNvGrpSpPr/>
            <p:nvPr/>
          </p:nvGrpSpPr>
          <p:grpSpPr>
            <a:xfrm>
              <a:off x="9974878" y="1350865"/>
              <a:ext cx="228600" cy="228600"/>
              <a:chOff x="5981700" y="3314700"/>
              <a:chExt cx="228600" cy="228600"/>
            </a:xfrm>
          </p:grpSpPr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08A0BB3A-FDE7-4E1D-8E89-81A3335D2659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228600" cy="228600"/>
              </a:xfrm>
              <a:custGeom>
                <a:avLst/>
                <a:gdLst>
                  <a:gd name="connsiteX0" fmla="*/ 0 w 228600"/>
                  <a:gd name="connsiteY0" fmla="*/ 0 h 228600"/>
                  <a:gd name="connsiteX1" fmla="*/ 228600 w 228600"/>
                  <a:gd name="connsiteY1" fmla="*/ 0 h 228600"/>
                  <a:gd name="connsiteX2" fmla="*/ 228600 w 228600"/>
                  <a:gd name="connsiteY2" fmla="*/ 228600 h 228600"/>
                  <a:gd name="connsiteX3" fmla="*/ 0 w 228600"/>
                  <a:gd name="connsiteY3" fmla="*/ 2286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8600" h="228600">
                    <a:moveTo>
                      <a:pt x="0" y="0"/>
                    </a:moveTo>
                    <a:lnTo>
                      <a:pt x="228600" y="0"/>
                    </a:lnTo>
                    <a:lnTo>
                      <a:pt x="228600" y="228600"/>
                    </a:lnTo>
                    <a:lnTo>
                      <a:pt x="0" y="228600"/>
                    </a:lnTo>
                    <a:close/>
                  </a:path>
                </a:pathLst>
              </a:custGeom>
              <a:no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55DF1E0F-D496-4B23-BB27-F5ED5A21A486}"/>
                  </a:ext>
                </a:extLst>
              </p:cNvPr>
              <p:cNvSpPr/>
              <p:nvPr/>
            </p:nvSpPr>
            <p:spPr>
              <a:xfrm>
                <a:off x="6029325" y="3343275"/>
                <a:ext cx="133350" cy="171450"/>
              </a:xfrm>
              <a:custGeom>
                <a:avLst/>
                <a:gdLst>
                  <a:gd name="connsiteX0" fmla="*/ 9525 w 133350"/>
                  <a:gd name="connsiteY0" fmla="*/ 152400 h 171450"/>
                  <a:gd name="connsiteX1" fmla="*/ 28575 w 133350"/>
                  <a:gd name="connsiteY1" fmla="*/ 171450 h 171450"/>
                  <a:gd name="connsiteX2" fmla="*/ 104775 w 133350"/>
                  <a:gd name="connsiteY2" fmla="*/ 171450 h 171450"/>
                  <a:gd name="connsiteX3" fmla="*/ 123825 w 133350"/>
                  <a:gd name="connsiteY3" fmla="*/ 152400 h 171450"/>
                  <a:gd name="connsiteX4" fmla="*/ 123825 w 133350"/>
                  <a:gd name="connsiteY4" fmla="*/ 38100 h 171450"/>
                  <a:gd name="connsiteX5" fmla="*/ 9525 w 133350"/>
                  <a:gd name="connsiteY5" fmla="*/ 38100 h 171450"/>
                  <a:gd name="connsiteX6" fmla="*/ 9525 w 133350"/>
                  <a:gd name="connsiteY6" fmla="*/ 152400 h 171450"/>
                  <a:gd name="connsiteX7" fmla="*/ 133350 w 133350"/>
                  <a:gd name="connsiteY7" fmla="*/ 9525 h 171450"/>
                  <a:gd name="connsiteX8" fmla="*/ 100013 w 133350"/>
                  <a:gd name="connsiteY8" fmla="*/ 9525 h 171450"/>
                  <a:gd name="connsiteX9" fmla="*/ 90488 w 133350"/>
                  <a:gd name="connsiteY9" fmla="*/ 0 h 171450"/>
                  <a:gd name="connsiteX10" fmla="*/ 42863 w 133350"/>
                  <a:gd name="connsiteY10" fmla="*/ 0 h 171450"/>
                  <a:gd name="connsiteX11" fmla="*/ 33338 w 133350"/>
                  <a:gd name="connsiteY11" fmla="*/ 9525 h 171450"/>
                  <a:gd name="connsiteX12" fmla="*/ 0 w 133350"/>
                  <a:gd name="connsiteY12" fmla="*/ 9525 h 171450"/>
                  <a:gd name="connsiteX13" fmla="*/ 0 w 133350"/>
                  <a:gd name="connsiteY13" fmla="*/ 28575 h 171450"/>
                  <a:gd name="connsiteX14" fmla="*/ 133350 w 133350"/>
                  <a:gd name="connsiteY14" fmla="*/ 28575 h 171450"/>
                  <a:gd name="connsiteX15" fmla="*/ 133350 w 133350"/>
                  <a:gd name="connsiteY15" fmla="*/ 9525 h 171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33350" h="171450">
                    <a:moveTo>
                      <a:pt x="9525" y="152400"/>
                    </a:moveTo>
                    <a:cubicBezTo>
                      <a:pt x="9525" y="162878"/>
                      <a:pt x="18098" y="171450"/>
                      <a:pt x="28575" y="171450"/>
                    </a:cubicBezTo>
                    <a:lnTo>
                      <a:pt x="104775" y="171450"/>
                    </a:lnTo>
                    <a:cubicBezTo>
                      <a:pt x="115253" y="171450"/>
                      <a:pt x="123825" y="162878"/>
                      <a:pt x="123825" y="152400"/>
                    </a:cubicBezTo>
                    <a:lnTo>
                      <a:pt x="123825" y="38100"/>
                    </a:lnTo>
                    <a:lnTo>
                      <a:pt x="9525" y="38100"/>
                    </a:lnTo>
                    <a:lnTo>
                      <a:pt x="9525" y="152400"/>
                    </a:lnTo>
                    <a:close/>
                    <a:moveTo>
                      <a:pt x="133350" y="9525"/>
                    </a:moveTo>
                    <a:lnTo>
                      <a:pt x="100013" y="9525"/>
                    </a:lnTo>
                    <a:lnTo>
                      <a:pt x="90488" y="0"/>
                    </a:lnTo>
                    <a:lnTo>
                      <a:pt x="42863" y="0"/>
                    </a:lnTo>
                    <a:lnTo>
                      <a:pt x="33338" y="9525"/>
                    </a:lnTo>
                    <a:lnTo>
                      <a:pt x="0" y="9525"/>
                    </a:lnTo>
                    <a:lnTo>
                      <a:pt x="0" y="28575"/>
                    </a:lnTo>
                    <a:lnTo>
                      <a:pt x="133350" y="28575"/>
                    </a:lnTo>
                    <a:lnTo>
                      <a:pt x="133350" y="9525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2F2D83C7-0C5C-48EF-8FAE-6AD92CF14698}"/>
              </a:ext>
            </a:extLst>
          </p:cNvPr>
          <p:cNvGrpSpPr/>
          <p:nvPr/>
        </p:nvGrpSpPr>
        <p:grpSpPr>
          <a:xfrm>
            <a:off x="4556262" y="2487538"/>
            <a:ext cx="2691865" cy="970877"/>
            <a:chOff x="7511613" y="2487538"/>
            <a:chExt cx="2691865" cy="970877"/>
          </a:xfrm>
        </p:grpSpPr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5EEA55EF-48C9-4DB0-9038-2E4397FC686A}"/>
                </a:ext>
              </a:extLst>
            </p:cNvPr>
            <p:cNvGrpSpPr/>
            <p:nvPr/>
          </p:nvGrpSpPr>
          <p:grpSpPr>
            <a:xfrm>
              <a:off x="7511613" y="2487538"/>
              <a:ext cx="2649268" cy="970877"/>
              <a:chOff x="7511613" y="1311942"/>
              <a:chExt cx="2649268" cy="970877"/>
            </a:xfrm>
          </p:grpSpPr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898FC3D2-609F-4A15-87FD-D2935044D10D}"/>
                  </a:ext>
                </a:extLst>
              </p:cNvPr>
              <p:cNvSpPr txBox="1"/>
              <p:nvPr/>
            </p:nvSpPr>
            <p:spPr>
              <a:xfrm>
                <a:off x="7511613" y="1311942"/>
                <a:ext cx="183793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14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Request #2</a:t>
                </a:r>
                <a:endParaRPr lang="en-US" sz="14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C3017B8D-A053-4629-842F-39107F04D7E9}"/>
                  </a:ext>
                </a:extLst>
              </p:cNvPr>
              <p:cNvSpPr txBox="1"/>
              <p:nvPr/>
            </p:nvSpPr>
            <p:spPr>
              <a:xfrm>
                <a:off x="7821163" y="1820311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MyStore</a:t>
                </a:r>
                <a:r>
                  <a:rPr lang="en-MY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 – Shah </a:t>
                </a:r>
                <a:r>
                  <a:rPr lang="en-MY" sz="9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Alam</a:t>
                </a:r>
                <a:endParaRPr 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43BB8CE1-465F-490E-8C3D-759BB9183FF8}"/>
                  </a:ext>
                </a:extLst>
              </p:cNvPr>
              <p:cNvSpPr txBox="1"/>
              <p:nvPr/>
            </p:nvSpPr>
            <p:spPr>
              <a:xfrm>
                <a:off x="7821163" y="2051987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No3, Jalan Example 9/32</a:t>
                </a:r>
              </a:p>
            </p:txBody>
          </p:sp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08389251-53DF-4C3D-A5A8-FE0015E5F326}"/>
                  </a:ext>
                </a:extLst>
              </p:cNvPr>
              <p:cNvSpPr txBox="1"/>
              <p:nvPr/>
            </p:nvSpPr>
            <p:spPr>
              <a:xfrm>
                <a:off x="7821163" y="1605021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>
                    <a:solidFill>
                      <a:schemeClr val="accent6">
                        <a:lumMod val="7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Rider has accepted</a:t>
                </a:r>
                <a:endParaRPr lang="en-US" sz="900" dirty="0">
                  <a:solidFill>
                    <a:schemeClr val="accent6">
                      <a:lumMod val="7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grpSp>
          <p:nvGrpSpPr>
            <p:cNvPr id="129" name="Graphic 35">
              <a:extLst>
                <a:ext uri="{FF2B5EF4-FFF2-40B4-BE49-F238E27FC236}">
                  <a16:creationId xmlns:a16="http://schemas.microsoft.com/office/drawing/2014/main" id="{F7D39235-369C-48E1-9A44-32D1C77AED40}"/>
                </a:ext>
              </a:extLst>
            </p:cNvPr>
            <p:cNvGrpSpPr/>
            <p:nvPr/>
          </p:nvGrpSpPr>
          <p:grpSpPr>
            <a:xfrm>
              <a:off x="9974878" y="2523126"/>
              <a:ext cx="228600" cy="228600"/>
              <a:chOff x="5981700" y="3314700"/>
              <a:chExt cx="228600" cy="228600"/>
            </a:xfrm>
          </p:grpSpPr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D0934656-78C8-450A-87EA-6984FEE4CAA4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228600" cy="228600"/>
              </a:xfrm>
              <a:custGeom>
                <a:avLst/>
                <a:gdLst>
                  <a:gd name="connsiteX0" fmla="*/ 0 w 228600"/>
                  <a:gd name="connsiteY0" fmla="*/ 0 h 228600"/>
                  <a:gd name="connsiteX1" fmla="*/ 228600 w 228600"/>
                  <a:gd name="connsiteY1" fmla="*/ 0 h 228600"/>
                  <a:gd name="connsiteX2" fmla="*/ 228600 w 228600"/>
                  <a:gd name="connsiteY2" fmla="*/ 228600 h 228600"/>
                  <a:gd name="connsiteX3" fmla="*/ 0 w 228600"/>
                  <a:gd name="connsiteY3" fmla="*/ 2286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8600" h="228600">
                    <a:moveTo>
                      <a:pt x="0" y="0"/>
                    </a:moveTo>
                    <a:lnTo>
                      <a:pt x="228600" y="0"/>
                    </a:lnTo>
                    <a:lnTo>
                      <a:pt x="228600" y="228600"/>
                    </a:lnTo>
                    <a:lnTo>
                      <a:pt x="0" y="228600"/>
                    </a:lnTo>
                    <a:close/>
                  </a:path>
                </a:pathLst>
              </a:custGeom>
              <a:no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DBABB2B2-9871-4F7F-9915-7EF262C62545}"/>
                  </a:ext>
                </a:extLst>
              </p:cNvPr>
              <p:cNvSpPr/>
              <p:nvPr/>
            </p:nvSpPr>
            <p:spPr>
              <a:xfrm>
                <a:off x="6029325" y="3343275"/>
                <a:ext cx="133350" cy="171450"/>
              </a:xfrm>
              <a:custGeom>
                <a:avLst/>
                <a:gdLst>
                  <a:gd name="connsiteX0" fmla="*/ 9525 w 133350"/>
                  <a:gd name="connsiteY0" fmla="*/ 152400 h 171450"/>
                  <a:gd name="connsiteX1" fmla="*/ 28575 w 133350"/>
                  <a:gd name="connsiteY1" fmla="*/ 171450 h 171450"/>
                  <a:gd name="connsiteX2" fmla="*/ 104775 w 133350"/>
                  <a:gd name="connsiteY2" fmla="*/ 171450 h 171450"/>
                  <a:gd name="connsiteX3" fmla="*/ 123825 w 133350"/>
                  <a:gd name="connsiteY3" fmla="*/ 152400 h 171450"/>
                  <a:gd name="connsiteX4" fmla="*/ 123825 w 133350"/>
                  <a:gd name="connsiteY4" fmla="*/ 38100 h 171450"/>
                  <a:gd name="connsiteX5" fmla="*/ 9525 w 133350"/>
                  <a:gd name="connsiteY5" fmla="*/ 38100 h 171450"/>
                  <a:gd name="connsiteX6" fmla="*/ 9525 w 133350"/>
                  <a:gd name="connsiteY6" fmla="*/ 152400 h 171450"/>
                  <a:gd name="connsiteX7" fmla="*/ 133350 w 133350"/>
                  <a:gd name="connsiteY7" fmla="*/ 9525 h 171450"/>
                  <a:gd name="connsiteX8" fmla="*/ 100013 w 133350"/>
                  <a:gd name="connsiteY8" fmla="*/ 9525 h 171450"/>
                  <a:gd name="connsiteX9" fmla="*/ 90488 w 133350"/>
                  <a:gd name="connsiteY9" fmla="*/ 0 h 171450"/>
                  <a:gd name="connsiteX10" fmla="*/ 42863 w 133350"/>
                  <a:gd name="connsiteY10" fmla="*/ 0 h 171450"/>
                  <a:gd name="connsiteX11" fmla="*/ 33338 w 133350"/>
                  <a:gd name="connsiteY11" fmla="*/ 9525 h 171450"/>
                  <a:gd name="connsiteX12" fmla="*/ 0 w 133350"/>
                  <a:gd name="connsiteY12" fmla="*/ 9525 h 171450"/>
                  <a:gd name="connsiteX13" fmla="*/ 0 w 133350"/>
                  <a:gd name="connsiteY13" fmla="*/ 28575 h 171450"/>
                  <a:gd name="connsiteX14" fmla="*/ 133350 w 133350"/>
                  <a:gd name="connsiteY14" fmla="*/ 28575 h 171450"/>
                  <a:gd name="connsiteX15" fmla="*/ 133350 w 133350"/>
                  <a:gd name="connsiteY15" fmla="*/ 9525 h 171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33350" h="171450">
                    <a:moveTo>
                      <a:pt x="9525" y="152400"/>
                    </a:moveTo>
                    <a:cubicBezTo>
                      <a:pt x="9525" y="162878"/>
                      <a:pt x="18098" y="171450"/>
                      <a:pt x="28575" y="171450"/>
                    </a:cubicBezTo>
                    <a:lnTo>
                      <a:pt x="104775" y="171450"/>
                    </a:lnTo>
                    <a:cubicBezTo>
                      <a:pt x="115253" y="171450"/>
                      <a:pt x="123825" y="162878"/>
                      <a:pt x="123825" y="152400"/>
                    </a:cubicBezTo>
                    <a:lnTo>
                      <a:pt x="123825" y="38100"/>
                    </a:lnTo>
                    <a:lnTo>
                      <a:pt x="9525" y="38100"/>
                    </a:lnTo>
                    <a:lnTo>
                      <a:pt x="9525" y="152400"/>
                    </a:lnTo>
                    <a:close/>
                    <a:moveTo>
                      <a:pt x="133350" y="9525"/>
                    </a:moveTo>
                    <a:lnTo>
                      <a:pt x="100013" y="9525"/>
                    </a:lnTo>
                    <a:lnTo>
                      <a:pt x="90488" y="0"/>
                    </a:lnTo>
                    <a:lnTo>
                      <a:pt x="42863" y="0"/>
                    </a:lnTo>
                    <a:lnTo>
                      <a:pt x="33338" y="9525"/>
                    </a:lnTo>
                    <a:lnTo>
                      <a:pt x="0" y="9525"/>
                    </a:lnTo>
                    <a:lnTo>
                      <a:pt x="0" y="28575"/>
                    </a:lnTo>
                    <a:lnTo>
                      <a:pt x="133350" y="28575"/>
                    </a:lnTo>
                    <a:lnTo>
                      <a:pt x="133350" y="9525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C35057B7-C910-4151-A309-5A46C8798AC2}"/>
              </a:ext>
            </a:extLst>
          </p:cNvPr>
          <p:cNvGrpSpPr/>
          <p:nvPr/>
        </p:nvGrpSpPr>
        <p:grpSpPr>
          <a:xfrm>
            <a:off x="4556262" y="3649216"/>
            <a:ext cx="2691865" cy="970877"/>
            <a:chOff x="7511613" y="3649216"/>
            <a:chExt cx="2691865" cy="970877"/>
          </a:xfrm>
        </p:grpSpPr>
        <p:grpSp>
          <p:nvGrpSpPr>
            <p:cNvPr id="137" name="Group 136">
              <a:extLst>
                <a:ext uri="{FF2B5EF4-FFF2-40B4-BE49-F238E27FC236}">
                  <a16:creationId xmlns:a16="http://schemas.microsoft.com/office/drawing/2014/main" id="{F1DFE949-9514-4382-9053-AA31427EAD4C}"/>
                </a:ext>
              </a:extLst>
            </p:cNvPr>
            <p:cNvGrpSpPr/>
            <p:nvPr/>
          </p:nvGrpSpPr>
          <p:grpSpPr>
            <a:xfrm>
              <a:off x="7511613" y="3649216"/>
              <a:ext cx="2649268" cy="970877"/>
              <a:chOff x="7511613" y="1311942"/>
              <a:chExt cx="2649268" cy="970877"/>
            </a:xfrm>
          </p:grpSpPr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D146A094-E639-480A-A297-A103BE6A1D4C}"/>
                  </a:ext>
                </a:extLst>
              </p:cNvPr>
              <p:cNvSpPr txBox="1"/>
              <p:nvPr/>
            </p:nvSpPr>
            <p:spPr>
              <a:xfrm>
                <a:off x="7511613" y="1311942"/>
                <a:ext cx="183793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14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Request #3</a:t>
                </a:r>
                <a:endParaRPr lang="en-US" sz="14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AFCDF046-0108-4E24-A1F0-6B4EED6D1BFB}"/>
                  </a:ext>
                </a:extLst>
              </p:cNvPr>
              <p:cNvSpPr txBox="1"/>
              <p:nvPr/>
            </p:nvSpPr>
            <p:spPr>
              <a:xfrm>
                <a:off x="7821163" y="1820311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MyStore</a:t>
                </a:r>
                <a:r>
                  <a:rPr lang="en-MY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 – Shah </a:t>
                </a:r>
                <a:r>
                  <a:rPr lang="en-MY" sz="9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Alam</a:t>
                </a:r>
                <a:endParaRPr 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8885A804-6C09-48FF-A8C1-8DE3C9EA5121}"/>
                  </a:ext>
                </a:extLst>
              </p:cNvPr>
              <p:cNvSpPr txBox="1"/>
              <p:nvPr/>
            </p:nvSpPr>
            <p:spPr>
              <a:xfrm>
                <a:off x="7821163" y="2051987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No28, Jalan Example 48/32</a:t>
                </a:r>
              </a:p>
            </p:txBody>
          </p:sp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056F0312-5E88-4CDC-BE48-8962059BF9F5}"/>
                  </a:ext>
                </a:extLst>
              </p:cNvPr>
              <p:cNvSpPr txBox="1"/>
              <p:nvPr/>
            </p:nvSpPr>
            <p:spPr>
              <a:xfrm>
                <a:off x="7821163" y="1605021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>
                    <a:solidFill>
                      <a:schemeClr val="accent6">
                        <a:lumMod val="7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Waiting for rider</a:t>
                </a:r>
                <a:endParaRPr lang="en-US" sz="900" dirty="0">
                  <a:solidFill>
                    <a:schemeClr val="accent6">
                      <a:lumMod val="7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grpSp>
          <p:nvGrpSpPr>
            <p:cNvPr id="138" name="Graphic 35">
              <a:extLst>
                <a:ext uri="{FF2B5EF4-FFF2-40B4-BE49-F238E27FC236}">
                  <a16:creationId xmlns:a16="http://schemas.microsoft.com/office/drawing/2014/main" id="{F514135F-F6C8-46A2-B4BA-23811BA68B9F}"/>
                </a:ext>
              </a:extLst>
            </p:cNvPr>
            <p:cNvGrpSpPr/>
            <p:nvPr/>
          </p:nvGrpSpPr>
          <p:grpSpPr>
            <a:xfrm>
              <a:off x="9974878" y="3689614"/>
              <a:ext cx="228600" cy="228600"/>
              <a:chOff x="5981700" y="3314700"/>
              <a:chExt cx="228600" cy="228600"/>
            </a:xfrm>
          </p:grpSpPr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3222CADB-0100-4007-9F5D-345A4B7822AE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228600" cy="228600"/>
              </a:xfrm>
              <a:custGeom>
                <a:avLst/>
                <a:gdLst>
                  <a:gd name="connsiteX0" fmla="*/ 0 w 228600"/>
                  <a:gd name="connsiteY0" fmla="*/ 0 h 228600"/>
                  <a:gd name="connsiteX1" fmla="*/ 228600 w 228600"/>
                  <a:gd name="connsiteY1" fmla="*/ 0 h 228600"/>
                  <a:gd name="connsiteX2" fmla="*/ 228600 w 228600"/>
                  <a:gd name="connsiteY2" fmla="*/ 228600 h 228600"/>
                  <a:gd name="connsiteX3" fmla="*/ 0 w 228600"/>
                  <a:gd name="connsiteY3" fmla="*/ 2286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8600" h="228600">
                    <a:moveTo>
                      <a:pt x="0" y="0"/>
                    </a:moveTo>
                    <a:lnTo>
                      <a:pt x="228600" y="0"/>
                    </a:lnTo>
                    <a:lnTo>
                      <a:pt x="228600" y="228600"/>
                    </a:lnTo>
                    <a:lnTo>
                      <a:pt x="0" y="228600"/>
                    </a:lnTo>
                    <a:close/>
                  </a:path>
                </a:pathLst>
              </a:custGeom>
              <a:no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23DFD5C7-DF22-4E63-85BD-5E40878EFB51}"/>
                  </a:ext>
                </a:extLst>
              </p:cNvPr>
              <p:cNvSpPr/>
              <p:nvPr/>
            </p:nvSpPr>
            <p:spPr>
              <a:xfrm>
                <a:off x="6029325" y="3343275"/>
                <a:ext cx="133350" cy="171450"/>
              </a:xfrm>
              <a:custGeom>
                <a:avLst/>
                <a:gdLst>
                  <a:gd name="connsiteX0" fmla="*/ 9525 w 133350"/>
                  <a:gd name="connsiteY0" fmla="*/ 152400 h 171450"/>
                  <a:gd name="connsiteX1" fmla="*/ 28575 w 133350"/>
                  <a:gd name="connsiteY1" fmla="*/ 171450 h 171450"/>
                  <a:gd name="connsiteX2" fmla="*/ 104775 w 133350"/>
                  <a:gd name="connsiteY2" fmla="*/ 171450 h 171450"/>
                  <a:gd name="connsiteX3" fmla="*/ 123825 w 133350"/>
                  <a:gd name="connsiteY3" fmla="*/ 152400 h 171450"/>
                  <a:gd name="connsiteX4" fmla="*/ 123825 w 133350"/>
                  <a:gd name="connsiteY4" fmla="*/ 38100 h 171450"/>
                  <a:gd name="connsiteX5" fmla="*/ 9525 w 133350"/>
                  <a:gd name="connsiteY5" fmla="*/ 38100 h 171450"/>
                  <a:gd name="connsiteX6" fmla="*/ 9525 w 133350"/>
                  <a:gd name="connsiteY6" fmla="*/ 152400 h 171450"/>
                  <a:gd name="connsiteX7" fmla="*/ 133350 w 133350"/>
                  <a:gd name="connsiteY7" fmla="*/ 9525 h 171450"/>
                  <a:gd name="connsiteX8" fmla="*/ 100013 w 133350"/>
                  <a:gd name="connsiteY8" fmla="*/ 9525 h 171450"/>
                  <a:gd name="connsiteX9" fmla="*/ 90488 w 133350"/>
                  <a:gd name="connsiteY9" fmla="*/ 0 h 171450"/>
                  <a:gd name="connsiteX10" fmla="*/ 42863 w 133350"/>
                  <a:gd name="connsiteY10" fmla="*/ 0 h 171450"/>
                  <a:gd name="connsiteX11" fmla="*/ 33338 w 133350"/>
                  <a:gd name="connsiteY11" fmla="*/ 9525 h 171450"/>
                  <a:gd name="connsiteX12" fmla="*/ 0 w 133350"/>
                  <a:gd name="connsiteY12" fmla="*/ 9525 h 171450"/>
                  <a:gd name="connsiteX13" fmla="*/ 0 w 133350"/>
                  <a:gd name="connsiteY13" fmla="*/ 28575 h 171450"/>
                  <a:gd name="connsiteX14" fmla="*/ 133350 w 133350"/>
                  <a:gd name="connsiteY14" fmla="*/ 28575 h 171450"/>
                  <a:gd name="connsiteX15" fmla="*/ 133350 w 133350"/>
                  <a:gd name="connsiteY15" fmla="*/ 9525 h 171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33350" h="171450">
                    <a:moveTo>
                      <a:pt x="9525" y="152400"/>
                    </a:moveTo>
                    <a:cubicBezTo>
                      <a:pt x="9525" y="162878"/>
                      <a:pt x="18098" y="171450"/>
                      <a:pt x="28575" y="171450"/>
                    </a:cubicBezTo>
                    <a:lnTo>
                      <a:pt x="104775" y="171450"/>
                    </a:lnTo>
                    <a:cubicBezTo>
                      <a:pt x="115253" y="171450"/>
                      <a:pt x="123825" y="162878"/>
                      <a:pt x="123825" y="152400"/>
                    </a:cubicBezTo>
                    <a:lnTo>
                      <a:pt x="123825" y="38100"/>
                    </a:lnTo>
                    <a:lnTo>
                      <a:pt x="9525" y="38100"/>
                    </a:lnTo>
                    <a:lnTo>
                      <a:pt x="9525" y="152400"/>
                    </a:lnTo>
                    <a:close/>
                    <a:moveTo>
                      <a:pt x="133350" y="9525"/>
                    </a:moveTo>
                    <a:lnTo>
                      <a:pt x="100013" y="9525"/>
                    </a:lnTo>
                    <a:lnTo>
                      <a:pt x="90488" y="0"/>
                    </a:lnTo>
                    <a:lnTo>
                      <a:pt x="42863" y="0"/>
                    </a:lnTo>
                    <a:lnTo>
                      <a:pt x="33338" y="9525"/>
                    </a:lnTo>
                    <a:lnTo>
                      <a:pt x="0" y="9525"/>
                    </a:lnTo>
                    <a:lnTo>
                      <a:pt x="0" y="28575"/>
                    </a:lnTo>
                    <a:lnTo>
                      <a:pt x="133350" y="28575"/>
                    </a:lnTo>
                    <a:lnTo>
                      <a:pt x="133350" y="9525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6DC3936A-20F8-4EE3-8F72-E1D3378BF2A4}"/>
              </a:ext>
            </a:extLst>
          </p:cNvPr>
          <p:cNvSpPr/>
          <p:nvPr/>
        </p:nvSpPr>
        <p:spPr>
          <a:xfrm>
            <a:off x="4293395" y="244447"/>
            <a:ext cx="3026390" cy="55742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16ADAF-7F31-4824-AD90-5971164C1431}"/>
              </a:ext>
            </a:extLst>
          </p:cNvPr>
          <p:cNvSpPr txBox="1"/>
          <p:nvPr/>
        </p:nvSpPr>
        <p:spPr>
          <a:xfrm>
            <a:off x="307089" y="1553371"/>
            <a:ext cx="4395462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Login/Registration Form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for Rider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Successful/Rejected 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Edit Personal Information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Post Requests</a:t>
            </a:r>
            <a:endParaRPr lang="en-MY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Sender Manage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Accepts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Manage Accepted Requests</a:t>
            </a:r>
          </a:p>
        </p:txBody>
      </p:sp>
    </p:spTree>
    <p:extLst>
      <p:ext uri="{BB962C8B-B14F-4D97-AF65-F5344CB8AC3E}">
        <p14:creationId xmlns:p14="http://schemas.microsoft.com/office/powerpoint/2010/main" val="40788197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F5C11E-D46B-437C-B88B-93B0E530D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85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ADAF5-AA9E-4DD4-9CD6-10CDA84BD0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UI/UX Design &amp; Demo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590781-8118-48CB-84FD-E2E68419098C}"/>
              </a:ext>
            </a:extLst>
          </p:cNvPr>
          <p:cNvSpPr/>
          <p:nvPr/>
        </p:nvSpPr>
        <p:spPr>
          <a:xfrm>
            <a:off x="7325033" y="373020"/>
            <a:ext cx="3043798" cy="54111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01C0E92-6B5B-4A7D-A7BE-4D6DC0E773FF}"/>
              </a:ext>
            </a:extLst>
          </p:cNvPr>
          <p:cNvSpPr/>
          <p:nvPr/>
        </p:nvSpPr>
        <p:spPr>
          <a:xfrm>
            <a:off x="9677827" y="7071439"/>
            <a:ext cx="365126" cy="365126"/>
          </a:xfrm>
          <a:custGeom>
            <a:avLst/>
            <a:gdLst>
              <a:gd name="connsiteX0" fmla="*/ 0 w 578997"/>
              <a:gd name="connsiteY0" fmla="*/ 0 h 578997"/>
              <a:gd name="connsiteX1" fmla="*/ 578997 w 578997"/>
              <a:gd name="connsiteY1" fmla="*/ 0 h 578997"/>
              <a:gd name="connsiteX2" fmla="*/ 578997 w 578997"/>
              <a:gd name="connsiteY2" fmla="*/ 578997 h 578997"/>
              <a:gd name="connsiteX3" fmla="*/ 0 w 578997"/>
              <a:gd name="connsiteY3" fmla="*/ 578997 h 578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997" h="578997">
                <a:moveTo>
                  <a:pt x="0" y="0"/>
                </a:moveTo>
                <a:lnTo>
                  <a:pt x="578997" y="0"/>
                </a:lnTo>
                <a:lnTo>
                  <a:pt x="578997" y="578997"/>
                </a:lnTo>
                <a:lnTo>
                  <a:pt x="0" y="578997"/>
                </a:lnTo>
                <a:close/>
              </a:path>
            </a:pathLst>
          </a:custGeom>
          <a:noFill/>
          <a:ln w="2381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9D3670E-0C8E-4C88-B7C4-368DBE7C0BF4}"/>
              </a:ext>
            </a:extLst>
          </p:cNvPr>
          <p:cNvSpPr/>
          <p:nvPr/>
        </p:nvSpPr>
        <p:spPr>
          <a:xfrm>
            <a:off x="7239099" y="0"/>
            <a:ext cx="3112324" cy="3750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D209A719-F89B-4DC0-ABFA-EAB0EA1AD781}"/>
              </a:ext>
            </a:extLst>
          </p:cNvPr>
          <p:cNvCxnSpPr/>
          <p:nvPr/>
        </p:nvCxnSpPr>
        <p:spPr>
          <a:xfrm>
            <a:off x="4610600" y="1583559"/>
            <a:ext cx="2392884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9EDA8800-9F88-4991-8C0B-A6519E78073B}"/>
              </a:ext>
            </a:extLst>
          </p:cNvPr>
          <p:cNvSpPr txBox="1"/>
          <p:nvPr/>
        </p:nvSpPr>
        <p:spPr>
          <a:xfrm>
            <a:off x="5085241" y="1765183"/>
            <a:ext cx="164106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 History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79" name="Graphic 120">
            <a:extLst>
              <a:ext uri="{FF2B5EF4-FFF2-40B4-BE49-F238E27FC236}">
                <a16:creationId xmlns:a16="http://schemas.microsoft.com/office/drawing/2014/main" id="{50167D4A-E0F9-4130-86B2-003395584E3B}"/>
              </a:ext>
            </a:extLst>
          </p:cNvPr>
          <p:cNvGrpSpPr/>
          <p:nvPr/>
        </p:nvGrpSpPr>
        <p:grpSpPr>
          <a:xfrm>
            <a:off x="4724146" y="1748888"/>
            <a:ext cx="339582" cy="339582"/>
            <a:chOff x="7552822" y="2260856"/>
            <a:chExt cx="339582" cy="339582"/>
          </a:xfrm>
        </p:grpSpPr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ED10240C-975F-45CF-AE89-5E46920EDB2C}"/>
                </a:ext>
              </a:extLst>
            </p:cNvPr>
            <p:cNvSpPr/>
            <p:nvPr/>
          </p:nvSpPr>
          <p:spPr>
            <a:xfrm>
              <a:off x="7552822" y="2260856"/>
              <a:ext cx="339582" cy="339582"/>
            </a:xfrm>
            <a:custGeom>
              <a:avLst/>
              <a:gdLst>
                <a:gd name="connsiteX0" fmla="*/ 0 w 339582"/>
                <a:gd name="connsiteY0" fmla="*/ 0 h 339582"/>
                <a:gd name="connsiteX1" fmla="*/ 339582 w 339582"/>
                <a:gd name="connsiteY1" fmla="*/ 0 h 339582"/>
                <a:gd name="connsiteX2" fmla="*/ 339582 w 339582"/>
                <a:gd name="connsiteY2" fmla="*/ 339582 h 339582"/>
                <a:gd name="connsiteX3" fmla="*/ 0 w 339582"/>
                <a:gd name="connsiteY3" fmla="*/ 339582 h 33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582" h="339582">
                  <a:moveTo>
                    <a:pt x="0" y="0"/>
                  </a:moveTo>
                  <a:lnTo>
                    <a:pt x="339582" y="0"/>
                  </a:lnTo>
                  <a:lnTo>
                    <a:pt x="339582" y="339582"/>
                  </a:lnTo>
                  <a:lnTo>
                    <a:pt x="0" y="339582"/>
                  </a:lnTo>
                  <a:close/>
                </a:path>
              </a:pathLst>
            </a:custGeom>
            <a:noFill/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53711E65-6DD1-43FB-A806-BB3A35F70046}"/>
                </a:ext>
              </a:extLst>
            </p:cNvPr>
            <p:cNvSpPr/>
            <p:nvPr/>
          </p:nvSpPr>
          <p:spPr>
            <a:xfrm>
              <a:off x="7581120" y="2289154"/>
              <a:ext cx="282985" cy="282985"/>
            </a:xfrm>
            <a:custGeom>
              <a:avLst/>
              <a:gdLst>
                <a:gd name="connsiteX0" fmla="*/ 141351 w 282985"/>
                <a:gd name="connsiteY0" fmla="*/ 0 h 282985"/>
                <a:gd name="connsiteX1" fmla="*/ 0 w 282985"/>
                <a:gd name="connsiteY1" fmla="*/ 141493 h 282985"/>
                <a:gd name="connsiteX2" fmla="*/ 141351 w 282985"/>
                <a:gd name="connsiteY2" fmla="*/ 282985 h 282985"/>
                <a:gd name="connsiteX3" fmla="*/ 282985 w 282985"/>
                <a:gd name="connsiteY3" fmla="*/ 141493 h 282985"/>
                <a:gd name="connsiteX4" fmla="*/ 141351 w 282985"/>
                <a:gd name="connsiteY4" fmla="*/ 0 h 282985"/>
                <a:gd name="connsiteX5" fmla="*/ 141493 w 282985"/>
                <a:gd name="connsiteY5" fmla="*/ 254687 h 282985"/>
                <a:gd name="connsiteX6" fmla="*/ 28299 w 282985"/>
                <a:gd name="connsiteY6" fmla="*/ 141493 h 282985"/>
                <a:gd name="connsiteX7" fmla="*/ 141493 w 282985"/>
                <a:gd name="connsiteY7" fmla="*/ 28299 h 282985"/>
                <a:gd name="connsiteX8" fmla="*/ 254687 w 282985"/>
                <a:gd name="connsiteY8" fmla="*/ 141493 h 282985"/>
                <a:gd name="connsiteX9" fmla="*/ 141493 w 282985"/>
                <a:gd name="connsiteY9" fmla="*/ 254687 h 282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2985" h="282985">
                  <a:moveTo>
                    <a:pt x="141351" y="0"/>
                  </a:moveTo>
                  <a:cubicBezTo>
                    <a:pt x="63247" y="0"/>
                    <a:pt x="0" y="63389"/>
                    <a:pt x="0" y="141493"/>
                  </a:cubicBezTo>
                  <a:cubicBezTo>
                    <a:pt x="0" y="219596"/>
                    <a:pt x="63247" y="282985"/>
                    <a:pt x="141351" y="282985"/>
                  </a:cubicBezTo>
                  <a:cubicBezTo>
                    <a:pt x="219596" y="282985"/>
                    <a:pt x="282985" y="219596"/>
                    <a:pt x="282985" y="141493"/>
                  </a:cubicBezTo>
                  <a:cubicBezTo>
                    <a:pt x="282985" y="63389"/>
                    <a:pt x="219596" y="0"/>
                    <a:pt x="141351" y="0"/>
                  </a:cubicBezTo>
                  <a:close/>
                  <a:moveTo>
                    <a:pt x="141493" y="254687"/>
                  </a:moveTo>
                  <a:cubicBezTo>
                    <a:pt x="78953" y="254687"/>
                    <a:pt x="28299" y="204032"/>
                    <a:pt x="28299" y="141493"/>
                  </a:cubicBezTo>
                  <a:cubicBezTo>
                    <a:pt x="28299" y="78953"/>
                    <a:pt x="78953" y="28299"/>
                    <a:pt x="141493" y="28299"/>
                  </a:cubicBezTo>
                  <a:cubicBezTo>
                    <a:pt x="204032" y="28299"/>
                    <a:pt x="254687" y="78953"/>
                    <a:pt x="254687" y="141493"/>
                  </a:cubicBezTo>
                  <a:cubicBezTo>
                    <a:pt x="254687" y="204032"/>
                    <a:pt x="204032" y="254687"/>
                    <a:pt x="141493" y="254687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6C01F73E-6034-42AF-9A14-FBB967777145}"/>
                </a:ext>
              </a:extLst>
            </p:cNvPr>
            <p:cNvSpPr/>
            <p:nvPr/>
          </p:nvSpPr>
          <p:spPr>
            <a:xfrm>
              <a:off x="7708463" y="2359900"/>
              <a:ext cx="84895" cy="129465"/>
            </a:xfrm>
            <a:custGeom>
              <a:avLst/>
              <a:gdLst>
                <a:gd name="connsiteX0" fmla="*/ 21224 w 84895"/>
                <a:gd name="connsiteY0" fmla="*/ 0 h 129465"/>
                <a:gd name="connsiteX1" fmla="*/ 0 w 84895"/>
                <a:gd name="connsiteY1" fmla="*/ 0 h 129465"/>
                <a:gd name="connsiteX2" fmla="*/ 0 w 84895"/>
                <a:gd name="connsiteY2" fmla="*/ 84896 h 129465"/>
                <a:gd name="connsiteX3" fmla="*/ 74284 w 84895"/>
                <a:gd name="connsiteY3" fmla="*/ 129466 h 129465"/>
                <a:gd name="connsiteX4" fmla="*/ 84896 w 84895"/>
                <a:gd name="connsiteY4" fmla="*/ 112062 h 129465"/>
                <a:gd name="connsiteX5" fmla="*/ 21224 w 84895"/>
                <a:gd name="connsiteY5" fmla="*/ 74284 h 129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895" h="129465">
                  <a:moveTo>
                    <a:pt x="21224" y="0"/>
                  </a:moveTo>
                  <a:lnTo>
                    <a:pt x="0" y="0"/>
                  </a:lnTo>
                  <a:lnTo>
                    <a:pt x="0" y="84896"/>
                  </a:lnTo>
                  <a:lnTo>
                    <a:pt x="74284" y="129466"/>
                  </a:lnTo>
                  <a:lnTo>
                    <a:pt x="84896" y="112062"/>
                  </a:lnTo>
                  <a:lnTo>
                    <a:pt x="21224" y="74284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24E41F9D-B938-4DE3-99B2-63ED734BC38B}"/>
              </a:ext>
            </a:extLst>
          </p:cNvPr>
          <p:cNvSpPr txBox="1"/>
          <p:nvPr/>
        </p:nvSpPr>
        <p:spPr>
          <a:xfrm>
            <a:off x="5085241" y="2235564"/>
            <a:ext cx="164106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About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85" name="Graphic 127">
            <a:extLst>
              <a:ext uri="{FF2B5EF4-FFF2-40B4-BE49-F238E27FC236}">
                <a16:creationId xmlns:a16="http://schemas.microsoft.com/office/drawing/2014/main" id="{CA28FF31-5E31-4DA2-8D15-3304162D3049}"/>
              </a:ext>
            </a:extLst>
          </p:cNvPr>
          <p:cNvGrpSpPr/>
          <p:nvPr/>
        </p:nvGrpSpPr>
        <p:grpSpPr>
          <a:xfrm>
            <a:off x="4724064" y="2218446"/>
            <a:ext cx="345968" cy="345968"/>
            <a:chOff x="7534212" y="2724021"/>
            <a:chExt cx="345968" cy="345968"/>
          </a:xfrm>
        </p:grpSpPr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1B027DAE-2848-4D46-9105-93DA1D78AE23}"/>
                </a:ext>
              </a:extLst>
            </p:cNvPr>
            <p:cNvSpPr/>
            <p:nvPr/>
          </p:nvSpPr>
          <p:spPr>
            <a:xfrm>
              <a:off x="7534212" y="2724021"/>
              <a:ext cx="345968" cy="345968"/>
            </a:xfrm>
            <a:custGeom>
              <a:avLst/>
              <a:gdLst>
                <a:gd name="connsiteX0" fmla="*/ 0 w 345968"/>
                <a:gd name="connsiteY0" fmla="*/ 0 h 345968"/>
                <a:gd name="connsiteX1" fmla="*/ 345968 w 345968"/>
                <a:gd name="connsiteY1" fmla="*/ 0 h 345968"/>
                <a:gd name="connsiteX2" fmla="*/ 345968 w 345968"/>
                <a:gd name="connsiteY2" fmla="*/ 345968 h 345968"/>
                <a:gd name="connsiteX3" fmla="*/ 0 w 345968"/>
                <a:gd name="connsiteY3" fmla="*/ 345968 h 345968"/>
                <a:gd name="connsiteX4" fmla="*/ 0 w 345968"/>
                <a:gd name="connsiteY4" fmla="*/ 0 h 345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5968" h="345968">
                  <a:moveTo>
                    <a:pt x="0" y="0"/>
                  </a:moveTo>
                  <a:lnTo>
                    <a:pt x="345968" y="0"/>
                  </a:lnTo>
                  <a:lnTo>
                    <a:pt x="345968" y="345968"/>
                  </a:lnTo>
                  <a:lnTo>
                    <a:pt x="0" y="34596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4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A5D56B7-CE29-462F-898F-0A277C506777}"/>
                </a:ext>
              </a:extLst>
            </p:cNvPr>
            <p:cNvSpPr/>
            <p:nvPr/>
          </p:nvSpPr>
          <p:spPr>
            <a:xfrm>
              <a:off x="7563042" y="2752851"/>
              <a:ext cx="288306" cy="288306"/>
            </a:xfrm>
            <a:custGeom>
              <a:avLst/>
              <a:gdLst>
                <a:gd name="connsiteX0" fmla="*/ 129738 w 288306"/>
                <a:gd name="connsiteY0" fmla="*/ 72077 h 288306"/>
                <a:gd name="connsiteX1" fmla="*/ 158569 w 288306"/>
                <a:gd name="connsiteY1" fmla="*/ 72077 h 288306"/>
                <a:gd name="connsiteX2" fmla="*/ 158569 w 288306"/>
                <a:gd name="connsiteY2" fmla="*/ 100907 h 288306"/>
                <a:gd name="connsiteX3" fmla="*/ 129738 w 288306"/>
                <a:gd name="connsiteY3" fmla="*/ 100907 h 288306"/>
                <a:gd name="connsiteX4" fmla="*/ 129738 w 288306"/>
                <a:gd name="connsiteY4" fmla="*/ 129738 h 288306"/>
                <a:gd name="connsiteX5" fmla="*/ 158569 w 288306"/>
                <a:gd name="connsiteY5" fmla="*/ 129738 h 288306"/>
                <a:gd name="connsiteX6" fmla="*/ 158569 w 288306"/>
                <a:gd name="connsiteY6" fmla="*/ 216230 h 288306"/>
                <a:gd name="connsiteX7" fmla="*/ 129738 w 288306"/>
                <a:gd name="connsiteY7" fmla="*/ 216230 h 288306"/>
                <a:gd name="connsiteX8" fmla="*/ 144153 w 288306"/>
                <a:gd name="connsiteY8" fmla="*/ 0 h 288306"/>
                <a:gd name="connsiteX9" fmla="*/ 0 w 288306"/>
                <a:gd name="connsiteY9" fmla="*/ 144153 h 288306"/>
                <a:gd name="connsiteX10" fmla="*/ 144153 w 288306"/>
                <a:gd name="connsiteY10" fmla="*/ 288307 h 288306"/>
                <a:gd name="connsiteX11" fmla="*/ 288307 w 288306"/>
                <a:gd name="connsiteY11" fmla="*/ 144153 h 288306"/>
                <a:gd name="connsiteX12" fmla="*/ 144153 w 288306"/>
                <a:gd name="connsiteY12" fmla="*/ 0 h 288306"/>
                <a:gd name="connsiteX13" fmla="*/ 144153 w 288306"/>
                <a:gd name="connsiteY13" fmla="*/ 259476 h 288306"/>
                <a:gd name="connsiteX14" fmla="*/ 28831 w 288306"/>
                <a:gd name="connsiteY14" fmla="*/ 144153 h 288306"/>
                <a:gd name="connsiteX15" fmla="*/ 144153 w 288306"/>
                <a:gd name="connsiteY15" fmla="*/ 28831 h 288306"/>
                <a:gd name="connsiteX16" fmla="*/ 259476 w 288306"/>
                <a:gd name="connsiteY16" fmla="*/ 144153 h 288306"/>
                <a:gd name="connsiteX17" fmla="*/ 144153 w 288306"/>
                <a:gd name="connsiteY17" fmla="*/ 259476 h 288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8306" h="288306">
                  <a:moveTo>
                    <a:pt x="129738" y="72077"/>
                  </a:moveTo>
                  <a:lnTo>
                    <a:pt x="158569" y="72077"/>
                  </a:lnTo>
                  <a:lnTo>
                    <a:pt x="158569" y="100907"/>
                  </a:lnTo>
                  <a:lnTo>
                    <a:pt x="129738" y="100907"/>
                  </a:lnTo>
                  <a:close/>
                  <a:moveTo>
                    <a:pt x="129738" y="129738"/>
                  </a:moveTo>
                  <a:lnTo>
                    <a:pt x="158569" y="129738"/>
                  </a:lnTo>
                  <a:lnTo>
                    <a:pt x="158569" y="216230"/>
                  </a:lnTo>
                  <a:lnTo>
                    <a:pt x="129738" y="216230"/>
                  </a:lnTo>
                  <a:close/>
                  <a:moveTo>
                    <a:pt x="144153" y="0"/>
                  </a:moveTo>
                  <a:cubicBezTo>
                    <a:pt x="64581" y="0"/>
                    <a:pt x="0" y="64581"/>
                    <a:pt x="0" y="144153"/>
                  </a:cubicBezTo>
                  <a:cubicBezTo>
                    <a:pt x="0" y="223726"/>
                    <a:pt x="64581" y="288307"/>
                    <a:pt x="144153" y="288307"/>
                  </a:cubicBezTo>
                  <a:cubicBezTo>
                    <a:pt x="223726" y="288307"/>
                    <a:pt x="288307" y="223726"/>
                    <a:pt x="288307" y="144153"/>
                  </a:cubicBezTo>
                  <a:cubicBezTo>
                    <a:pt x="288307" y="64581"/>
                    <a:pt x="223726" y="0"/>
                    <a:pt x="144153" y="0"/>
                  </a:cubicBezTo>
                  <a:close/>
                  <a:moveTo>
                    <a:pt x="144153" y="259476"/>
                  </a:moveTo>
                  <a:cubicBezTo>
                    <a:pt x="80582" y="259476"/>
                    <a:pt x="28831" y="207725"/>
                    <a:pt x="28831" y="144153"/>
                  </a:cubicBezTo>
                  <a:cubicBezTo>
                    <a:pt x="28831" y="80582"/>
                    <a:pt x="80582" y="28831"/>
                    <a:pt x="144153" y="28831"/>
                  </a:cubicBezTo>
                  <a:cubicBezTo>
                    <a:pt x="207725" y="28831"/>
                    <a:pt x="259476" y="80582"/>
                    <a:pt x="259476" y="144153"/>
                  </a:cubicBezTo>
                  <a:cubicBezTo>
                    <a:pt x="259476" y="207725"/>
                    <a:pt x="207725" y="259476"/>
                    <a:pt x="144153" y="259476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4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B2AECE15-3323-4528-8778-BB720A536300}"/>
              </a:ext>
            </a:extLst>
          </p:cNvPr>
          <p:cNvSpPr/>
          <p:nvPr/>
        </p:nvSpPr>
        <p:spPr>
          <a:xfrm>
            <a:off x="7239099" y="5775587"/>
            <a:ext cx="3112324" cy="7030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4" name="Graphic 99">
            <a:extLst>
              <a:ext uri="{FF2B5EF4-FFF2-40B4-BE49-F238E27FC236}">
                <a16:creationId xmlns:a16="http://schemas.microsoft.com/office/drawing/2014/main" id="{C54AF411-E71B-4E96-838E-DBAD84AD9C9F}"/>
              </a:ext>
            </a:extLst>
          </p:cNvPr>
          <p:cNvGrpSpPr/>
          <p:nvPr/>
        </p:nvGrpSpPr>
        <p:grpSpPr>
          <a:xfrm>
            <a:off x="6718353" y="1222286"/>
            <a:ext cx="228600" cy="228600"/>
            <a:chOff x="5981700" y="3314700"/>
            <a:chExt cx="228600" cy="228600"/>
          </a:xfrm>
        </p:grpSpPr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3947770C-C394-46E9-A87C-99DA3BA06D80}"/>
                </a:ext>
              </a:extLst>
            </p:cNvPr>
            <p:cNvSpPr/>
            <p:nvPr/>
          </p:nvSpPr>
          <p:spPr>
            <a:xfrm>
              <a:off x="5981700" y="3314700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A861B567-09E7-4690-A7B6-882E7F663214}"/>
                </a:ext>
              </a:extLst>
            </p:cNvPr>
            <p:cNvSpPr/>
            <p:nvPr/>
          </p:nvSpPr>
          <p:spPr>
            <a:xfrm>
              <a:off x="6010275" y="3343251"/>
              <a:ext cx="171473" cy="171473"/>
            </a:xfrm>
            <a:custGeom>
              <a:avLst/>
              <a:gdLst>
                <a:gd name="connsiteX0" fmla="*/ 0 w 171473"/>
                <a:gd name="connsiteY0" fmla="*/ 135755 h 171473"/>
                <a:gd name="connsiteX1" fmla="*/ 0 w 171473"/>
                <a:gd name="connsiteY1" fmla="*/ 171474 h 171473"/>
                <a:gd name="connsiteX2" fmla="*/ 35719 w 171473"/>
                <a:gd name="connsiteY2" fmla="*/ 171474 h 171473"/>
                <a:gd name="connsiteX3" fmla="*/ 141065 w 171473"/>
                <a:gd name="connsiteY3" fmla="*/ 66127 h 171473"/>
                <a:gd name="connsiteX4" fmla="*/ 105347 w 171473"/>
                <a:gd name="connsiteY4" fmla="*/ 30409 h 171473"/>
                <a:gd name="connsiteX5" fmla="*/ 0 w 171473"/>
                <a:gd name="connsiteY5" fmla="*/ 135755 h 171473"/>
                <a:gd name="connsiteX6" fmla="*/ 168688 w 171473"/>
                <a:gd name="connsiteY6" fmla="*/ 38505 h 171473"/>
                <a:gd name="connsiteX7" fmla="*/ 168688 w 171473"/>
                <a:gd name="connsiteY7" fmla="*/ 25075 h 171473"/>
                <a:gd name="connsiteX8" fmla="*/ 146399 w 171473"/>
                <a:gd name="connsiteY8" fmla="*/ 2786 h 171473"/>
                <a:gd name="connsiteX9" fmla="*/ 132969 w 171473"/>
                <a:gd name="connsiteY9" fmla="*/ 2786 h 171473"/>
                <a:gd name="connsiteX10" fmla="*/ 115538 w 171473"/>
                <a:gd name="connsiteY10" fmla="*/ 20217 h 171473"/>
                <a:gd name="connsiteX11" fmla="*/ 151257 w 171473"/>
                <a:gd name="connsiteY11" fmla="*/ 55936 h 171473"/>
                <a:gd name="connsiteX12" fmla="*/ 168688 w 171473"/>
                <a:gd name="connsiteY12" fmla="*/ 38505 h 17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1473" h="171473">
                  <a:moveTo>
                    <a:pt x="0" y="135755"/>
                  </a:moveTo>
                  <a:lnTo>
                    <a:pt x="0" y="171474"/>
                  </a:lnTo>
                  <a:lnTo>
                    <a:pt x="35719" y="171474"/>
                  </a:lnTo>
                  <a:lnTo>
                    <a:pt x="141065" y="66127"/>
                  </a:lnTo>
                  <a:lnTo>
                    <a:pt x="105347" y="30409"/>
                  </a:lnTo>
                  <a:lnTo>
                    <a:pt x="0" y="135755"/>
                  </a:lnTo>
                  <a:close/>
                  <a:moveTo>
                    <a:pt x="168688" y="38505"/>
                  </a:moveTo>
                  <a:cubicBezTo>
                    <a:pt x="172403" y="34790"/>
                    <a:pt x="172403" y="28789"/>
                    <a:pt x="168688" y="25075"/>
                  </a:cubicBezTo>
                  <a:lnTo>
                    <a:pt x="146399" y="2786"/>
                  </a:lnTo>
                  <a:cubicBezTo>
                    <a:pt x="142685" y="-929"/>
                    <a:pt x="136684" y="-929"/>
                    <a:pt x="132969" y="2786"/>
                  </a:cubicBezTo>
                  <a:lnTo>
                    <a:pt x="115538" y="20217"/>
                  </a:lnTo>
                  <a:lnTo>
                    <a:pt x="151257" y="55936"/>
                  </a:lnTo>
                  <a:lnTo>
                    <a:pt x="168688" y="38505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614DD097-D4C1-4CD5-B7ED-5B664553BB84}"/>
              </a:ext>
            </a:extLst>
          </p:cNvPr>
          <p:cNvSpPr/>
          <p:nvPr/>
        </p:nvSpPr>
        <p:spPr>
          <a:xfrm>
            <a:off x="4422432" y="3031568"/>
            <a:ext cx="2843589" cy="1766720"/>
          </a:xfrm>
          <a:prstGeom prst="roundRect">
            <a:avLst>
              <a:gd name="adj" fmla="val 1665"/>
            </a:avLst>
          </a:prstGeom>
          <a:solidFill>
            <a:schemeClr val="bg1"/>
          </a:solidFill>
          <a:ln>
            <a:noFill/>
          </a:ln>
          <a:effectLst>
            <a:outerShdw blurRad="38100" dist="38100" dir="5400000" sx="99000" sy="99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57723877-0CB8-4607-A686-03FC4E07E940}"/>
              </a:ext>
            </a:extLst>
          </p:cNvPr>
          <p:cNvSpPr txBox="1"/>
          <p:nvPr/>
        </p:nvSpPr>
        <p:spPr>
          <a:xfrm>
            <a:off x="4840028" y="3121223"/>
            <a:ext cx="18379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Receiver Information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31" name="Graphic 29">
            <a:extLst>
              <a:ext uri="{FF2B5EF4-FFF2-40B4-BE49-F238E27FC236}">
                <a16:creationId xmlns:a16="http://schemas.microsoft.com/office/drawing/2014/main" id="{F9616188-966B-4508-8194-34B35FCA90EA}"/>
              </a:ext>
            </a:extLst>
          </p:cNvPr>
          <p:cNvGrpSpPr/>
          <p:nvPr/>
        </p:nvGrpSpPr>
        <p:grpSpPr>
          <a:xfrm>
            <a:off x="4486538" y="3089516"/>
            <a:ext cx="370163" cy="370163"/>
            <a:chOff x="5981700" y="3314700"/>
            <a:chExt cx="228600" cy="228600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E7A1A140-E944-4C66-98AD-467ADF033530}"/>
                </a:ext>
              </a:extLst>
            </p:cNvPr>
            <p:cNvSpPr/>
            <p:nvPr/>
          </p:nvSpPr>
          <p:spPr>
            <a:xfrm>
              <a:off x="5981700" y="3314700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DB6D839A-750A-46B1-90BD-C33F5A9859E5}"/>
                </a:ext>
              </a:extLst>
            </p:cNvPr>
            <p:cNvSpPr/>
            <p:nvPr/>
          </p:nvSpPr>
          <p:spPr>
            <a:xfrm>
              <a:off x="5991225" y="3368992"/>
              <a:ext cx="133350" cy="145732"/>
            </a:xfrm>
            <a:custGeom>
              <a:avLst/>
              <a:gdLst>
                <a:gd name="connsiteX0" fmla="*/ 68294 w 133350"/>
                <a:gd name="connsiteY0" fmla="*/ 0 h 145732"/>
                <a:gd name="connsiteX1" fmla="*/ 0 w 133350"/>
                <a:gd name="connsiteY1" fmla="*/ 45529 h 145732"/>
                <a:gd name="connsiteX2" fmla="*/ 0 w 133350"/>
                <a:gd name="connsiteY2" fmla="*/ 145733 h 145732"/>
                <a:gd name="connsiteX3" fmla="*/ 47625 w 133350"/>
                <a:gd name="connsiteY3" fmla="*/ 145733 h 145732"/>
                <a:gd name="connsiteX4" fmla="*/ 47625 w 133350"/>
                <a:gd name="connsiteY4" fmla="*/ 69533 h 145732"/>
                <a:gd name="connsiteX5" fmla="*/ 85725 w 133350"/>
                <a:gd name="connsiteY5" fmla="*/ 69533 h 145732"/>
                <a:gd name="connsiteX6" fmla="*/ 85725 w 133350"/>
                <a:gd name="connsiteY6" fmla="*/ 145733 h 145732"/>
                <a:gd name="connsiteX7" fmla="*/ 133350 w 133350"/>
                <a:gd name="connsiteY7" fmla="*/ 145733 h 145732"/>
                <a:gd name="connsiteX8" fmla="*/ 133350 w 133350"/>
                <a:gd name="connsiteY8" fmla="*/ 43339 h 14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350" h="145732">
                  <a:moveTo>
                    <a:pt x="68294" y="0"/>
                  </a:moveTo>
                  <a:lnTo>
                    <a:pt x="0" y="45529"/>
                  </a:lnTo>
                  <a:lnTo>
                    <a:pt x="0" y="145733"/>
                  </a:lnTo>
                  <a:lnTo>
                    <a:pt x="47625" y="145733"/>
                  </a:lnTo>
                  <a:lnTo>
                    <a:pt x="47625" y="69533"/>
                  </a:lnTo>
                  <a:lnTo>
                    <a:pt x="85725" y="69533"/>
                  </a:lnTo>
                  <a:lnTo>
                    <a:pt x="85725" y="145733"/>
                  </a:lnTo>
                  <a:lnTo>
                    <a:pt x="133350" y="145733"/>
                  </a:lnTo>
                  <a:lnTo>
                    <a:pt x="133350" y="43339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7DFDFAF6-8C41-46EF-82CD-3105AF59F063}"/>
                </a:ext>
              </a:extLst>
            </p:cNvPr>
            <p:cNvSpPr/>
            <p:nvPr/>
          </p:nvSpPr>
          <p:spPr>
            <a:xfrm>
              <a:off x="6143625" y="3381375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noFill/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1804E2E-A317-4B34-BBC1-15E21FFD6980}"/>
                </a:ext>
              </a:extLst>
            </p:cNvPr>
            <p:cNvSpPr/>
            <p:nvPr/>
          </p:nvSpPr>
          <p:spPr>
            <a:xfrm>
              <a:off x="6076950" y="3343275"/>
              <a:ext cx="123825" cy="171450"/>
            </a:xfrm>
            <a:custGeom>
              <a:avLst/>
              <a:gdLst>
                <a:gd name="connsiteX0" fmla="*/ 0 w 123825"/>
                <a:gd name="connsiteY0" fmla="*/ 0 h 171450"/>
                <a:gd name="connsiteX1" fmla="*/ 0 w 123825"/>
                <a:gd name="connsiteY1" fmla="*/ 14383 h 171450"/>
                <a:gd name="connsiteX2" fmla="*/ 19050 w 123825"/>
                <a:gd name="connsiteY2" fmla="*/ 27051 h 171450"/>
                <a:gd name="connsiteX3" fmla="*/ 35528 w 123825"/>
                <a:gd name="connsiteY3" fmla="*/ 38100 h 171450"/>
                <a:gd name="connsiteX4" fmla="*/ 47625 w 123825"/>
                <a:gd name="connsiteY4" fmla="*/ 38100 h 171450"/>
                <a:gd name="connsiteX5" fmla="*/ 47625 w 123825"/>
                <a:gd name="connsiteY5" fmla="*/ 46196 h 171450"/>
                <a:gd name="connsiteX6" fmla="*/ 66675 w 123825"/>
                <a:gd name="connsiteY6" fmla="*/ 58960 h 171450"/>
                <a:gd name="connsiteX7" fmla="*/ 66675 w 123825"/>
                <a:gd name="connsiteY7" fmla="*/ 76200 h 171450"/>
                <a:gd name="connsiteX8" fmla="*/ 85725 w 123825"/>
                <a:gd name="connsiteY8" fmla="*/ 76200 h 171450"/>
                <a:gd name="connsiteX9" fmla="*/ 85725 w 123825"/>
                <a:gd name="connsiteY9" fmla="*/ 95250 h 171450"/>
                <a:gd name="connsiteX10" fmla="*/ 66675 w 123825"/>
                <a:gd name="connsiteY10" fmla="*/ 95250 h 171450"/>
                <a:gd name="connsiteX11" fmla="*/ 66675 w 123825"/>
                <a:gd name="connsiteY11" fmla="*/ 114300 h 171450"/>
                <a:gd name="connsiteX12" fmla="*/ 85725 w 123825"/>
                <a:gd name="connsiteY12" fmla="*/ 114300 h 171450"/>
                <a:gd name="connsiteX13" fmla="*/ 85725 w 123825"/>
                <a:gd name="connsiteY13" fmla="*/ 133350 h 171450"/>
                <a:gd name="connsiteX14" fmla="*/ 66675 w 123825"/>
                <a:gd name="connsiteY14" fmla="*/ 133350 h 171450"/>
                <a:gd name="connsiteX15" fmla="*/ 66675 w 123825"/>
                <a:gd name="connsiteY15" fmla="*/ 171450 h 171450"/>
                <a:gd name="connsiteX16" fmla="*/ 123825 w 123825"/>
                <a:gd name="connsiteY16" fmla="*/ 171450 h 171450"/>
                <a:gd name="connsiteX17" fmla="*/ 123825 w 123825"/>
                <a:gd name="connsiteY17" fmla="*/ 0 h 171450"/>
                <a:gd name="connsiteX18" fmla="*/ 0 w 123825"/>
                <a:gd name="connsiteY18" fmla="*/ 0 h 171450"/>
                <a:gd name="connsiteX19" fmla="*/ 85725 w 123825"/>
                <a:gd name="connsiteY19" fmla="*/ 57150 h 171450"/>
                <a:gd name="connsiteX20" fmla="*/ 66675 w 123825"/>
                <a:gd name="connsiteY20" fmla="*/ 57150 h 171450"/>
                <a:gd name="connsiteX21" fmla="*/ 66675 w 123825"/>
                <a:gd name="connsiteY21" fmla="*/ 38100 h 171450"/>
                <a:gd name="connsiteX22" fmla="*/ 85725 w 123825"/>
                <a:gd name="connsiteY22" fmla="*/ 38100 h 171450"/>
                <a:gd name="connsiteX23" fmla="*/ 85725 w 123825"/>
                <a:gd name="connsiteY23" fmla="*/ 57150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3825" h="171450">
                  <a:moveTo>
                    <a:pt x="0" y="0"/>
                  </a:moveTo>
                  <a:lnTo>
                    <a:pt x="0" y="14383"/>
                  </a:lnTo>
                  <a:lnTo>
                    <a:pt x="19050" y="27051"/>
                  </a:lnTo>
                  <a:lnTo>
                    <a:pt x="35528" y="38100"/>
                  </a:lnTo>
                  <a:lnTo>
                    <a:pt x="47625" y="38100"/>
                  </a:lnTo>
                  <a:lnTo>
                    <a:pt x="47625" y="46196"/>
                  </a:lnTo>
                  <a:lnTo>
                    <a:pt x="66675" y="58960"/>
                  </a:lnTo>
                  <a:lnTo>
                    <a:pt x="66675" y="76200"/>
                  </a:lnTo>
                  <a:lnTo>
                    <a:pt x="85725" y="76200"/>
                  </a:lnTo>
                  <a:lnTo>
                    <a:pt x="85725" y="95250"/>
                  </a:lnTo>
                  <a:lnTo>
                    <a:pt x="66675" y="95250"/>
                  </a:lnTo>
                  <a:lnTo>
                    <a:pt x="66675" y="114300"/>
                  </a:lnTo>
                  <a:lnTo>
                    <a:pt x="85725" y="114300"/>
                  </a:lnTo>
                  <a:lnTo>
                    <a:pt x="85725" y="133350"/>
                  </a:lnTo>
                  <a:lnTo>
                    <a:pt x="66675" y="133350"/>
                  </a:lnTo>
                  <a:lnTo>
                    <a:pt x="66675" y="171450"/>
                  </a:lnTo>
                  <a:lnTo>
                    <a:pt x="123825" y="171450"/>
                  </a:lnTo>
                  <a:lnTo>
                    <a:pt x="123825" y="0"/>
                  </a:lnTo>
                  <a:lnTo>
                    <a:pt x="0" y="0"/>
                  </a:lnTo>
                  <a:close/>
                  <a:moveTo>
                    <a:pt x="85725" y="57150"/>
                  </a:moveTo>
                  <a:lnTo>
                    <a:pt x="66675" y="57150"/>
                  </a:lnTo>
                  <a:lnTo>
                    <a:pt x="66675" y="38100"/>
                  </a:lnTo>
                  <a:lnTo>
                    <a:pt x="85725" y="38100"/>
                  </a:lnTo>
                  <a:lnTo>
                    <a:pt x="85725" y="57150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90F75464-BB74-496B-AD55-4EF96C3D3A67}"/>
              </a:ext>
            </a:extLst>
          </p:cNvPr>
          <p:cNvGrpSpPr/>
          <p:nvPr/>
        </p:nvGrpSpPr>
        <p:grpSpPr>
          <a:xfrm>
            <a:off x="6460137" y="4928578"/>
            <a:ext cx="805884" cy="338130"/>
            <a:chOff x="9428718" y="3581400"/>
            <a:chExt cx="805884" cy="338130"/>
          </a:xfrm>
        </p:grpSpPr>
        <p:sp>
          <p:nvSpPr>
            <p:cNvPr id="92" name="Rectangle: Rounded Corners 91">
              <a:extLst>
                <a:ext uri="{FF2B5EF4-FFF2-40B4-BE49-F238E27FC236}">
                  <a16:creationId xmlns:a16="http://schemas.microsoft.com/office/drawing/2014/main" id="{A9488306-A9F1-4F0C-A444-C87D5BCBE0DB}"/>
                </a:ext>
              </a:extLst>
            </p:cNvPr>
            <p:cNvSpPr/>
            <p:nvPr/>
          </p:nvSpPr>
          <p:spPr>
            <a:xfrm>
              <a:off x="9428718" y="3581400"/>
              <a:ext cx="805884" cy="338130"/>
            </a:xfrm>
            <a:prstGeom prst="roundRect">
              <a:avLst>
                <a:gd name="adj" fmla="val 460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  <a:effectLst>
              <a:outerShdw blurRad="127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EBEF0723-6D8D-48B5-ACE6-C33FD2CB11D5}"/>
                </a:ext>
              </a:extLst>
            </p:cNvPr>
            <p:cNvSpPr txBox="1"/>
            <p:nvPr/>
          </p:nvSpPr>
          <p:spPr>
            <a:xfrm>
              <a:off x="9428718" y="3606376"/>
              <a:ext cx="80588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2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Post</a:t>
              </a:r>
              <a:endParaRPr lang="en-US" sz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38" name="Graphic 36">
            <a:extLst>
              <a:ext uri="{FF2B5EF4-FFF2-40B4-BE49-F238E27FC236}">
                <a16:creationId xmlns:a16="http://schemas.microsoft.com/office/drawing/2014/main" id="{102C708D-67C9-40C2-8F8F-26E657CA283B}"/>
              </a:ext>
            </a:extLst>
          </p:cNvPr>
          <p:cNvGrpSpPr/>
          <p:nvPr/>
        </p:nvGrpSpPr>
        <p:grpSpPr>
          <a:xfrm>
            <a:off x="6787872" y="1817367"/>
            <a:ext cx="228600" cy="228600"/>
            <a:chOff x="9787833" y="1804771"/>
            <a:chExt cx="228600" cy="228600"/>
          </a:xfrm>
        </p:grpSpPr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6DC15DC5-9C03-41DB-BB06-86F679CD34AD}"/>
                </a:ext>
              </a:extLst>
            </p:cNvPr>
            <p:cNvSpPr/>
            <p:nvPr/>
          </p:nvSpPr>
          <p:spPr>
            <a:xfrm>
              <a:off x="9787833" y="1804771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EAFB289-2F27-4DA6-A5FB-0B29C88E2495}"/>
                </a:ext>
              </a:extLst>
            </p:cNvPr>
            <p:cNvSpPr/>
            <p:nvPr/>
          </p:nvSpPr>
          <p:spPr>
            <a:xfrm>
              <a:off x="9854508" y="1900021"/>
              <a:ext cx="95250" cy="47625"/>
            </a:xfrm>
            <a:custGeom>
              <a:avLst/>
              <a:gdLst>
                <a:gd name="connsiteX0" fmla="*/ 0 w 95250"/>
                <a:gd name="connsiteY0" fmla="*/ 0 h 47625"/>
                <a:gd name="connsiteX1" fmla="*/ 47625 w 95250"/>
                <a:gd name="connsiteY1" fmla="*/ 47625 h 47625"/>
                <a:gd name="connsiteX2" fmla="*/ 95250 w 95250"/>
                <a:gd name="connsiteY2" fmla="*/ 0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0" h="47625">
                  <a:moveTo>
                    <a:pt x="0" y="0"/>
                  </a:moveTo>
                  <a:lnTo>
                    <a:pt x="47625" y="47625"/>
                  </a:lnTo>
                  <a:lnTo>
                    <a:pt x="95250" y="0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id="{70298E8D-5F7A-4C6F-A126-D0ECD5DCB8D4}"/>
              </a:ext>
            </a:extLst>
          </p:cNvPr>
          <p:cNvSpPr/>
          <p:nvPr/>
        </p:nvSpPr>
        <p:spPr>
          <a:xfrm>
            <a:off x="4599598" y="3603440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B677FBFA-C898-4035-B242-CBA3BC82FD0F}"/>
              </a:ext>
            </a:extLst>
          </p:cNvPr>
          <p:cNvSpPr txBox="1"/>
          <p:nvPr/>
        </p:nvSpPr>
        <p:spPr>
          <a:xfrm>
            <a:off x="4673379" y="3574968"/>
            <a:ext cx="935958" cy="62592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sz="10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Address Line 1</a:t>
            </a:r>
          </a:p>
        </p:txBody>
      </p:sp>
      <p:sp>
        <p:nvSpPr>
          <p:cNvPr id="105" name="Rectangle: Rounded Corners 104">
            <a:extLst>
              <a:ext uri="{FF2B5EF4-FFF2-40B4-BE49-F238E27FC236}">
                <a16:creationId xmlns:a16="http://schemas.microsoft.com/office/drawing/2014/main" id="{1F94882A-D12E-438E-96EF-F891BFB36DC1}"/>
              </a:ext>
            </a:extLst>
          </p:cNvPr>
          <p:cNvSpPr/>
          <p:nvPr/>
        </p:nvSpPr>
        <p:spPr>
          <a:xfrm>
            <a:off x="4599598" y="4093687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437B1394-2B8E-4FF9-8689-07D2B82BB56F}"/>
              </a:ext>
            </a:extLst>
          </p:cNvPr>
          <p:cNvSpPr txBox="1"/>
          <p:nvPr/>
        </p:nvSpPr>
        <p:spPr>
          <a:xfrm>
            <a:off x="4673379" y="4065215"/>
            <a:ext cx="935958" cy="62592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sz="10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Address Line 2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994B0D14-EC87-4EE5-BD53-DC3ABCDA4EEF}"/>
              </a:ext>
            </a:extLst>
          </p:cNvPr>
          <p:cNvSpPr/>
          <p:nvPr/>
        </p:nvSpPr>
        <p:spPr>
          <a:xfrm>
            <a:off x="4419779" y="1222287"/>
            <a:ext cx="2843589" cy="1723468"/>
          </a:xfrm>
          <a:prstGeom prst="roundRect">
            <a:avLst>
              <a:gd name="adj" fmla="val 1665"/>
            </a:avLst>
          </a:prstGeom>
          <a:solidFill>
            <a:schemeClr val="bg1"/>
          </a:solidFill>
          <a:ln>
            <a:noFill/>
          </a:ln>
          <a:effectLst>
            <a:outerShdw blurRad="38100" dist="38100" dir="5400000" sx="99000" sy="99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B7F7FAF-2943-4502-A077-651F1DBC5D46}"/>
              </a:ext>
            </a:extLst>
          </p:cNvPr>
          <p:cNvSpPr txBox="1"/>
          <p:nvPr/>
        </p:nvSpPr>
        <p:spPr>
          <a:xfrm>
            <a:off x="4840028" y="1311942"/>
            <a:ext cx="18379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Sender Information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24" name="Graphic 22">
            <a:extLst>
              <a:ext uri="{FF2B5EF4-FFF2-40B4-BE49-F238E27FC236}">
                <a16:creationId xmlns:a16="http://schemas.microsoft.com/office/drawing/2014/main" id="{A47DC153-4D8A-4471-A3E7-D4D4AEEB84C4}"/>
              </a:ext>
            </a:extLst>
          </p:cNvPr>
          <p:cNvGrpSpPr/>
          <p:nvPr/>
        </p:nvGrpSpPr>
        <p:grpSpPr>
          <a:xfrm>
            <a:off x="4486539" y="1280750"/>
            <a:ext cx="370163" cy="370163"/>
            <a:chOff x="5981700" y="3314700"/>
            <a:chExt cx="474980" cy="474980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C0CAA78D-FE63-4090-81C3-6521F5A52F00}"/>
                </a:ext>
              </a:extLst>
            </p:cNvPr>
            <p:cNvSpPr/>
            <p:nvPr/>
          </p:nvSpPr>
          <p:spPr>
            <a:xfrm>
              <a:off x="5981700" y="3314700"/>
              <a:ext cx="474980" cy="474980"/>
            </a:xfrm>
            <a:custGeom>
              <a:avLst/>
              <a:gdLst>
                <a:gd name="connsiteX0" fmla="*/ 0 w 474980"/>
                <a:gd name="connsiteY0" fmla="*/ 0 h 474980"/>
                <a:gd name="connsiteX1" fmla="*/ 474980 w 474980"/>
                <a:gd name="connsiteY1" fmla="*/ 0 h 474980"/>
                <a:gd name="connsiteX2" fmla="*/ 474980 w 474980"/>
                <a:gd name="connsiteY2" fmla="*/ 474980 h 474980"/>
                <a:gd name="connsiteX3" fmla="*/ 0 w 474980"/>
                <a:gd name="connsiteY3" fmla="*/ 474980 h 474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4980" h="474980">
                  <a:moveTo>
                    <a:pt x="0" y="0"/>
                  </a:moveTo>
                  <a:lnTo>
                    <a:pt x="474980" y="0"/>
                  </a:lnTo>
                  <a:lnTo>
                    <a:pt x="474980" y="474980"/>
                  </a:lnTo>
                  <a:lnTo>
                    <a:pt x="0" y="474980"/>
                  </a:lnTo>
                  <a:close/>
                </a:path>
              </a:pathLst>
            </a:custGeom>
            <a:noFill/>
            <a:ln w="194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771B30B-BE42-4098-B11F-4AB349EAFA11}"/>
                </a:ext>
              </a:extLst>
            </p:cNvPr>
            <p:cNvSpPr/>
            <p:nvPr/>
          </p:nvSpPr>
          <p:spPr>
            <a:xfrm>
              <a:off x="6041072" y="3393863"/>
              <a:ext cx="356235" cy="316653"/>
            </a:xfrm>
            <a:custGeom>
              <a:avLst/>
              <a:gdLst>
                <a:gd name="connsiteX0" fmla="*/ 336444 w 356235"/>
                <a:gd name="connsiteY0" fmla="*/ 0 h 316653"/>
                <a:gd name="connsiteX1" fmla="*/ 19791 w 356235"/>
                <a:gd name="connsiteY1" fmla="*/ 0 h 316653"/>
                <a:gd name="connsiteX2" fmla="*/ 19791 w 356235"/>
                <a:gd name="connsiteY2" fmla="*/ 39582 h 316653"/>
                <a:gd name="connsiteX3" fmla="*/ 336444 w 356235"/>
                <a:gd name="connsiteY3" fmla="*/ 39582 h 316653"/>
                <a:gd name="connsiteX4" fmla="*/ 336444 w 356235"/>
                <a:gd name="connsiteY4" fmla="*/ 0 h 316653"/>
                <a:gd name="connsiteX5" fmla="*/ 356235 w 356235"/>
                <a:gd name="connsiteY5" fmla="*/ 197908 h 316653"/>
                <a:gd name="connsiteX6" fmla="*/ 356235 w 356235"/>
                <a:gd name="connsiteY6" fmla="*/ 158327 h 316653"/>
                <a:gd name="connsiteX7" fmla="*/ 336444 w 356235"/>
                <a:gd name="connsiteY7" fmla="*/ 59373 h 316653"/>
                <a:gd name="connsiteX8" fmla="*/ 19791 w 356235"/>
                <a:gd name="connsiteY8" fmla="*/ 59373 h 316653"/>
                <a:gd name="connsiteX9" fmla="*/ 0 w 356235"/>
                <a:gd name="connsiteY9" fmla="*/ 158327 h 316653"/>
                <a:gd name="connsiteX10" fmla="*/ 0 w 356235"/>
                <a:gd name="connsiteY10" fmla="*/ 197908 h 316653"/>
                <a:gd name="connsiteX11" fmla="*/ 19791 w 356235"/>
                <a:gd name="connsiteY11" fmla="*/ 197908 h 316653"/>
                <a:gd name="connsiteX12" fmla="*/ 19791 w 356235"/>
                <a:gd name="connsiteY12" fmla="*/ 316653 h 316653"/>
                <a:gd name="connsiteX13" fmla="*/ 217699 w 356235"/>
                <a:gd name="connsiteY13" fmla="*/ 316653 h 316653"/>
                <a:gd name="connsiteX14" fmla="*/ 217699 w 356235"/>
                <a:gd name="connsiteY14" fmla="*/ 197908 h 316653"/>
                <a:gd name="connsiteX15" fmla="*/ 296863 w 356235"/>
                <a:gd name="connsiteY15" fmla="*/ 197908 h 316653"/>
                <a:gd name="connsiteX16" fmla="*/ 296863 w 356235"/>
                <a:gd name="connsiteY16" fmla="*/ 316653 h 316653"/>
                <a:gd name="connsiteX17" fmla="*/ 336444 w 356235"/>
                <a:gd name="connsiteY17" fmla="*/ 316653 h 316653"/>
                <a:gd name="connsiteX18" fmla="*/ 336444 w 356235"/>
                <a:gd name="connsiteY18" fmla="*/ 197908 h 316653"/>
                <a:gd name="connsiteX19" fmla="*/ 356235 w 356235"/>
                <a:gd name="connsiteY19" fmla="*/ 197908 h 316653"/>
                <a:gd name="connsiteX20" fmla="*/ 178118 w 356235"/>
                <a:gd name="connsiteY20" fmla="*/ 277072 h 316653"/>
                <a:gd name="connsiteX21" fmla="*/ 59373 w 356235"/>
                <a:gd name="connsiteY21" fmla="*/ 277072 h 316653"/>
                <a:gd name="connsiteX22" fmla="*/ 59373 w 356235"/>
                <a:gd name="connsiteY22" fmla="*/ 197908 h 316653"/>
                <a:gd name="connsiteX23" fmla="*/ 178118 w 356235"/>
                <a:gd name="connsiteY23" fmla="*/ 197908 h 316653"/>
                <a:gd name="connsiteX24" fmla="*/ 178118 w 356235"/>
                <a:gd name="connsiteY24" fmla="*/ 277072 h 31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6235" h="316653">
                  <a:moveTo>
                    <a:pt x="336444" y="0"/>
                  </a:moveTo>
                  <a:lnTo>
                    <a:pt x="19791" y="0"/>
                  </a:lnTo>
                  <a:lnTo>
                    <a:pt x="19791" y="39582"/>
                  </a:lnTo>
                  <a:lnTo>
                    <a:pt x="336444" y="39582"/>
                  </a:lnTo>
                  <a:lnTo>
                    <a:pt x="336444" y="0"/>
                  </a:lnTo>
                  <a:close/>
                  <a:moveTo>
                    <a:pt x="356235" y="197908"/>
                  </a:moveTo>
                  <a:lnTo>
                    <a:pt x="356235" y="158327"/>
                  </a:lnTo>
                  <a:lnTo>
                    <a:pt x="336444" y="59373"/>
                  </a:lnTo>
                  <a:lnTo>
                    <a:pt x="19791" y="59373"/>
                  </a:lnTo>
                  <a:lnTo>
                    <a:pt x="0" y="158327"/>
                  </a:lnTo>
                  <a:lnTo>
                    <a:pt x="0" y="197908"/>
                  </a:lnTo>
                  <a:lnTo>
                    <a:pt x="19791" y="197908"/>
                  </a:lnTo>
                  <a:lnTo>
                    <a:pt x="19791" y="316653"/>
                  </a:lnTo>
                  <a:lnTo>
                    <a:pt x="217699" y="316653"/>
                  </a:lnTo>
                  <a:lnTo>
                    <a:pt x="217699" y="197908"/>
                  </a:lnTo>
                  <a:lnTo>
                    <a:pt x="296863" y="197908"/>
                  </a:lnTo>
                  <a:lnTo>
                    <a:pt x="296863" y="316653"/>
                  </a:lnTo>
                  <a:lnTo>
                    <a:pt x="336444" y="316653"/>
                  </a:lnTo>
                  <a:lnTo>
                    <a:pt x="336444" y="197908"/>
                  </a:lnTo>
                  <a:lnTo>
                    <a:pt x="356235" y="197908"/>
                  </a:lnTo>
                  <a:close/>
                  <a:moveTo>
                    <a:pt x="178118" y="277072"/>
                  </a:moveTo>
                  <a:lnTo>
                    <a:pt x="59373" y="277072"/>
                  </a:lnTo>
                  <a:lnTo>
                    <a:pt x="59373" y="197908"/>
                  </a:lnTo>
                  <a:lnTo>
                    <a:pt x="178118" y="197908"/>
                  </a:lnTo>
                  <a:lnTo>
                    <a:pt x="178118" y="277072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94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95" name="Rectangle: Rounded Corners 94">
            <a:extLst>
              <a:ext uri="{FF2B5EF4-FFF2-40B4-BE49-F238E27FC236}">
                <a16:creationId xmlns:a16="http://schemas.microsoft.com/office/drawing/2014/main" id="{BA66FFD7-3DE1-4316-99C2-1F5A1F81F12C}"/>
              </a:ext>
            </a:extLst>
          </p:cNvPr>
          <p:cNvSpPr/>
          <p:nvPr/>
        </p:nvSpPr>
        <p:spPr>
          <a:xfrm>
            <a:off x="4599598" y="1727650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6" name="Graphic 13">
            <a:extLst>
              <a:ext uri="{FF2B5EF4-FFF2-40B4-BE49-F238E27FC236}">
                <a16:creationId xmlns:a16="http://schemas.microsoft.com/office/drawing/2014/main" id="{27D9738A-3917-49EB-8432-119C7CE741B0}"/>
              </a:ext>
            </a:extLst>
          </p:cNvPr>
          <p:cNvGrpSpPr/>
          <p:nvPr/>
        </p:nvGrpSpPr>
        <p:grpSpPr>
          <a:xfrm>
            <a:off x="6767384" y="1804771"/>
            <a:ext cx="228600" cy="228600"/>
            <a:chOff x="5981700" y="3314700"/>
            <a:chExt cx="228600" cy="228600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410D2AC7-38E6-4B18-98ED-677A254B6BC1}"/>
                </a:ext>
              </a:extLst>
            </p:cNvPr>
            <p:cNvSpPr/>
            <p:nvPr/>
          </p:nvSpPr>
          <p:spPr>
            <a:xfrm>
              <a:off x="5981700" y="3314700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473F059-6D11-4D12-A4E8-49334D4ADA67}"/>
                </a:ext>
              </a:extLst>
            </p:cNvPr>
            <p:cNvSpPr/>
            <p:nvPr/>
          </p:nvSpPr>
          <p:spPr>
            <a:xfrm>
              <a:off x="6048375" y="3409950"/>
              <a:ext cx="95250" cy="47625"/>
            </a:xfrm>
            <a:custGeom>
              <a:avLst/>
              <a:gdLst>
                <a:gd name="connsiteX0" fmla="*/ 0 w 95250"/>
                <a:gd name="connsiteY0" fmla="*/ 0 h 47625"/>
                <a:gd name="connsiteX1" fmla="*/ 47625 w 95250"/>
                <a:gd name="connsiteY1" fmla="*/ 47625 h 47625"/>
                <a:gd name="connsiteX2" fmla="*/ 95250 w 95250"/>
                <a:gd name="connsiteY2" fmla="*/ 0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0" h="47625">
                  <a:moveTo>
                    <a:pt x="0" y="0"/>
                  </a:moveTo>
                  <a:lnTo>
                    <a:pt x="47625" y="47625"/>
                  </a:lnTo>
                  <a:lnTo>
                    <a:pt x="95250" y="0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360187DE-2DB2-472A-A1D5-17CED6AF1D6C}"/>
              </a:ext>
            </a:extLst>
          </p:cNvPr>
          <p:cNvSpPr txBox="1"/>
          <p:nvPr/>
        </p:nvSpPr>
        <p:spPr>
          <a:xfrm>
            <a:off x="4606962" y="1789124"/>
            <a:ext cx="23397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 err="1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MyStore</a:t>
            </a:r>
            <a:r>
              <a:rPr lang="en-MY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– Shah </a:t>
            </a:r>
            <a:r>
              <a:rPr lang="en-MY" sz="1200" dirty="0" err="1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Alam</a:t>
            </a:r>
            <a:endParaRPr lang="en-US" sz="12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7D2A991E-50EF-4FF4-88B7-5DE3C202214F}"/>
              </a:ext>
            </a:extLst>
          </p:cNvPr>
          <p:cNvSpPr txBox="1"/>
          <p:nvPr/>
        </p:nvSpPr>
        <p:spPr>
          <a:xfrm>
            <a:off x="4532809" y="2245905"/>
            <a:ext cx="23397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No2, Jalan Prima A23/D, </a:t>
            </a:r>
            <a:r>
              <a:rPr lang="en-MY" sz="1200" dirty="0" err="1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Kemuning</a:t>
            </a:r>
            <a:r>
              <a:rPr lang="en-MY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Utama, Shah </a:t>
            </a:r>
            <a:r>
              <a:rPr lang="en-MY" sz="1200" dirty="0" err="1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Alam</a:t>
            </a:r>
            <a:endParaRPr lang="en-US" sz="12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6C66C6-14B8-4E0C-89DD-BBF9F1BC1E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766F7AA6-D0AF-4FD8-AE25-0C33AC4C5B39}"/>
              </a:ext>
            </a:extLst>
          </p:cNvPr>
          <p:cNvSpPr txBox="1"/>
          <p:nvPr/>
        </p:nvSpPr>
        <p:spPr>
          <a:xfrm>
            <a:off x="4606962" y="3665903"/>
            <a:ext cx="23397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No28</a:t>
            </a:r>
            <a:endParaRPr lang="en-US" sz="12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5D7CF304-E813-40D2-8517-B1D35807A853}"/>
              </a:ext>
            </a:extLst>
          </p:cNvPr>
          <p:cNvSpPr txBox="1"/>
          <p:nvPr/>
        </p:nvSpPr>
        <p:spPr>
          <a:xfrm>
            <a:off x="4606962" y="4162929"/>
            <a:ext cx="23397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Jalan Example 48/32</a:t>
            </a:r>
            <a:endParaRPr lang="en-US" sz="12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BFB6BDF-C5C9-4057-9CAA-57F610D8E3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333" b="18333"/>
          <a:stretch/>
        </p:blipFill>
        <p:spPr>
          <a:xfrm>
            <a:off x="7324982" y="1117604"/>
            <a:ext cx="3026390" cy="1962078"/>
          </a:xfrm>
          <a:prstGeom prst="rect">
            <a:avLst/>
          </a:prstGeom>
          <a:effectLst>
            <a:innerShdw blurRad="203200">
              <a:prstClr val="black">
                <a:alpha val="21000"/>
              </a:prstClr>
            </a:innerShdw>
          </a:effectLst>
        </p:spPr>
      </p:pic>
      <p:grpSp>
        <p:nvGrpSpPr>
          <p:cNvPr id="22" name="Graphic 19">
            <a:extLst>
              <a:ext uri="{FF2B5EF4-FFF2-40B4-BE49-F238E27FC236}">
                <a16:creationId xmlns:a16="http://schemas.microsoft.com/office/drawing/2014/main" id="{FF6AD012-28C3-463C-887C-05A2C183CF9B}"/>
              </a:ext>
            </a:extLst>
          </p:cNvPr>
          <p:cNvGrpSpPr/>
          <p:nvPr/>
        </p:nvGrpSpPr>
        <p:grpSpPr>
          <a:xfrm>
            <a:off x="9659852" y="2720407"/>
            <a:ext cx="228600" cy="228600"/>
            <a:chOff x="5981700" y="3314700"/>
            <a:chExt cx="228600" cy="228600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8B44ACB0-47F4-4CA0-9AEE-22ADC7F5E2AF}"/>
                </a:ext>
              </a:extLst>
            </p:cNvPr>
            <p:cNvSpPr/>
            <p:nvPr/>
          </p:nvSpPr>
          <p:spPr>
            <a:xfrm>
              <a:off x="5981700" y="3314700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4EBDFC3B-00DF-47FF-A4D9-F61D356DCF11}"/>
                </a:ext>
              </a:extLst>
            </p:cNvPr>
            <p:cNvSpPr/>
            <p:nvPr/>
          </p:nvSpPr>
          <p:spPr>
            <a:xfrm>
              <a:off x="6029325" y="3333750"/>
              <a:ext cx="133350" cy="190500"/>
            </a:xfrm>
            <a:custGeom>
              <a:avLst/>
              <a:gdLst>
                <a:gd name="connsiteX0" fmla="*/ 66675 w 133350"/>
                <a:gd name="connsiteY0" fmla="*/ 0 h 190500"/>
                <a:gd name="connsiteX1" fmla="*/ 0 w 133350"/>
                <a:gd name="connsiteY1" fmla="*/ 66675 h 190500"/>
                <a:gd name="connsiteX2" fmla="*/ 66675 w 133350"/>
                <a:gd name="connsiteY2" fmla="*/ 190500 h 190500"/>
                <a:gd name="connsiteX3" fmla="*/ 133350 w 133350"/>
                <a:gd name="connsiteY3" fmla="*/ 66675 h 190500"/>
                <a:gd name="connsiteX4" fmla="*/ 66675 w 133350"/>
                <a:gd name="connsiteY4" fmla="*/ 0 h 190500"/>
                <a:gd name="connsiteX5" fmla="*/ 66675 w 133350"/>
                <a:gd name="connsiteY5" fmla="*/ 90488 h 190500"/>
                <a:gd name="connsiteX6" fmla="*/ 42863 w 133350"/>
                <a:gd name="connsiteY6" fmla="*/ 66675 h 190500"/>
                <a:gd name="connsiteX7" fmla="*/ 66675 w 133350"/>
                <a:gd name="connsiteY7" fmla="*/ 42863 h 190500"/>
                <a:gd name="connsiteX8" fmla="*/ 90488 w 133350"/>
                <a:gd name="connsiteY8" fmla="*/ 66675 h 190500"/>
                <a:gd name="connsiteX9" fmla="*/ 66675 w 133350"/>
                <a:gd name="connsiteY9" fmla="*/ 90488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3350" h="190500">
                  <a:moveTo>
                    <a:pt x="66675" y="0"/>
                  </a:moveTo>
                  <a:cubicBezTo>
                    <a:pt x="29813" y="0"/>
                    <a:pt x="0" y="29813"/>
                    <a:pt x="0" y="66675"/>
                  </a:cubicBezTo>
                  <a:cubicBezTo>
                    <a:pt x="0" y="116681"/>
                    <a:pt x="66675" y="190500"/>
                    <a:pt x="66675" y="190500"/>
                  </a:cubicBezTo>
                  <a:cubicBezTo>
                    <a:pt x="66675" y="190500"/>
                    <a:pt x="133350" y="116681"/>
                    <a:pt x="133350" y="66675"/>
                  </a:cubicBezTo>
                  <a:cubicBezTo>
                    <a:pt x="133350" y="29813"/>
                    <a:pt x="103537" y="0"/>
                    <a:pt x="66675" y="0"/>
                  </a:cubicBezTo>
                  <a:close/>
                  <a:moveTo>
                    <a:pt x="66675" y="90488"/>
                  </a:moveTo>
                  <a:cubicBezTo>
                    <a:pt x="53531" y="90488"/>
                    <a:pt x="42863" y="79820"/>
                    <a:pt x="42863" y="66675"/>
                  </a:cubicBezTo>
                  <a:cubicBezTo>
                    <a:pt x="42863" y="53531"/>
                    <a:pt x="53531" y="42863"/>
                    <a:pt x="66675" y="42863"/>
                  </a:cubicBezTo>
                  <a:cubicBezTo>
                    <a:pt x="79820" y="42863"/>
                    <a:pt x="90488" y="53531"/>
                    <a:pt x="90488" y="66675"/>
                  </a:cubicBezTo>
                  <a:cubicBezTo>
                    <a:pt x="90488" y="79820"/>
                    <a:pt x="79820" y="90488"/>
                    <a:pt x="66675" y="90488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72" name="Graphic 19">
            <a:extLst>
              <a:ext uri="{FF2B5EF4-FFF2-40B4-BE49-F238E27FC236}">
                <a16:creationId xmlns:a16="http://schemas.microsoft.com/office/drawing/2014/main" id="{66F3A680-38CB-4FBC-8BBE-126530BD3F00}"/>
              </a:ext>
            </a:extLst>
          </p:cNvPr>
          <p:cNvGrpSpPr/>
          <p:nvPr/>
        </p:nvGrpSpPr>
        <p:grpSpPr>
          <a:xfrm>
            <a:off x="7511879" y="2093182"/>
            <a:ext cx="228600" cy="228600"/>
            <a:chOff x="5981700" y="3314700"/>
            <a:chExt cx="228600" cy="228600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EF341550-EF19-44FA-9559-628BABD6E7B0}"/>
                </a:ext>
              </a:extLst>
            </p:cNvPr>
            <p:cNvSpPr/>
            <p:nvPr/>
          </p:nvSpPr>
          <p:spPr>
            <a:xfrm>
              <a:off x="5981700" y="3314700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16E049A3-19DA-4A15-ADDF-21CAFE00F657}"/>
                </a:ext>
              </a:extLst>
            </p:cNvPr>
            <p:cNvSpPr/>
            <p:nvPr/>
          </p:nvSpPr>
          <p:spPr>
            <a:xfrm>
              <a:off x="6029325" y="3333750"/>
              <a:ext cx="133350" cy="190500"/>
            </a:xfrm>
            <a:custGeom>
              <a:avLst/>
              <a:gdLst>
                <a:gd name="connsiteX0" fmla="*/ 66675 w 133350"/>
                <a:gd name="connsiteY0" fmla="*/ 0 h 190500"/>
                <a:gd name="connsiteX1" fmla="*/ 0 w 133350"/>
                <a:gd name="connsiteY1" fmla="*/ 66675 h 190500"/>
                <a:gd name="connsiteX2" fmla="*/ 66675 w 133350"/>
                <a:gd name="connsiteY2" fmla="*/ 190500 h 190500"/>
                <a:gd name="connsiteX3" fmla="*/ 133350 w 133350"/>
                <a:gd name="connsiteY3" fmla="*/ 66675 h 190500"/>
                <a:gd name="connsiteX4" fmla="*/ 66675 w 133350"/>
                <a:gd name="connsiteY4" fmla="*/ 0 h 190500"/>
                <a:gd name="connsiteX5" fmla="*/ 66675 w 133350"/>
                <a:gd name="connsiteY5" fmla="*/ 90488 h 190500"/>
                <a:gd name="connsiteX6" fmla="*/ 42863 w 133350"/>
                <a:gd name="connsiteY6" fmla="*/ 66675 h 190500"/>
                <a:gd name="connsiteX7" fmla="*/ 66675 w 133350"/>
                <a:gd name="connsiteY7" fmla="*/ 42863 h 190500"/>
                <a:gd name="connsiteX8" fmla="*/ 90488 w 133350"/>
                <a:gd name="connsiteY8" fmla="*/ 66675 h 190500"/>
                <a:gd name="connsiteX9" fmla="*/ 66675 w 133350"/>
                <a:gd name="connsiteY9" fmla="*/ 90488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3350" h="190500">
                  <a:moveTo>
                    <a:pt x="66675" y="0"/>
                  </a:moveTo>
                  <a:cubicBezTo>
                    <a:pt x="29813" y="0"/>
                    <a:pt x="0" y="29813"/>
                    <a:pt x="0" y="66675"/>
                  </a:cubicBezTo>
                  <a:cubicBezTo>
                    <a:pt x="0" y="116681"/>
                    <a:pt x="66675" y="190500"/>
                    <a:pt x="66675" y="190500"/>
                  </a:cubicBezTo>
                  <a:cubicBezTo>
                    <a:pt x="66675" y="190500"/>
                    <a:pt x="133350" y="116681"/>
                    <a:pt x="133350" y="66675"/>
                  </a:cubicBezTo>
                  <a:cubicBezTo>
                    <a:pt x="133350" y="29813"/>
                    <a:pt x="103537" y="0"/>
                    <a:pt x="66675" y="0"/>
                  </a:cubicBezTo>
                  <a:close/>
                  <a:moveTo>
                    <a:pt x="66675" y="90488"/>
                  </a:moveTo>
                  <a:cubicBezTo>
                    <a:pt x="53531" y="90488"/>
                    <a:pt x="42863" y="79820"/>
                    <a:pt x="42863" y="66675"/>
                  </a:cubicBezTo>
                  <a:cubicBezTo>
                    <a:pt x="42863" y="53531"/>
                    <a:pt x="53531" y="42863"/>
                    <a:pt x="66675" y="42863"/>
                  </a:cubicBezTo>
                  <a:cubicBezTo>
                    <a:pt x="79820" y="42863"/>
                    <a:pt x="90488" y="53531"/>
                    <a:pt x="90488" y="66675"/>
                  </a:cubicBezTo>
                  <a:cubicBezTo>
                    <a:pt x="90488" y="79820"/>
                    <a:pt x="79820" y="90488"/>
                    <a:pt x="66675" y="90488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0EA51282-3491-40BA-9827-A883CA72D70C}"/>
              </a:ext>
            </a:extLst>
          </p:cNvPr>
          <p:cNvSpPr txBox="1"/>
          <p:nvPr/>
        </p:nvSpPr>
        <p:spPr>
          <a:xfrm>
            <a:off x="7441902" y="5281278"/>
            <a:ext cx="23397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Waiting for Rider …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51A2CE-331E-4B5E-BA93-EAA4AC0C28C3}"/>
              </a:ext>
            </a:extLst>
          </p:cNvPr>
          <p:cNvSpPr/>
          <p:nvPr/>
        </p:nvSpPr>
        <p:spPr>
          <a:xfrm>
            <a:off x="7325032" y="373019"/>
            <a:ext cx="3043797" cy="73802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508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11EB690-F14F-406F-B172-20E337BD9D8E}"/>
              </a:ext>
            </a:extLst>
          </p:cNvPr>
          <p:cNvSpPr/>
          <p:nvPr/>
        </p:nvSpPr>
        <p:spPr>
          <a:xfrm>
            <a:off x="7325033" y="370727"/>
            <a:ext cx="3026390" cy="19724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2C0FA5B-DA47-4995-946F-242651DD57E1}"/>
              </a:ext>
            </a:extLst>
          </p:cNvPr>
          <p:cNvSpPr txBox="1"/>
          <p:nvPr/>
        </p:nvSpPr>
        <p:spPr>
          <a:xfrm>
            <a:off x="7791902" y="652230"/>
            <a:ext cx="2079685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Manage Requests</a:t>
            </a:r>
            <a:endParaRPr lang="en-US" sz="1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12" name="Graphic 8">
            <a:extLst>
              <a:ext uri="{FF2B5EF4-FFF2-40B4-BE49-F238E27FC236}">
                <a16:creationId xmlns:a16="http://schemas.microsoft.com/office/drawing/2014/main" id="{2BCF7F03-1A9E-43AB-813E-A17ED73DC323}"/>
              </a:ext>
            </a:extLst>
          </p:cNvPr>
          <p:cNvGrpSpPr/>
          <p:nvPr/>
        </p:nvGrpSpPr>
        <p:grpSpPr>
          <a:xfrm>
            <a:off x="7511879" y="707207"/>
            <a:ext cx="228600" cy="228600"/>
            <a:chOff x="7477208" y="728588"/>
            <a:chExt cx="228600" cy="2286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189AD3C-F912-4FA0-BB3C-D77AF9D36DD5}"/>
                </a:ext>
              </a:extLst>
            </p:cNvPr>
            <p:cNvSpPr/>
            <p:nvPr/>
          </p:nvSpPr>
          <p:spPr>
            <a:xfrm>
              <a:off x="7477208" y="728588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5E03F21-843C-49E5-99B9-B05FD9709306}"/>
                </a:ext>
              </a:extLst>
            </p:cNvPr>
            <p:cNvSpPr/>
            <p:nvPr/>
          </p:nvSpPr>
          <p:spPr>
            <a:xfrm>
              <a:off x="7515308" y="766688"/>
              <a:ext cx="152400" cy="152400"/>
            </a:xfrm>
            <a:custGeom>
              <a:avLst/>
              <a:gdLst>
                <a:gd name="connsiteX0" fmla="*/ 152400 w 152400"/>
                <a:gd name="connsiteY0" fmla="*/ 66675 h 152400"/>
                <a:gd name="connsiteX1" fmla="*/ 36481 w 152400"/>
                <a:gd name="connsiteY1" fmla="*/ 66675 h 152400"/>
                <a:gd name="connsiteX2" fmla="*/ 89726 w 152400"/>
                <a:gd name="connsiteY2" fmla="*/ 13430 h 152400"/>
                <a:gd name="connsiteX3" fmla="*/ 76200 w 152400"/>
                <a:gd name="connsiteY3" fmla="*/ 0 h 152400"/>
                <a:gd name="connsiteX4" fmla="*/ 0 w 152400"/>
                <a:gd name="connsiteY4" fmla="*/ 76200 h 152400"/>
                <a:gd name="connsiteX5" fmla="*/ 76200 w 152400"/>
                <a:gd name="connsiteY5" fmla="*/ 152400 h 152400"/>
                <a:gd name="connsiteX6" fmla="*/ 89630 w 152400"/>
                <a:gd name="connsiteY6" fmla="*/ 138970 h 152400"/>
                <a:gd name="connsiteX7" fmla="*/ 36481 w 152400"/>
                <a:gd name="connsiteY7" fmla="*/ 85725 h 152400"/>
                <a:gd name="connsiteX8" fmla="*/ 152400 w 152400"/>
                <a:gd name="connsiteY8" fmla="*/ 85725 h 152400"/>
                <a:gd name="connsiteX9" fmla="*/ 152400 w 152400"/>
                <a:gd name="connsiteY9" fmla="*/ 66675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400" h="152400">
                  <a:moveTo>
                    <a:pt x="152400" y="66675"/>
                  </a:moveTo>
                  <a:lnTo>
                    <a:pt x="36481" y="66675"/>
                  </a:lnTo>
                  <a:lnTo>
                    <a:pt x="89726" y="13430"/>
                  </a:lnTo>
                  <a:lnTo>
                    <a:pt x="76200" y="0"/>
                  </a:lnTo>
                  <a:lnTo>
                    <a:pt x="0" y="76200"/>
                  </a:lnTo>
                  <a:lnTo>
                    <a:pt x="76200" y="152400"/>
                  </a:lnTo>
                  <a:lnTo>
                    <a:pt x="89630" y="138970"/>
                  </a:lnTo>
                  <a:lnTo>
                    <a:pt x="36481" y="85725"/>
                  </a:lnTo>
                  <a:lnTo>
                    <a:pt x="152400" y="85725"/>
                  </a:lnTo>
                  <a:lnTo>
                    <a:pt x="152400" y="66675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AB66DC02-8392-4038-9EC4-3B06555B4850}"/>
              </a:ext>
            </a:extLst>
          </p:cNvPr>
          <p:cNvSpPr/>
          <p:nvPr/>
        </p:nvSpPr>
        <p:spPr>
          <a:xfrm>
            <a:off x="10356727" y="373020"/>
            <a:ext cx="753725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767442B-8E43-414C-84F0-29BDF975DA67}"/>
              </a:ext>
            </a:extLst>
          </p:cNvPr>
          <p:cNvSpPr txBox="1"/>
          <p:nvPr/>
        </p:nvSpPr>
        <p:spPr>
          <a:xfrm>
            <a:off x="7721623" y="2139466"/>
            <a:ext cx="967234" cy="103332"/>
          </a:xfrm>
          <a:prstGeom prst="rect">
            <a:avLst/>
          </a:prstGeom>
          <a:solidFill>
            <a:schemeClr val="accent6">
              <a:lumMod val="40000"/>
              <a:lumOff val="60000"/>
              <a:alpha val="76000"/>
            </a:schemeClr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lang="en-MY" sz="700" dirty="0" err="1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MyStore</a:t>
            </a:r>
            <a:r>
              <a:rPr lang="en-MY" sz="7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– Shah </a:t>
            </a:r>
            <a:r>
              <a:rPr lang="en-MY" sz="700" dirty="0" err="1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Alam</a:t>
            </a:r>
            <a:endParaRPr lang="en-US" sz="7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CB69CE27-BB39-4099-9833-4F9733A5F810}"/>
              </a:ext>
            </a:extLst>
          </p:cNvPr>
          <p:cNvSpPr txBox="1"/>
          <p:nvPr/>
        </p:nvSpPr>
        <p:spPr>
          <a:xfrm>
            <a:off x="8359297" y="2780451"/>
            <a:ext cx="1329835" cy="111282"/>
          </a:xfrm>
          <a:prstGeom prst="rect">
            <a:avLst/>
          </a:prstGeom>
          <a:solidFill>
            <a:schemeClr val="accent6">
              <a:lumMod val="40000"/>
              <a:lumOff val="60000"/>
              <a:alpha val="76000"/>
            </a:schemeClr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lang="en-MY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No28, Jalan Example 48/32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C37193EC-DF4B-4A2D-B304-DC07A7AA1D1F}"/>
              </a:ext>
            </a:extLst>
          </p:cNvPr>
          <p:cNvSpPr txBox="1"/>
          <p:nvPr/>
        </p:nvSpPr>
        <p:spPr>
          <a:xfrm>
            <a:off x="7441902" y="3185251"/>
            <a:ext cx="25057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0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 #3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1EF36402-DE23-4665-BEAA-246DD2ACFBCF}"/>
              </a:ext>
            </a:extLst>
          </p:cNvPr>
          <p:cNvGrpSpPr/>
          <p:nvPr/>
        </p:nvGrpSpPr>
        <p:grpSpPr>
          <a:xfrm>
            <a:off x="7532769" y="3492500"/>
            <a:ext cx="2731788" cy="311472"/>
            <a:chOff x="7532769" y="3492500"/>
            <a:chExt cx="2731788" cy="311472"/>
          </a:xfrm>
        </p:grpSpPr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84097B0F-56A2-478B-9245-CA899E459866}"/>
                </a:ext>
              </a:extLst>
            </p:cNvPr>
            <p:cNvGrpSpPr/>
            <p:nvPr/>
          </p:nvGrpSpPr>
          <p:grpSpPr>
            <a:xfrm>
              <a:off x="7532769" y="3516293"/>
              <a:ext cx="2722624" cy="287679"/>
              <a:chOff x="7532769" y="4845500"/>
              <a:chExt cx="2722624" cy="287679"/>
            </a:xfrm>
          </p:grpSpPr>
          <p:grpSp>
            <p:nvGrpSpPr>
              <p:cNvPr id="101" name="Graphic 29">
                <a:extLst>
                  <a:ext uri="{FF2B5EF4-FFF2-40B4-BE49-F238E27FC236}">
                    <a16:creationId xmlns:a16="http://schemas.microsoft.com/office/drawing/2014/main" id="{FDB43FC3-0999-4C57-997A-027AC242D1C7}"/>
                  </a:ext>
                </a:extLst>
              </p:cNvPr>
              <p:cNvGrpSpPr/>
              <p:nvPr/>
            </p:nvGrpSpPr>
            <p:grpSpPr>
              <a:xfrm>
                <a:off x="7532769" y="4845500"/>
                <a:ext cx="277624" cy="277624"/>
                <a:chOff x="5981700" y="3314700"/>
                <a:chExt cx="228600" cy="228600"/>
              </a:xfrm>
            </p:grpSpPr>
            <p:sp>
              <p:nvSpPr>
                <p:cNvPr id="114" name="Freeform: Shape 113">
                  <a:extLst>
                    <a:ext uri="{FF2B5EF4-FFF2-40B4-BE49-F238E27FC236}">
                      <a16:creationId xmlns:a16="http://schemas.microsoft.com/office/drawing/2014/main" id="{CD4CC58A-63EC-49FC-97C8-8C3AB6821E0F}"/>
                    </a:ext>
                  </a:extLst>
                </p:cNvPr>
                <p:cNvSpPr/>
                <p:nvPr/>
              </p:nvSpPr>
              <p:spPr>
                <a:xfrm>
                  <a:off x="5981700" y="3314700"/>
                  <a:ext cx="228600" cy="228600"/>
                </a:xfrm>
                <a:custGeom>
                  <a:avLst/>
                  <a:gdLst>
                    <a:gd name="connsiteX0" fmla="*/ 0 w 228600"/>
                    <a:gd name="connsiteY0" fmla="*/ 0 h 228600"/>
                    <a:gd name="connsiteX1" fmla="*/ 228600 w 228600"/>
                    <a:gd name="connsiteY1" fmla="*/ 0 h 228600"/>
                    <a:gd name="connsiteX2" fmla="*/ 228600 w 228600"/>
                    <a:gd name="connsiteY2" fmla="*/ 228600 h 228600"/>
                    <a:gd name="connsiteX3" fmla="*/ 0 w 228600"/>
                    <a:gd name="connsiteY3" fmla="*/ 228600 h 228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28600" h="228600">
                      <a:moveTo>
                        <a:pt x="0" y="0"/>
                      </a:moveTo>
                      <a:lnTo>
                        <a:pt x="228600" y="0"/>
                      </a:lnTo>
                      <a:lnTo>
                        <a:pt x="228600" y="228600"/>
                      </a:lnTo>
                      <a:lnTo>
                        <a:pt x="0" y="228600"/>
                      </a:lnTo>
                      <a:close/>
                    </a:path>
                  </a:pathLst>
                </a:custGeom>
                <a:noFill/>
                <a:ln w="31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5" name="Freeform: Shape 114">
                  <a:extLst>
                    <a:ext uri="{FF2B5EF4-FFF2-40B4-BE49-F238E27FC236}">
                      <a16:creationId xmlns:a16="http://schemas.microsoft.com/office/drawing/2014/main" id="{3F95F136-8AC9-4D67-82DF-1F900682EAF9}"/>
                    </a:ext>
                  </a:extLst>
                </p:cNvPr>
                <p:cNvSpPr/>
                <p:nvPr/>
              </p:nvSpPr>
              <p:spPr>
                <a:xfrm>
                  <a:off x="5991225" y="3368992"/>
                  <a:ext cx="133350" cy="145732"/>
                </a:xfrm>
                <a:custGeom>
                  <a:avLst/>
                  <a:gdLst>
                    <a:gd name="connsiteX0" fmla="*/ 68294 w 133350"/>
                    <a:gd name="connsiteY0" fmla="*/ 0 h 145732"/>
                    <a:gd name="connsiteX1" fmla="*/ 0 w 133350"/>
                    <a:gd name="connsiteY1" fmla="*/ 45529 h 145732"/>
                    <a:gd name="connsiteX2" fmla="*/ 0 w 133350"/>
                    <a:gd name="connsiteY2" fmla="*/ 145733 h 145732"/>
                    <a:gd name="connsiteX3" fmla="*/ 47625 w 133350"/>
                    <a:gd name="connsiteY3" fmla="*/ 145733 h 145732"/>
                    <a:gd name="connsiteX4" fmla="*/ 47625 w 133350"/>
                    <a:gd name="connsiteY4" fmla="*/ 69533 h 145732"/>
                    <a:gd name="connsiteX5" fmla="*/ 85725 w 133350"/>
                    <a:gd name="connsiteY5" fmla="*/ 69533 h 145732"/>
                    <a:gd name="connsiteX6" fmla="*/ 85725 w 133350"/>
                    <a:gd name="connsiteY6" fmla="*/ 145733 h 145732"/>
                    <a:gd name="connsiteX7" fmla="*/ 133350 w 133350"/>
                    <a:gd name="connsiteY7" fmla="*/ 145733 h 145732"/>
                    <a:gd name="connsiteX8" fmla="*/ 133350 w 133350"/>
                    <a:gd name="connsiteY8" fmla="*/ 43339 h 1457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3350" h="145732">
                      <a:moveTo>
                        <a:pt x="68294" y="0"/>
                      </a:moveTo>
                      <a:lnTo>
                        <a:pt x="0" y="45529"/>
                      </a:lnTo>
                      <a:lnTo>
                        <a:pt x="0" y="145733"/>
                      </a:lnTo>
                      <a:lnTo>
                        <a:pt x="47625" y="145733"/>
                      </a:lnTo>
                      <a:lnTo>
                        <a:pt x="47625" y="69533"/>
                      </a:lnTo>
                      <a:lnTo>
                        <a:pt x="85725" y="69533"/>
                      </a:lnTo>
                      <a:lnTo>
                        <a:pt x="85725" y="145733"/>
                      </a:lnTo>
                      <a:lnTo>
                        <a:pt x="133350" y="145733"/>
                      </a:lnTo>
                      <a:lnTo>
                        <a:pt x="133350" y="43339"/>
                      </a:ln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31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6" name="Freeform: Shape 115">
                  <a:extLst>
                    <a:ext uri="{FF2B5EF4-FFF2-40B4-BE49-F238E27FC236}">
                      <a16:creationId xmlns:a16="http://schemas.microsoft.com/office/drawing/2014/main" id="{89C66060-FCC3-4BC9-AC5C-3DD99763D7F9}"/>
                    </a:ext>
                  </a:extLst>
                </p:cNvPr>
                <p:cNvSpPr/>
                <p:nvPr/>
              </p:nvSpPr>
              <p:spPr>
                <a:xfrm>
                  <a:off x="6143625" y="3381375"/>
                  <a:ext cx="19050" cy="19050"/>
                </a:xfrm>
                <a:custGeom>
                  <a:avLst/>
                  <a:gdLst>
                    <a:gd name="connsiteX0" fmla="*/ 0 w 19050"/>
                    <a:gd name="connsiteY0" fmla="*/ 0 h 19050"/>
                    <a:gd name="connsiteX1" fmla="*/ 19050 w 19050"/>
                    <a:gd name="connsiteY1" fmla="*/ 0 h 19050"/>
                    <a:gd name="connsiteX2" fmla="*/ 19050 w 19050"/>
                    <a:gd name="connsiteY2" fmla="*/ 19050 h 19050"/>
                    <a:gd name="connsiteX3" fmla="*/ 0 w 19050"/>
                    <a:gd name="connsiteY3" fmla="*/ 19050 h 19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9050" h="19050">
                      <a:moveTo>
                        <a:pt x="0" y="0"/>
                      </a:moveTo>
                      <a:lnTo>
                        <a:pt x="19050" y="0"/>
                      </a:lnTo>
                      <a:lnTo>
                        <a:pt x="19050" y="19050"/>
                      </a:lnTo>
                      <a:lnTo>
                        <a:pt x="0" y="19050"/>
                      </a:lnTo>
                      <a:close/>
                    </a:path>
                  </a:pathLst>
                </a:custGeom>
                <a:noFill/>
                <a:ln w="31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7" name="Freeform: Shape 116">
                  <a:extLst>
                    <a:ext uri="{FF2B5EF4-FFF2-40B4-BE49-F238E27FC236}">
                      <a16:creationId xmlns:a16="http://schemas.microsoft.com/office/drawing/2014/main" id="{7BF062A2-D77B-42E8-B98D-5F72EC1AE600}"/>
                    </a:ext>
                  </a:extLst>
                </p:cNvPr>
                <p:cNvSpPr/>
                <p:nvPr/>
              </p:nvSpPr>
              <p:spPr>
                <a:xfrm>
                  <a:off x="6076950" y="3343275"/>
                  <a:ext cx="123825" cy="171450"/>
                </a:xfrm>
                <a:custGeom>
                  <a:avLst/>
                  <a:gdLst>
                    <a:gd name="connsiteX0" fmla="*/ 0 w 123825"/>
                    <a:gd name="connsiteY0" fmla="*/ 0 h 171450"/>
                    <a:gd name="connsiteX1" fmla="*/ 0 w 123825"/>
                    <a:gd name="connsiteY1" fmla="*/ 14383 h 171450"/>
                    <a:gd name="connsiteX2" fmla="*/ 19050 w 123825"/>
                    <a:gd name="connsiteY2" fmla="*/ 27051 h 171450"/>
                    <a:gd name="connsiteX3" fmla="*/ 35528 w 123825"/>
                    <a:gd name="connsiteY3" fmla="*/ 38100 h 171450"/>
                    <a:gd name="connsiteX4" fmla="*/ 47625 w 123825"/>
                    <a:gd name="connsiteY4" fmla="*/ 38100 h 171450"/>
                    <a:gd name="connsiteX5" fmla="*/ 47625 w 123825"/>
                    <a:gd name="connsiteY5" fmla="*/ 46196 h 171450"/>
                    <a:gd name="connsiteX6" fmla="*/ 66675 w 123825"/>
                    <a:gd name="connsiteY6" fmla="*/ 58960 h 171450"/>
                    <a:gd name="connsiteX7" fmla="*/ 66675 w 123825"/>
                    <a:gd name="connsiteY7" fmla="*/ 76200 h 171450"/>
                    <a:gd name="connsiteX8" fmla="*/ 85725 w 123825"/>
                    <a:gd name="connsiteY8" fmla="*/ 76200 h 171450"/>
                    <a:gd name="connsiteX9" fmla="*/ 85725 w 123825"/>
                    <a:gd name="connsiteY9" fmla="*/ 95250 h 171450"/>
                    <a:gd name="connsiteX10" fmla="*/ 66675 w 123825"/>
                    <a:gd name="connsiteY10" fmla="*/ 95250 h 171450"/>
                    <a:gd name="connsiteX11" fmla="*/ 66675 w 123825"/>
                    <a:gd name="connsiteY11" fmla="*/ 114300 h 171450"/>
                    <a:gd name="connsiteX12" fmla="*/ 85725 w 123825"/>
                    <a:gd name="connsiteY12" fmla="*/ 114300 h 171450"/>
                    <a:gd name="connsiteX13" fmla="*/ 85725 w 123825"/>
                    <a:gd name="connsiteY13" fmla="*/ 133350 h 171450"/>
                    <a:gd name="connsiteX14" fmla="*/ 66675 w 123825"/>
                    <a:gd name="connsiteY14" fmla="*/ 133350 h 171450"/>
                    <a:gd name="connsiteX15" fmla="*/ 66675 w 123825"/>
                    <a:gd name="connsiteY15" fmla="*/ 171450 h 171450"/>
                    <a:gd name="connsiteX16" fmla="*/ 123825 w 123825"/>
                    <a:gd name="connsiteY16" fmla="*/ 171450 h 171450"/>
                    <a:gd name="connsiteX17" fmla="*/ 123825 w 123825"/>
                    <a:gd name="connsiteY17" fmla="*/ 0 h 171450"/>
                    <a:gd name="connsiteX18" fmla="*/ 0 w 123825"/>
                    <a:gd name="connsiteY18" fmla="*/ 0 h 171450"/>
                    <a:gd name="connsiteX19" fmla="*/ 85725 w 123825"/>
                    <a:gd name="connsiteY19" fmla="*/ 57150 h 171450"/>
                    <a:gd name="connsiteX20" fmla="*/ 66675 w 123825"/>
                    <a:gd name="connsiteY20" fmla="*/ 57150 h 171450"/>
                    <a:gd name="connsiteX21" fmla="*/ 66675 w 123825"/>
                    <a:gd name="connsiteY21" fmla="*/ 38100 h 171450"/>
                    <a:gd name="connsiteX22" fmla="*/ 85725 w 123825"/>
                    <a:gd name="connsiteY22" fmla="*/ 38100 h 171450"/>
                    <a:gd name="connsiteX23" fmla="*/ 85725 w 123825"/>
                    <a:gd name="connsiteY23" fmla="*/ 57150 h 1714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123825" h="171450">
                      <a:moveTo>
                        <a:pt x="0" y="0"/>
                      </a:moveTo>
                      <a:lnTo>
                        <a:pt x="0" y="14383"/>
                      </a:lnTo>
                      <a:lnTo>
                        <a:pt x="19050" y="27051"/>
                      </a:lnTo>
                      <a:lnTo>
                        <a:pt x="35528" y="38100"/>
                      </a:lnTo>
                      <a:lnTo>
                        <a:pt x="47625" y="38100"/>
                      </a:lnTo>
                      <a:lnTo>
                        <a:pt x="47625" y="46196"/>
                      </a:lnTo>
                      <a:lnTo>
                        <a:pt x="66675" y="58960"/>
                      </a:lnTo>
                      <a:lnTo>
                        <a:pt x="66675" y="76200"/>
                      </a:lnTo>
                      <a:lnTo>
                        <a:pt x="85725" y="76200"/>
                      </a:lnTo>
                      <a:lnTo>
                        <a:pt x="85725" y="95250"/>
                      </a:lnTo>
                      <a:lnTo>
                        <a:pt x="66675" y="95250"/>
                      </a:lnTo>
                      <a:lnTo>
                        <a:pt x="66675" y="114300"/>
                      </a:lnTo>
                      <a:lnTo>
                        <a:pt x="85725" y="114300"/>
                      </a:lnTo>
                      <a:lnTo>
                        <a:pt x="85725" y="133350"/>
                      </a:lnTo>
                      <a:lnTo>
                        <a:pt x="66675" y="133350"/>
                      </a:lnTo>
                      <a:lnTo>
                        <a:pt x="66675" y="171450"/>
                      </a:lnTo>
                      <a:lnTo>
                        <a:pt x="123825" y="171450"/>
                      </a:lnTo>
                      <a:lnTo>
                        <a:pt x="123825" y="0"/>
                      </a:lnTo>
                      <a:lnTo>
                        <a:pt x="0" y="0"/>
                      </a:lnTo>
                      <a:close/>
                      <a:moveTo>
                        <a:pt x="85725" y="57150"/>
                      </a:moveTo>
                      <a:lnTo>
                        <a:pt x="66675" y="57150"/>
                      </a:lnTo>
                      <a:lnTo>
                        <a:pt x="66675" y="38100"/>
                      </a:lnTo>
                      <a:lnTo>
                        <a:pt x="85725" y="38100"/>
                      </a:lnTo>
                      <a:lnTo>
                        <a:pt x="85725" y="57150"/>
                      </a:ln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31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D27072BE-94CB-492D-A071-6A4856A1EC9E}"/>
                  </a:ext>
                </a:extLst>
              </p:cNvPr>
              <p:cNvSpPr txBox="1"/>
              <p:nvPr/>
            </p:nvSpPr>
            <p:spPr>
              <a:xfrm>
                <a:off x="7915675" y="4856180"/>
                <a:ext cx="233971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12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Receiver Information</a:t>
                </a:r>
              </a:p>
            </p:txBody>
          </p:sp>
        </p:grpSp>
        <p:grpSp>
          <p:nvGrpSpPr>
            <p:cNvPr id="131" name="Graphic 25">
              <a:extLst>
                <a:ext uri="{FF2B5EF4-FFF2-40B4-BE49-F238E27FC236}">
                  <a16:creationId xmlns:a16="http://schemas.microsoft.com/office/drawing/2014/main" id="{0C617E47-EB0E-48FE-B316-31E2F79F5110}"/>
                </a:ext>
              </a:extLst>
            </p:cNvPr>
            <p:cNvGrpSpPr/>
            <p:nvPr/>
          </p:nvGrpSpPr>
          <p:grpSpPr>
            <a:xfrm>
              <a:off x="9988588" y="3492500"/>
              <a:ext cx="275969" cy="275969"/>
              <a:chOff x="5784624" y="3117624"/>
              <a:chExt cx="622752" cy="622752"/>
            </a:xfrm>
          </p:grpSpPr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B9D9F628-1C48-45FA-90B0-1F315EEDA133}"/>
                  </a:ext>
                </a:extLst>
              </p:cNvPr>
              <p:cNvSpPr/>
              <p:nvPr/>
            </p:nvSpPr>
            <p:spPr>
              <a:xfrm>
                <a:off x="5784624" y="3117624"/>
                <a:ext cx="622752" cy="622752"/>
              </a:xfrm>
              <a:custGeom>
                <a:avLst/>
                <a:gdLst>
                  <a:gd name="connsiteX0" fmla="*/ 0 w 622752"/>
                  <a:gd name="connsiteY0" fmla="*/ 0 h 622752"/>
                  <a:gd name="connsiteX1" fmla="*/ 622752 w 622752"/>
                  <a:gd name="connsiteY1" fmla="*/ 0 h 622752"/>
                  <a:gd name="connsiteX2" fmla="*/ 622752 w 622752"/>
                  <a:gd name="connsiteY2" fmla="*/ 622752 h 622752"/>
                  <a:gd name="connsiteX3" fmla="*/ 0 w 622752"/>
                  <a:gd name="connsiteY3" fmla="*/ 622752 h 6227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2752" h="622752">
                    <a:moveTo>
                      <a:pt x="0" y="0"/>
                    </a:moveTo>
                    <a:lnTo>
                      <a:pt x="622752" y="0"/>
                    </a:lnTo>
                    <a:lnTo>
                      <a:pt x="622752" y="622752"/>
                    </a:lnTo>
                    <a:lnTo>
                      <a:pt x="0" y="622752"/>
                    </a:lnTo>
                    <a:close/>
                  </a:path>
                </a:pathLst>
              </a:custGeom>
              <a:noFill/>
              <a:ln w="25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568F8200-2BB2-4227-9C87-5B4B9089D28E}"/>
                  </a:ext>
                </a:extLst>
              </p:cNvPr>
              <p:cNvSpPr/>
              <p:nvPr/>
            </p:nvSpPr>
            <p:spPr>
              <a:xfrm>
                <a:off x="5872847" y="3262932"/>
                <a:ext cx="456684" cy="347703"/>
              </a:xfrm>
              <a:custGeom>
                <a:avLst/>
                <a:gdLst>
                  <a:gd name="connsiteX0" fmla="*/ 145309 w 456684"/>
                  <a:gd name="connsiteY0" fmla="*/ 275049 h 347703"/>
                  <a:gd name="connsiteX1" fmla="*/ 36327 w 456684"/>
                  <a:gd name="connsiteY1" fmla="*/ 166067 h 347703"/>
                  <a:gd name="connsiteX2" fmla="*/ 0 w 456684"/>
                  <a:gd name="connsiteY2" fmla="*/ 202394 h 347703"/>
                  <a:gd name="connsiteX3" fmla="*/ 145309 w 456684"/>
                  <a:gd name="connsiteY3" fmla="*/ 347703 h 347703"/>
                  <a:gd name="connsiteX4" fmla="*/ 456685 w 456684"/>
                  <a:gd name="connsiteY4" fmla="*/ 36327 h 347703"/>
                  <a:gd name="connsiteX5" fmla="*/ 420358 w 456684"/>
                  <a:gd name="connsiteY5" fmla="*/ 0 h 347703"/>
                  <a:gd name="connsiteX6" fmla="*/ 145309 w 456684"/>
                  <a:gd name="connsiteY6" fmla="*/ 275049 h 3477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56684" h="347703">
                    <a:moveTo>
                      <a:pt x="145309" y="275049"/>
                    </a:moveTo>
                    <a:lnTo>
                      <a:pt x="36327" y="166067"/>
                    </a:lnTo>
                    <a:lnTo>
                      <a:pt x="0" y="202394"/>
                    </a:lnTo>
                    <a:lnTo>
                      <a:pt x="145309" y="347703"/>
                    </a:lnTo>
                    <a:lnTo>
                      <a:pt x="456685" y="36327"/>
                    </a:lnTo>
                    <a:lnTo>
                      <a:pt x="420358" y="0"/>
                    </a:lnTo>
                    <a:lnTo>
                      <a:pt x="145309" y="275049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25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907AED1D-32B8-43C1-934C-ABBDB740EFE2}"/>
              </a:ext>
            </a:extLst>
          </p:cNvPr>
          <p:cNvSpPr/>
          <p:nvPr/>
        </p:nvSpPr>
        <p:spPr>
          <a:xfrm>
            <a:off x="7599559" y="4091494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9E295F8-EDE3-4664-91FB-5B49A1330890}"/>
              </a:ext>
            </a:extLst>
          </p:cNvPr>
          <p:cNvSpPr txBox="1"/>
          <p:nvPr/>
        </p:nvSpPr>
        <p:spPr>
          <a:xfrm>
            <a:off x="7606923" y="4156254"/>
            <a:ext cx="12078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Address Line 1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C1EB4290-78C6-4091-96DE-F7C37426C0C3}"/>
              </a:ext>
            </a:extLst>
          </p:cNvPr>
          <p:cNvSpPr/>
          <p:nvPr/>
        </p:nvSpPr>
        <p:spPr>
          <a:xfrm>
            <a:off x="7599559" y="4581741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67867E0-A345-4529-8AF2-6AD475B284BC}"/>
              </a:ext>
            </a:extLst>
          </p:cNvPr>
          <p:cNvSpPr txBox="1"/>
          <p:nvPr/>
        </p:nvSpPr>
        <p:spPr>
          <a:xfrm>
            <a:off x="7606923" y="4646501"/>
            <a:ext cx="12078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Address Line 2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C3936A-20F8-4EE3-8F72-E1D3378BF2A4}"/>
              </a:ext>
            </a:extLst>
          </p:cNvPr>
          <p:cNvSpPr/>
          <p:nvPr/>
        </p:nvSpPr>
        <p:spPr>
          <a:xfrm>
            <a:off x="4293395" y="244447"/>
            <a:ext cx="3026390" cy="55742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16ADAF-7F31-4824-AD90-5971164C1431}"/>
              </a:ext>
            </a:extLst>
          </p:cNvPr>
          <p:cNvSpPr txBox="1"/>
          <p:nvPr/>
        </p:nvSpPr>
        <p:spPr>
          <a:xfrm>
            <a:off x="307089" y="1553371"/>
            <a:ext cx="4395462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Login/Registration Form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for Rider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Successful/Rejected 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Edit Personal Information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Post Requests</a:t>
            </a:r>
            <a:endParaRPr lang="en-MY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Sender Manage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Accepts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Manage Accepted Requests</a:t>
            </a:r>
          </a:p>
        </p:txBody>
      </p:sp>
    </p:spTree>
    <p:extLst>
      <p:ext uri="{BB962C8B-B14F-4D97-AF65-F5344CB8AC3E}">
        <p14:creationId xmlns:p14="http://schemas.microsoft.com/office/powerpoint/2010/main" val="20755577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F5C11E-D46B-437C-B88B-93B0E530D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86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ADAF5-AA9E-4DD4-9CD6-10CDA84BD0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UI/UX Design &amp; Demo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590781-8118-48CB-84FD-E2E68419098C}"/>
              </a:ext>
            </a:extLst>
          </p:cNvPr>
          <p:cNvSpPr/>
          <p:nvPr/>
        </p:nvSpPr>
        <p:spPr>
          <a:xfrm>
            <a:off x="7325033" y="373020"/>
            <a:ext cx="3043798" cy="54111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01C0E92-6B5B-4A7D-A7BE-4D6DC0E773FF}"/>
              </a:ext>
            </a:extLst>
          </p:cNvPr>
          <p:cNvSpPr/>
          <p:nvPr/>
        </p:nvSpPr>
        <p:spPr>
          <a:xfrm>
            <a:off x="9677827" y="7071439"/>
            <a:ext cx="365126" cy="365126"/>
          </a:xfrm>
          <a:custGeom>
            <a:avLst/>
            <a:gdLst>
              <a:gd name="connsiteX0" fmla="*/ 0 w 578997"/>
              <a:gd name="connsiteY0" fmla="*/ 0 h 578997"/>
              <a:gd name="connsiteX1" fmla="*/ 578997 w 578997"/>
              <a:gd name="connsiteY1" fmla="*/ 0 h 578997"/>
              <a:gd name="connsiteX2" fmla="*/ 578997 w 578997"/>
              <a:gd name="connsiteY2" fmla="*/ 578997 h 578997"/>
              <a:gd name="connsiteX3" fmla="*/ 0 w 578997"/>
              <a:gd name="connsiteY3" fmla="*/ 578997 h 578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997" h="578997">
                <a:moveTo>
                  <a:pt x="0" y="0"/>
                </a:moveTo>
                <a:lnTo>
                  <a:pt x="578997" y="0"/>
                </a:lnTo>
                <a:lnTo>
                  <a:pt x="578997" y="578997"/>
                </a:lnTo>
                <a:lnTo>
                  <a:pt x="0" y="578997"/>
                </a:lnTo>
                <a:close/>
              </a:path>
            </a:pathLst>
          </a:custGeom>
          <a:noFill/>
          <a:ln w="2381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9D3670E-0C8E-4C88-B7C4-368DBE7C0BF4}"/>
              </a:ext>
            </a:extLst>
          </p:cNvPr>
          <p:cNvSpPr/>
          <p:nvPr/>
        </p:nvSpPr>
        <p:spPr>
          <a:xfrm>
            <a:off x="7239099" y="0"/>
            <a:ext cx="3112324" cy="3750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D209A719-F89B-4DC0-ABFA-EAB0EA1AD781}"/>
              </a:ext>
            </a:extLst>
          </p:cNvPr>
          <p:cNvCxnSpPr/>
          <p:nvPr/>
        </p:nvCxnSpPr>
        <p:spPr>
          <a:xfrm>
            <a:off x="4610600" y="1583559"/>
            <a:ext cx="2392884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9EDA8800-9F88-4991-8C0B-A6519E78073B}"/>
              </a:ext>
            </a:extLst>
          </p:cNvPr>
          <p:cNvSpPr txBox="1"/>
          <p:nvPr/>
        </p:nvSpPr>
        <p:spPr>
          <a:xfrm>
            <a:off x="5085241" y="1765183"/>
            <a:ext cx="164106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 History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79" name="Graphic 120">
            <a:extLst>
              <a:ext uri="{FF2B5EF4-FFF2-40B4-BE49-F238E27FC236}">
                <a16:creationId xmlns:a16="http://schemas.microsoft.com/office/drawing/2014/main" id="{50167D4A-E0F9-4130-86B2-003395584E3B}"/>
              </a:ext>
            </a:extLst>
          </p:cNvPr>
          <p:cNvGrpSpPr/>
          <p:nvPr/>
        </p:nvGrpSpPr>
        <p:grpSpPr>
          <a:xfrm>
            <a:off x="4724146" y="1748888"/>
            <a:ext cx="339582" cy="339582"/>
            <a:chOff x="7552822" y="2260856"/>
            <a:chExt cx="339582" cy="339582"/>
          </a:xfrm>
        </p:grpSpPr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ED10240C-975F-45CF-AE89-5E46920EDB2C}"/>
                </a:ext>
              </a:extLst>
            </p:cNvPr>
            <p:cNvSpPr/>
            <p:nvPr/>
          </p:nvSpPr>
          <p:spPr>
            <a:xfrm>
              <a:off x="7552822" y="2260856"/>
              <a:ext cx="339582" cy="339582"/>
            </a:xfrm>
            <a:custGeom>
              <a:avLst/>
              <a:gdLst>
                <a:gd name="connsiteX0" fmla="*/ 0 w 339582"/>
                <a:gd name="connsiteY0" fmla="*/ 0 h 339582"/>
                <a:gd name="connsiteX1" fmla="*/ 339582 w 339582"/>
                <a:gd name="connsiteY1" fmla="*/ 0 h 339582"/>
                <a:gd name="connsiteX2" fmla="*/ 339582 w 339582"/>
                <a:gd name="connsiteY2" fmla="*/ 339582 h 339582"/>
                <a:gd name="connsiteX3" fmla="*/ 0 w 339582"/>
                <a:gd name="connsiteY3" fmla="*/ 339582 h 33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582" h="339582">
                  <a:moveTo>
                    <a:pt x="0" y="0"/>
                  </a:moveTo>
                  <a:lnTo>
                    <a:pt x="339582" y="0"/>
                  </a:lnTo>
                  <a:lnTo>
                    <a:pt x="339582" y="339582"/>
                  </a:lnTo>
                  <a:lnTo>
                    <a:pt x="0" y="339582"/>
                  </a:lnTo>
                  <a:close/>
                </a:path>
              </a:pathLst>
            </a:custGeom>
            <a:noFill/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53711E65-6DD1-43FB-A806-BB3A35F70046}"/>
                </a:ext>
              </a:extLst>
            </p:cNvPr>
            <p:cNvSpPr/>
            <p:nvPr/>
          </p:nvSpPr>
          <p:spPr>
            <a:xfrm>
              <a:off x="7581120" y="2289154"/>
              <a:ext cx="282985" cy="282985"/>
            </a:xfrm>
            <a:custGeom>
              <a:avLst/>
              <a:gdLst>
                <a:gd name="connsiteX0" fmla="*/ 141351 w 282985"/>
                <a:gd name="connsiteY0" fmla="*/ 0 h 282985"/>
                <a:gd name="connsiteX1" fmla="*/ 0 w 282985"/>
                <a:gd name="connsiteY1" fmla="*/ 141493 h 282985"/>
                <a:gd name="connsiteX2" fmla="*/ 141351 w 282985"/>
                <a:gd name="connsiteY2" fmla="*/ 282985 h 282985"/>
                <a:gd name="connsiteX3" fmla="*/ 282985 w 282985"/>
                <a:gd name="connsiteY3" fmla="*/ 141493 h 282985"/>
                <a:gd name="connsiteX4" fmla="*/ 141351 w 282985"/>
                <a:gd name="connsiteY4" fmla="*/ 0 h 282985"/>
                <a:gd name="connsiteX5" fmla="*/ 141493 w 282985"/>
                <a:gd name="connsiteY5" fmla="*/ 254687 h 282985"/>
                <a:gd name="connsiteX6" fmla="*/ 28299 w 282985"/>
                <a:gd name="connsiteY6" fmla="*/ 141493 h 282985"/>
                <a:gd name="connsiteX7" fmla="*/ 141493 w 282985"/>
                <a:gd name="connsiteY7" fmla="*/ 28299 h 282985"/>
                <a:gd name="connsiteX8" fmla="*/ 254687 w 282985"/>
                <a:gd name="connsiteY8" fmla="*/ 141493 h 282985"/>
                <a:gd name="connsiteX9" fmla="*/ 141493 w 282985"/>
                <a:gd name="connsiteY9" fmla="*/ 254687 h 282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2985" h="282985">
                  <a:moveTo>
                    <a:pt x="141351" y="0"/>
                  </a:moveTo>
                  <a:cubicBezTo>
                    <a:pt x="63247" y="0"/>
                    <a:pt x="0" y="63389"/>
                    <a:pt x="0" y="141493"/>
                  </a:cubicBezTo>
                  <a:cubicBezTo>
                    <a:pt x="0" y="219596"/>
                    <a:pt x="63247" y="282985"/>
                    <a:pt x="141351" y="282985"/>
                  </a:cubicBezTo>
                  <a:cubicBezTo>
                    <a:pt x="219596" y="282985"/>
                    <a:pt x="282985" y="219596"/>
                    <a:pt x="282985" y="141493"/>
                  </a:cubicBezTo>
                  <a:cubicBezTo>
                    <a:pt x="282985" y="63389"/>
                    <a:pt x="219596" y="0"/>
                    <a:pt x="141351" y="0"/>
                  </a:cubicBezTo>
                  <a:close/>
                  <a:moveTo>
                    <a:pt x="141493" y="254687"/>
                  </a:moveTo>
                  <a:cubicBezTo>
                    <a:pt x="78953" y="254687"/>
                    <a:pt x="28299" y="204032"/>
                    <a:pt x="28299" y="141493"/>
                  </a:cubicBezTo>
                  <a:cubicBezTo>
                    <a:pt x="28299" y="78953"/>
                    <a:pt x="78953" y="28299"/>
                    <a:pt x="141493" y="28299"/>
                  </a:cubicBezTo>
                  <a:cubicBezTo>
                    <a:pt x="204032" y="28299"/>
                    <a:pt x="254687" y="78953"/>
                    <a:pt x="254687" y="141493"/>
                  </a:cubicBezTo>
                  <a:cubicBezTo>
                    <a:pt x="254687" y="204032"/>
                    <a:pt x="204032" y="254687"/>
                    <a:pt x="141493" y="254687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6C01F73E-6034-42AF-9A14-FBB967777145}"/>
                </a:ext>
              </a:extLst>
            </p:cNvPr>
            <p:cNvSpPr/>
            <p:nvPr/>
          </p:nvSpPr>
          <p:spPr>
            <a:xfrm>
              <a:off x="7708463" y="2359900"/>
              <a:ext cx="84895" cy="129465"/>
            </a:xfrm>
            <a:custGeom>
              <a:avLst/>
              <a:gdLst>
                <a:gd name="connsiteX0" fmla="*/ 21224 w 84895"/>
                <a:gd name="connsiteY0" fmla="*/ 0 h 129465"/>
                <a:gd name="connsiteX1" fmla="*/ 0 w 84895"/>
                <a:gd name="connsiteY1" fmla="*/ 0 h 129465"/>
                <a:gd name="connsiteX2" fmla="*/ 0 w 84895"/>
                <a:gd name="connsiteY2" fmla="*/ 84896 h 129465"/>
                <a:gd name="connsiteX3" fmla="*/ 74284 w 84895"/>
                <a:gd name="connsiteY3" fmla="*/ 129466 h 129465"/>
                <a:gd name="connsiteX4" fmla="*/ 84896 w 84895"/>
                <a:gd name="connsiteY4" fmla="*/ 112062 h 129465"/>
                <a:gd name="connsiteX5" fmla="*/ 21224 w 84895"/>
                <a:gd name="connsiteY5" fmla="*/ 74284 h 129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895" h="129465">
                  <a:moveTo>
                    <a:pt x="21224" y="0"/>
                  </a:moveTo>
                  <a:lnTo>
                    <a:pt x="0" y="0"/>
                  </a:lnTo>
                  <a:lnTo>
                    <a:pt x="0" y="84896"/>
                  </a:lnTo>
                  <a:lnTo>
                    <a:pt x="74284" y="129466"/>
                  </a:lnTo>
                  <a:lnTo>
                    <a:pt x="84896" y="112062"/>
                  </a:lnTo>
                  <a:lnTo>
                    <a:pt x="21224" y="74284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24E41F9D-B938-4DE3-99B2-63ED734BC38B}"/>
              </a:ext>
            </a:extLst>
          </p:cNvPr>
          <p:cNvSpPr txBox="1"/>
          <p:nvPr/>
        </p:nvSpPr>
        <p:spPr>
          <a:xfrm>
            <a:off x="5085241" y="2235564"/>
            <a:ext cx="164106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About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85" name="Graphic 127">
            <a:extLst>
              <a:ext uri="{FF2B5EF4-FFF2-40B4-BE49-F238E27FC236}">
                <a16:creationId xmlns:a16="http://schemas.microsoft.com/office/drawing/2014/main" id="{CA28FF31-5E31-4DA2-8D15-3304162D3049}"/>
              </a:ext>
            </a:extLst>
          </p:cNvPr>
          <p:cNvGrpSpPr/>
          <p:nvPr/>
        </p:nvGrpSpPr>
        <p:grpSpPr>
          <a:xfrm>
            <a:off x="4724064" y="2218446"/>
            <a:ext cx="345968" cy="345968"/>
            <a:chOff x="7534212" y="2724021"/>
            <a:chExt cx="345968" cy="345968"/>
          </a:xfrm>
        </p:grpSpPr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1B027DAE-2848-4D46-9105-93DA1D78AE23}"/>
                </a:ext>
              </a:extLst>
            </p:cNvPr>
            <p:cNvSpPr/>
            <p:nvPr/>
          </p:nvSpPr>
          <p:spPr>
            <a:xfrm>
              <a:off x="7534212" y="2724021"/>
              <a:ext cx="345968" cy="345968"/>
            </a:xfrm>
            <a:custGeom>
              <a:avLst/>
              <a:gdLst>
                <a:gd name="connsiteX0" fmla="*/ 0 w 345968"/>
                <a:gd name="connsiteY0" fmla="*/ 0 h 345968"/>
                <a:gd name="connsiteX1" fmla="*/ 345968 w 345968"/>
                <a:gd name="connsiteY1" fmla="*/ 0 h 345968"/>
                <a:gd name="connsiteX2" fmla="*/ 345968 w 345968"/>
                <a:gd name="connsiteY2" fmla="*/ 345968 h 345968"/>
                <a:gd name="connsiteX3" fmla="*/ 0 w 345968"/>
                <a:gd name="connsiteY3" fmla="*/ 345968 h 345968"/>
                <a:gd name="connsiteX4" fmla="*/ 0 w 345968"/>
                <a:gd name="connsiteY4" fmla="*/ 0 h 345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5968" h="345968">
                  <a:moveTo>
                    <a:pt x="0" y="0"/>
                  </a:moveTo>
                  <a:lnTo>
                    <a:pt x="345968" y="0"/>
                  </a:lnTo>
                  <a:lnTo>
                    <a:pt x="345968" y="345968"/>
                  </a:lnTo>
                  <a:lnTo>
                    <a:pt x="0" y="34596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4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A5D56B7-CE29-462F-898F-0A277C506777}"/>
                </a:ext>
              </a:extLst>
            </p:cNvPr>
            <p:cNvSpPr/>
            <p:nvPr/>
          </p:nvSpPr>
          <p:spPr>
            <a:xfrm>
              <a:off x="7563042" y="2752851"/>
              <a:ext cx="288306" cy="288306"/>
            </a:xfrm>
            <a:custGeom>
              <a:avLst/>
              <a:gdLst>
                <a:gd name="connsiteX0" fmla="*/ 129738 w 288306"/>
                <a:gd name="connsiteY0" fmla="*/ 72077 h 288306"/>
                <a:gd name="connsiteX1" fmla="*/ 158569 w 288306"/>
                <a:gd name="connsiteY1" fmla="*/ 72077 h 288306"/>
                <a:gd name="connsiteX2" fmla="*/ 158569 w 288306"/>
                <a:gd name="connsiteY2" fmla="*/ 100907 h 288306"/>
                <a:gd name="connsiteX3" fmla="*/ 129738 w 288306"/>
                <a:gd name="connsiteY3" fmla="*/ 100907 h 288306"/>
                <a:gd name="connsiteX4" fmla="*/ 129738 w 288306"/>
                <a:gd name="connsiteY4" fmla="*/ 129738 h 288306"/>
                <a:gd name="connsiteX5" fmla="*/ 158569 w 288306"/>
                <a:gd name="connsiteY5" fmla="*/ 129738 h 288306"/>
                <a:gd name="connsiteX6" fmla="*/ 158569 w 288306"/>
                <a:gd name="connsiteY6" fmla="*/ 216230 h 288306"/>
                <a:gd name="connsiteX7" fmla="*/ 129738 w 288306"/>
                <a:gd name="connsiteY7" fmla="*/ 216230 h 288306"/>
                <a:gd name="connsiteX8" fmla="*/ 144153 w 288306"/>
                <a:gd name="connsiteY8" fmla="*/ 0 h 288306"/>
                <a:gd name="connsiteX9" fmla="*/ 0 w 288306"/>
                <a:gd name="connsiteY9" fmla="*/ 144153 h 288306"/>
                <a:gd name="connsiteX10" fmla="*/ 144153 w 288306"/>
                <a:gd name="connsiteY10" fmla="*/ 288307 h 288306"/>
                <a:gd name="connsiteX11" fmla="*/ 288307 w 288306"/>
                <a:gd name="connsiteY11" fmla="*/ 144153 h 288306"/>
                <a:gd name="connsiteX12" fmla="*/ 144153 w 288306"/>
                <a:gd name="connsiteY12" fmla="*/ 0 h 288306"/>
                <a:gd name="connsiteX13" fmla="*/ 144153 w 288306"/>
                <a:gd name="connsiteY13" fmla="*/ 259476 h 288306"/>
                <a:gd name="connsiteX14" fmla="*/ 28831 w 288306"/>
                <a:gd name="connsiteY14" fmla="*/ 144153 h 288306"/>
                <a:gd name="connsiteX15" fmla="*/ 144153 w 288306"/>
                <a:gd name="connsiteY15" fmla="*/ 28831 h 288306"/>
                <a:gd name="connsiteX16" fmla="*/ 259476 w 288306"/>
                <a:gd name="connsiteY16" fmla="*/ 144153 h 288306"/>
                <a:gd name="connsiteX17" fmla="*/ 144153 w 288306"/>
                <a:gd name="connsiteY17" fmla="*/ 259476 h 288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8306" h="288306">
                  <a:moveTo>
                    <a:pt x="129738" y="72077"/>
                  </a:moveTo>
                  <a:lnTo>
                    <a:pt x="158569" y="72077"/>
                  </a:lnTo>
                  <a:lnTo>
                    <a:pt x="158569" y="100907"/>
                  </a:lnTo>
                  <a:lnTo>
                    <a:pt x="129738" y="100907"/>
                  </a:lnTo>
                  <a:close/>
                  <a:moveTo>
                    <a:pt x="129738" y="129738"/>
                  </a:moveTo>
                  <a:lnTo>
                    <a:pt x="158569" y="129738"/>
                  </a:lnTo>
                  <a:lnTo>
                    <a:pt x="158569" y="216230"/>
                  </a:lnTo>
                  <a:lnTo>
                    <a:pt x="129738" y="216230"/>
                  </a:lnTo>
                  <a:close/>
                  <a:moveTo>
                    <a:pt x="144153" y="0"/>
                  </a:moveTo>
                  <a:cubicBezTo>
                    <a:pt x="64581" y="0"/>
                    <a:pt x="0" y="64581"/>
                    <a:pt x="0" y="144153"/>
                  </a:cubicBezTo>
                  <a:cubicBezTo>
                    <a:pt x="0" y="223726"/>
                    <a:pt x="64581" y="288307"/>
                    <a:pt x="144153" y="288307"/>
                  </a:cubicBezTo>
                  <a:cubicBezTo>
                    <a:pt x="223726" y="288307"/>
                    <a:pt x="288307" y="223726"/>
                    <a:pt x="288307" y="144153"/>
                  </a:cubicBezTo>
                  <a:cubicBezTo>
                    <a:pt x="288307" y="64581"/>
                    <a:pt x="223726" y="0"/>
                    <a:pt x="144153" y="0"/>
                  </a:cubicBezTo>
                  <a:close/>
                  <a:moveTo>
                    <a:pt x="144153" y="259476"/>
                  </a:moveTo>
                  <a:cubicBezTo>
                    <a:pt x="80582" y="259476"/>
                    <a:pt x="28831" y="207725"/>
                    <a:pt x="28831" y="144153"/>
                  </a:cubicBezTo>
                  <a:cubicBezTo>
                    <a:pt x="28831" y="80582"/>
                    <a:pt x="80582" y="28831"/>
                    <a:pt x="144153" y="28831"/>
                  </a:cubicBezTo>
                  <a:cubicBezTo>
                    <a:pt x="207725" y="28831"/>
                    <a:pt x="259476" y="80582"/>
                    <a:pt x="259476" y="144153"/>
                  </a:cubicBezTo>
                  <a:cubicBezTo>
                    <a:pt x="259476" y="207725"/>
                    <a:pt x="207725" y="259476"/>
                    <a:pt x="144153" y="259476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4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B2AECE15-3323-4528-8778-BB720A536300}"/>
              </a:ext>
            </a:extLst>
          </p:cNvPr>
          <p:cNvSpPr/>
          <p:nvPr/>
        </p:nvSpPr>
        <p:spPr>
          <a:xfrm>
            <a:off x="7239099" y="5775587"/>
            <a:ext cx="3112324" cy="7030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4" name="Graphic 99">
            <a:extLst>
              <a:ext uri="{FF2B5EF4-FFF2-40B4-BE49-F238E27FC236}">
                <a16:creationId xmlns:a16="http://schemas.microsoft.com/office/drawing/2014/main" id="{C54AF411-E71B-4E96-838E-DBAD84AD9C9F}"/>
              </a:ext>
            </a:extLst>
          </p:cNvPr>
          <p:cNvGrpSpPr/>
          <p:nvPr/>
        </p:nvGrpSpPr>
        <p:grpSpPr>
          <a:xfrm>
            <a:off x="6718353" y="1222286"/>
            <a:ext cx="228600" cy="228600"/>
            <a:chOff x="5981700" y="3314700"/>
            <a:chExt cx="228600" cy="228600"/>
          </a:xfrm>
        </p:grpSpPr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3947770C-C394-46E9-A87C-99DA3BA06D80}"/>
                </a:ext>
              </a:extLst>
            </p:cNvPr>
            <p:cNvSpPr/>
            <p:nvPr/>
          </p:nvSpPr>
          <p:spPr>
            <a:xfrm>
              <a:off x="5981700" y="3314700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A861B567-09E7-4690-A7B6-882E7F663214}"/>
                </a:ext>
              </a:extLst>
            </p:cNvPr>
            <p:cNvSpPr/>
            <p:nvPr/>
          </p:nvSpPr>
          <p:spPr>
            <a:xfrm>
              <a:off x="6010275" y="3343251"/>
              <a:ext cx="171473" cy="171473"/>
            </a:xfrm>
            <a:custGeom>
              <a:avLst/>
              <a:gdLst>
                <a:gd name="connsiteX0" fmla="*/ 0 w 171473"/>
                <a:gd name="connsiteY0" fmla="*/ 135755 h 171473"/>
                <a:gd name="connsiteX1" fmla="*/ 0 w 171473"/>
                <a:gd name="connsiteY1" fmla="*/ 171474 h 171473"/>
                <a:gd name="connsiteX2" fmla="*/ 35719 w 171473"/>
                <a:gd name="connsiteY2" fmla="*/ 171474 h 171473"/>
                <a:gd name="connsiteX3" fmla="*/ 141065 w 171473"/>
                <a:gd name="connsiteY3" fmla="*/ 66127 h 171473"/>
                <a:gd name="connsiteX4" fmla="*/ 105347 w 171473"/>
                <a:gd name="connsiteY4" fmla="*/ 30409 h 171473"/>
                <a:gd name="connsiteX5" fmla="*/ 0 w 171473"/>
                <a:gd name="connsiteY5" fmla="*/ 135755 h 171473"/>
                <a:gd name="connsiteX6" fmla="*/ 168688 w 171473"/>
                <a:gd name="connsiteY6" fmla="*/ 38505 h 171473"/>
                <a:gd name="connsiteX7" fmla="*/ 168688 w 171473"/>
                <a:gd name="connsiteY7" fmla="*/ 25075 h 171473"/>
                <a:gd name="connsiteX8" fmla="*/ 146399 w 171473"/>
                <a:gd name="connsiteY8" fmla="*/ 2786 h 171473"/>
                <a:gd name="connsiteX9" fmla="*/ 132969 w 171473"/>
                <a:gd name="connsiteY9" fmla="*/ 2786 h 171473"/>
                <a:gd name="connsiteX10" fmla="*/ 115538 w 171473"/>
                <a:gd name="connsiteY10" fmla="*/ 20217 h 171473"/>
                <a:gd name="connsiteX11" fmla="*/ 151257 w 171473"/>
                <a:gd name="connsiteY11" fmla="*/ 55936 h 171473"/>
                <a:gd name="connsiteX12" fmla="*/ 168688 w 171473"/>
                <a:gd name="connsiteY12" fmla="*/ 38505 h 17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1473" h="171473">
                  <a:moveTo>
                    <a:pt x="0" y="135755"/>
                  </a:moveTo>
                  <a:lnTo>
                    <a:pt x="0" y="171474"/>
                  </a:lnTo>
                  <a:lnTo>
                    <a:pt x="35719" y="171474"/>
                  </a:lnTo>
                  <a:lnTo>
                    <a:pt x="141065" y="66127"/>
                  </a:lnTo>
                  <a:lnTo>
                    <a:pt x="105347" y="30409"/>
                  </a:lnTo>
                  <a:lnTo>
                    <a:pt x="0" y="135755"/>
                  </a:lnTo>
                  <a:close/>
                  <a:moveTo>
                    <a:pt x="168688" y="38505"/>
                  </a:moveTo>
                  <a:cubicBezTo>
                    <a:pt x="172403" y="34790"/>
                    <a:pt x="172403" y="28789"/>
                    <a:pt x="168688" y="25075"/>
                  </a:cubicBezTo>
                  <a:lnTo>
                    <a:pt x="146399" y="2786"/>
                  </a:lnTo>
                  <a:cubicBezTo>
                    <a:pt x="142685" y="-929"/>
                    <a:pt x="136684" y="-929"/>
                    <a:pt x="132969" y="2786"/>
                  </a:cubicBezTo>
                  <a:lnTo>
                    <a:pt x="115538" y="20217"/>
                  </a:lnTo>
                  <a:lnTo>
                    <a:pt x="151257" y="55936"/>
                  </a:lnTo>
                  <a:lnTo>
                    <a:pt x="168688" y="38505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614DD097-D4C1-4CD5-B7ED-5B664553BB84}"/>
              </a:ext>
            </a:extLst>
          </p:cNvPr>
          <p:cNvSpPr/>
          <p:nvPr/>
        </p:nvSpPr>
        <p:spPr>
          <a:xfrm>
            <a:off x="4422432" y="3031568"/>
            <a:ext cx="2843589" cy="1766720"/>
          </a:xfrm>
          <a:prstGeom prst="roundRect">
            <a:avLst>
              <a:gd name="adj" fmla="val 1665"/>
            </a:avLst>
          </a:prstGeom>
          <a:solidFill>
            <a:schemeClr val="bg1"/>
          </a:solidFill>
          <a:ln>
            <a:noFill/>
          </a:ln>
          <a:effectLst>
            <a:outerShdw blurRad="38100" dist="38100" dir="5400000" sx="99000" sy="99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57723877-0CB8-4607-A686-03FC4E07E940}"/>
              </a:ext>
            </a:extLst>
          </p:cNvPr>
          <p:cNvSpPr txBox="1"/>
          <p:nvPr/>
        </p:nvSpPr>
        <p:spPr>
          <a:xfrm>
            <a:off x="4840028" y="3121223"/>
            <a:ext cx="18379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Receiver Information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31" name="Graphic 29">
            <a:extLst>
              <a:ext uri="{FF2B5EF4-FFF2-40B4-BE49-F238E27FC236}">
                <a16:creationId xmlns:a16="http://schemas.microsoft.com/office/drawing/2014/main" id="{F9616188-966B-4508-8194-34B35FCA90EA}"/>
              </a:ext>
            </a:extLst>
          </p:cNvPr>
          <p:cNvGrpSpPr/>
          <p:nvPr/>
        </p:nvGrpSpPr>
        <p:grpSpPr>
          <a:xfrm>
            <a:off x="4486538" y="3089516"/>
            <a:ext cx="370163" cy="370163"/>
            <a:chOff x="5981700" y="3314700"/>
            <a:chExt cx="228600" cy="228600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E7A1A140-E944-4C66-98AD-467ADF033530}"/>
                </a:ext>
              </a:extLst>
            </p:cNvPr>
            <p:cNvSpPr/>
            <p:nvPr/>
          </p:nvSpPr>
          <p:spPr>
            <a:xfrm>
              <a:off x="5981700" y="3314700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DB6D839A-750A-46B1-90BD-C33F5A9859E5}"/>
                </a:ext>
              </a:extLst>
            </p:cNvPr>
            <p:cNvSpPr/>
            <p:nvPr/>
          </p:nvSpPr>
          <p:spPr>
            <a:xfrm>
              <a:off x="5991225" y="3368992"/>
              <a:ext cx="133350" cy="145732"/>
            </a:xfrm>
            <a:custGeom>
              <a:avLst/>
              <a:gdLst>
                <a:gd name="connsiteX0" fmla="*/ 68294 w 133350"/>
                <a:gd name="connsiteY0" fmla="*/ 0 h 145732"/>
                <a:gd name="connsiteX1" fmla="*/ 0 w 133350"/>
                <a:gd name="connsiteY1" fmla="*/ 45529 h 145732"/>
                <a:gd name="connsiteX2" fmla="*/ 0 w 133350"/>
                <a:gd name="connsiteY2" fmla="*/ 145733 h 145732"/>
                <a:gd name="connsiteX3" fmla="*/ 47625 w 133350"/>
                <a:gd name="connsiteY3" fmla="*/ 145733 h 145732"/>
                <a:gd name="connsiteX4" fmla="*/ 47625 w 133350"/>
                <a:gd name="connsiteY4" fmla="*/ 69533 h 145732"/>
                <a:gd name="connsiteX5" fmla="*/ 85725 w 133350"/>
                <a:gd name="connsiteY5" fmla="*/ 69533 h 145732"/>
                <a:gd name="connsiteX6" fmla="*/ 85725 w 133350"/>
                <a:gd name="connsiteY6" fmla="*/ 145733 h 145732"/>
                <a:gd name="connsiteX7" fmla="*/ 133350 w 133350"/>
                <a:gd name="connsiteY7" fmla="*/ 145733 h 145732"/>
                <a:gd name="connsiteX8" fmla="*/ 133350 w 133350"/>
                <a:gd name="connsiteY8" fmla="*/ 43339 h 14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350" h="145732">
                  <a:moveTo>
                    <a:pt x="68294" y="0"/>
                  </a:moveTo>
                  <a:lnTo>
                    <a:pt x="0" y="45529"/>
                  </a:lnTo>
                  <a:lnTo>
                    <a:pt x="0" y="145733"/>
                  </a:lnTo>
                  <a:lnTo>
                    <a:pt x="47625" y="145733"/>
                  </a:lnTo>
                  <a:lnTo>
                    <a:pt x="47625" y="69533"/>
                  </a:lnTo>
                  <a:lnTo>
                    <a:pt x="85725" y="69533"/>
                  </a:lnTo>
                  <a:lnTo>
                    <a:pt x="85725" y="145733"/>
                  </a:lnTo>
                  <a:lnTo>
                    <a:pt x="133350" y="145733"/>
                  </a:lnTo>
                  <a:lnTo>
                    <a:pt x="133350" y="43339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7DFDFAF6-8C41-46EF-82CD-3105AF59F063}"/>
                </a:ext>
              </a:extLst>
            </p:cNvPr>
            <p:cNvSpPr/>
            <p:nvPr/>
          </p:nvSpPr>
          <p:spPr>
            <a:xfrm>
              <a:off x="6143625" y="3381375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noFill/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1804E2E-A317-4B34-BBC1-15E21FFD6980}"/>
                </a:ext>
              </a:extLst>
            </p:cNvPr>
            <p:cNvSpPr/>
            <p:nvPr/>
          </p:nvSpPr>
          <p:spPr>
            <a:xfrm>
              <a:off x="6076950" y="3343275"/>
              <a:ext cx="123825" cy="171450"/>
            </a:xfrm>
            <a:custGeom>
              <a:avLst/>
              <a:gdLst>
                <a:gd name="connsiteX0" fmla="*/ 0 w 123825"/>
                <a:gd name="connsiteY0" fmla="*/ 0 h 171450"/>
                <a:gd name="connsiteX1" fmla="*/ 0 w 123825"/>
                <a:gd name="connsiteY1" fmla="*/ 14383 h 171450"/>
                <a:gd name="connsiteX2" fmla="*/ 19050 w 123825"/>
                <a:gd name="connsiteY2" fmla="*/ 27051 h 171450"/>
                <a:gd name="connsiteX3" fmla="*/ 35528 w 123825"/>
                <a:gd name="connsiteY3" fmla="*/ 38100 h 171450"/>
                <a:gd name="connsiteX4" fmla="*/ 47625 w 123825"/>
                <a:gd name="connsiteY4" fmla="*/ 38100 h 171450"/>
                <a:gd name="connsiteX5" fmla="*/ 47625 w 123825"/>
                <a:gd name="connsiteY5" fmla="*/ 46196 h 171450"/>
                <a:gd name="connsiteX6" fmla="*/ 66675 w 123825"/>
                <a:gd name="connsiteY6" fmla="*/ 58960 h 171450"/>
                <a:gd name="connsiteX7" fmla="*/ 66675 w 123825"/>
                <a:gd name="connsiteY7" fmla="*/ 76200 h 171450"/>
                <a:gd name="connsiteX8" fmla="*/ 85725 w 123825"/>
                <a:gd name="connsiteY8" fmla="*/ 76200 h 171450"/>
                <a:gd name="connsiteX9" fmla="*/ 85725 w 123825"/>
                <a:gd name="connsiteY9" fmla="*/ 95250 h 171450"/>
                <a:gd name="connsiteX10" fmla="*/ 66675 w 123825"/>
                <a:gd name="connsiteY10" fmla="*/ 95250 h 171450"/>
                <a:gd name="connsiteX11" fmla="*/ 66675 w 123825"/>
                <a:gd name="connsiteY11" fmla="*/ 114300 h 171450"/>
                <a:gd name="connsiteX12" fmla="*/ 85725 w 123825"/>
                <a:gd name="connsiteY12" fmla="*/ 114300 h 171450"/>
                <a:gd name="connsiteX13" fmla="*/ 85725 w 123825"/>
                <a:gd name="connsiteY13" fmla="*/ 133350 h 171450"/>
                <a:gd name="connsiteX14" fmla="*/ 66675 w 123825"/>
                <a:gd name="connsiteY14" fmla="*/ 133350 h 171450"/>
                <a:gd name="connsiteX15" fmla="*/ 66675 w 123825"/>
                <a:gd name="connsiteY15" fmla="*/ 171450 h 171450"/>
                <a:gd name="connsiteX16" fmla="*/ 123825 w 123825"/>
                <a:gd name="connsiteY16" fmla="*/ 171450 h 171450"/>
                <a:gd name="connsiteX17" fmla="*/ 123825 w 123825"/>
                <a:gd name="connsiteY17" fmla="*/ 0 h 171450"/>
                <a:gd name="connsiteX18" fmla="*/ 0 w 123825"/>
                <a:gd name="connsiteY18" fmla="*/ 0 h 171450"/>
                <a:gd name="connsiteX19" fmla="*/ 85725 w 123825"/>
                <a:gd name="connsiteY19" fmla="*/ 57150 h 171450"/>
                <a:gd name="connsiteX20" fmla="*/ 66675 w 123825"/>
                <a:gd name="connsiteY20" fmla="*/ 57150 h 171450"/>
                <a:gd name="connsiteX21" fmla="*/ 66675 w 123825"/>
                <a:gd name="connsiteY21" fmla="*/ 38100 h 171450"/>
                <a:gd name="connsiteX22" fmla="*/ 85725 w 123825"/>
                <a:gd name="connsiteY22" fmla="*/ 38100 h 171450"/>
                <a:gd name="connsiteX23" fmla="*/ 85725 w 123825"/>
                <a:gd name="connsiteY23" fmla="*/ 57150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3825" h="171450">
                  <a:moveTo>
                    <a:pt x="0" y="0"/>
                  </a:moveTo>
                  <a:lnTo>
                    <a:pt x="0" y="14383"/>
                  </a:lnTo>
                  <a:lnTo>
                    <a:pt x="19050" y="27051"/>
                  </a:lnTo>
                  <a:lnTo>
                    <a:pt x="35528" y="38100"/>
                  </a:lnTo>
                  <a:lnTo>
                    <a:pt x="47625" y="38100"/>
                  </a:lnTo>
                  <a:lnTo>
                    <a:pt x="47625" y="46196"/>
                  </a:lnTo>
                  <a:lnTo>
                    <a:pt x="66675" y="58960"/>
                  </a:lnTo>
                  <a:lnTo>
                    <a:pt x="66675" y="76200"/>
                  </a:lnTo>
                  <a:lnTo>
                    <a:pt x="85725" y="76200"/>
                  </a:lnTo>
                  <a:lnTo>
                    <a:pt x="85725" y="95250"/>
                  </a:lnTo>
                  <a:lnTo>
                    <a:pt x="66675" y="95250"/>
                  </a:lnTo>
                  <a:lnTo>
                    <a:pt x="66675" y="114300"/>
                  </a:lnTo>
                  <a:lnTo>
                    <a:pt x="85725" y="114300"/>
                  </a:lnTo>
                  <a:lnTo>
                    <a:pt x="85725" y="133350"/>
                  </a:lnTo>
                  <a:lnTo>
                    <a:pt x="66675" y="133350"/>
                  </a:lnTo>
                  <a:lnTo>
                    <a:pt x="66675" y="171450"/>
                  </a:lnTo>
                  <a:lnTo>
                    <a:pt x="123825" y="171450"/>
                  </a:lnTo>
                  <a:lnTo>
                    <a:pt x="123825" y="0"/>
                  </a:lnTo>
                  <a:lnTo>
                    <a:pt x="0" y="0"/>
                  </a:lnTo>
                  <a:close/>
                  <a:moveTo>
                    <a:pt x="85725" y="57150"/>
                  </a:moveTo>
                  <a:lnTo>
                    <a:pt x="66675" y="57150"/>
                  </a:lnTo>
                  <a:lnTo>
                    <a:pt x="66675" y="38100"/>
                  </a:lnTo>
                  <a:lnTo>
                    <a:pt x="85725" y="38100"/>
                  </a:lnTo>
                  <a:lnTo>
                    <a:pt x="85725" y="57150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90F75464-BB74-496B-AD55-4EF96C3D3A67}"/>
              </a:ext>
            </a:extLst>
          </p:cNvPr>
          <p:cNvGrpSpPr/>
          <p:nvPr/>
        </p:nvGrpSpPr>
        <p:grpSpPr>
          <a:xfrm>
            <a:off x="6460137" y="4928578"/>
            <a:ext cx="805884" cy="338130"/>
            <a:chOff x="9428718" y="3581400"/>
            <a:chExt cx="805884" cy="338130"/>
          </a:xfrm>
        </p:grpSpPr>
        <p:sp>
          <p:nvSpPr>
            <p:cNvPr id="92" name="Rectangle: Rounded Corners 91">
              <a:extLst>
                <a:ext uri="{FF2B5EF4-FFF2-40B4-BE49-F238E27FC236}">
                  <a16:creationId xmlns:a16="http://schemas.microsoft.com/office/drawing/2014/main" id="{A9488306-A9F1-4F0C-A444-C87D5BCBE0DB}"/>
                </a:ext>
              </a:extLst>
            </p:cNvPr>
            <p:cNvSpPr/>
            <p:nvPr/>
          </p:nvSpPr>
          <p:spPr>
            <a:xfrm>
              <a:off x="9428718" y="3581400"/>
              <a:ext cx="805884" cy="338130"/>
            </a:xfrm>
            <a:prstGeom prst="roundRect">
              <a:avLst>
                <a:gd name="adj" fmla="val 460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  <a:effectLst>
              <a:outerShdw blurRad="127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EBEF0723-6D8D-48B5-ACE6-C33FD2CB11D5}"/>
                </a:ext>
              </a:extLst>
            </p:cNvPr>
            <p:cNvSpPr txBox="1"/>
            <p:nvPr/>
          </p:nvSpPr>
          <p:spPr>
            <a:xfrm>
              <a:off x="9428718" y="3606376"/>
              <a:ext cx="80588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2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Post</a:t>
              </a:r>
              <a:endParaRPr lang="en-US" sz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38" name="Graphic 36">
            <a:extLst>
              <a:ext uri="{FF2B5EF4-FFF2-40B4-BE49-F238E27FC236}">
                <a16:creationId xmlns:a16="http://schemas.microsoft.com/office/drawing/2014/main" id="{102C708D-67C9-40C2-8F8F-26E657CA283B}"/>
              </a:ext>
            </a:extLst>
          </p:cNvPr>
          <p:cNvGrpSpPr/>
          <p:nvPr/>
        </p:nvGrpSpPr>
        <p:grpSpPr>
          <a:xfrm>
            <a:off x="6787872" y="1817367"/>
            <a:ext cx="228600" cy="228600"/>
            <a:chOff x="9787833" y="1804771"/>
            <a:chExt cx="228600" cy="228600"/>
          </a:xfrm>
        </p:grpSpPr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6DC15DC5-9C03-41DB-BB06-86F679CD34AD}"/>
                </a:ext>
              </a:extLst>
            </p:cNvPr>
            <p:cNvSpPr/>
            <p:nvPr/>
          </p:nvSpPr>
          <p:spPr>
            <a:xfrm>
              <a:off x="9787833" y="1804771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EAFB289-2F27-4DA6-A5FB-0B29C88E2495}"/>
                </a:ext>
              </a:extLst>
            </p:cNvPr>
            <p:cNvSpPr/>
            <p:nvPr/>
          </p:nvSpPr>
          <p:spPr>
            <a:xfrm>
              <a:off x="9854508" y="1900021"/>
              <a:ext cx="95250" cy="47625"/>
            </a:xfrm>
            <a:custGeom>
              <a:avLst/>
              <a:gdLst>
                <a:gd name="connsiteX0" fmla="*/ 0 w 95250"/>
                <a:gd name="connsiteY0" fmla="*/ 0 h 47625"/>
                <a:gd name="connsiteX1" fmla="*/ 47625 w 95250"/>
                <a:gd name="connsiteY1" fmla="*/ 47625 h 47625"/>
                <a:gd name="connsiteX2" fmla="*/ 95250 w 95250"/>
                <a:gd name="connsiteY2" fmla="*/ 0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0" h="47625">
                  <a:moveTo>
                    <a:pt x="0" y="0"/>
                  </a:moveTo>
                  <a:lnTo>
                    <a:pt x="47625" y="47625"/>
                  </a:lnTo>
                  <a:lnTo>
                    <a:pt x="95250" y="0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id="{70298E8D-5F7A-4C6F-A126-D0ECD5DCB8D4}"/>
              </a:ext>
            </a:extLst>
          </p:cNvPr>
          <p:cNvSpPr/>
          <p:nvPr/>
        </p:nvSpPr>
        <p:spPr>
          <a:xfrm>
            <a:off x="4599598" y="3603440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B677FBFA-C898-4035-B242-CBA3BC82FD0F}"/>
              </a:ext>
            </a:extLst>
          </p:cNvPr>
          <p:cNvSpPr txBox="1"/>
          <p:nvPr/>
        </p:nvSpPr>
        <p:spPr>
          <a:xfrm>
            <a:off x="4673379" y="3574968"/>
            <a:ext cx="935958" cy="62592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sz="10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Address Line 1</a:t>
            </a:r>
          </a:p>
        </p:txBody>
      </p:sp>
      <p:sp>
        <p:nvSpPr>
          <p:cNvPr id="105" name="Rectangle: Rounded Corners 104">
            <a:extLst>
              <a:ext uri="{FF2B5EF4-FFF2-40B4-BE49-F238E27FC236}">
                <a16:creationId xmlns:a16="http://schemas.microsoft.com/office/drawing/2014/main" id="{1F94882A-D12E-438E-96EF-F891BFB36DC1}"/>
              </a:ext>
            </a:extLst>
          </p:cNvPr>
          <p:cNvSpPr/>
          <p:nvPr/>
        </p:nvSpPr>
        <p:spPr>
          <a:xfrm>
            <a:off x="4599598" y="4093687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437B1394-2B8E-4FF9-8689-07D2B82BB56F}"/>
              </a:ext>
            </a:extLst>
          </p:cNvPr>
          <p:cNvSpPr txBox="1"/>
          <p:nvPr/>
        </p:nvSpPr>
        <p:spPr>
          <a:xfrm>
            <a:off x="4673379" y="4065215"/>
            <a:ext cx="935958" cy="62592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sz="10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Address Line 2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994B0D14-EC87-4EE5-BD53-DC3ABCDA4EEF}"/>
              </a:ext>
            </a:extLst>
          </p:cNvPr>
          <p:cNvSpPr/>
          <p:nvPr/>
        </p:nvSpPr>
        <p:spPr>
          <a:xfrm>
            <a:off x="4419779" y="1222287"/>
            <a:ext cx="2843589" cy="1723468"/>
          </a:xfrm>
          <a:prstGeom prst="roundRect">
            <a:avLst>
              <a:gd name="adj" fmla="val 1665"/>
            </a:avLst>
          </a:prstGeom>
          <a:solidFill>
            <a:schemeClr val="bg1"/>
          </a:solidFill>
          <a:ln>
            <a:noFill/>
          </a:ln>
          <a:effectLst>
            <a:outerShdw blurRad="38100" dist="38100" dir="5400000" sx="99000" sy="99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B7F7FAF-2943-4502-A077-651F1DBC5D46}"/>
              </a:ext>
            </a:extLst>
          </p:cNvPr>
          <p:cNvSpPr txBox="1"/>
          <p:nvPr/>
        </p:nvSpPr>
        <p:spPr>
          <a:xfrm>
            <a:off x="4840028" y="1311942"/>
            <a:ext cx="18379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Sender Information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24" name="Graphic 22">
            <a:extLst>
              <a:ext uri="{FF2B5EF4-FFF2-40B4-BE49-F238E27FC236}">
                <a16:creationId xmlns:a16="http://schemas.microsoft.com/office/drawing/2014/main" id="{A47DC153-4D8A-4471-A3E7-D4D4AEEB84C4}"/>
              </a:ext>
            </a:extLst>
          </p:cNvPr>
          <p:cNvGrpSpPr/>
          <p:nvPr/>
        </p:nvGrpSpPr>
        <p:grpSpPr>
          <a:xfrm>
            <a:off x="4486539" y="1280750"/>
            <a:ext cx="370163" cy="370163"/>
            <a:chOff x="5981700" y="3314700"/>
            <a:chExt cx="474980" cy="474980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C0CAA78D-FE63-4090-81C3-6521F5A52F00}"/>
                </a:ext>
              </a:extLst>
            </p:cNvPr>
            <p:cNvSpPr/>
            <p:nvPr/>
          </p:nvSpPr>
          <p:spPr>
            <a:xfrm>
              <a:off x="5981700" y="3314700"/>
              <a:ext cx="474980" cy="474980"/>
            </a:xfrm>
            <a:custGeom>
              <a:avLst/>
              <a:gdLst>
                <a:gd name="connsiteX0" fmla="*/ 0 w 474980"/>
                <a:gd name="connsiteY0" fmla="*/ 0 h 474980"/>
                <a:gd name="connsiteX1" fmla="*/ 474980 w 474980"/>
                <a:gd name="connsiteY1" fmla="*/ 0 h 474980"/>
                <a:gd name="connsiteX2" fmla="*/ 474980 w 474980"/>
                <a:gd name="connsiteY2" fmla="*/ 474980 h 474980"/>
                <a:gd name="connsiteX3" fmla="*/ 0 w 474980"/>
                <a:gd name="connsiteY3" fmla="*/ 474980 h 474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4980" h="474980">
                  <a:moveTo>
                    <a:pt x="0" y="0"/>
                  </a:moveTo>
                  <a:lnTo>
                    <a:pt x="474980" y="0"/>
                  </a:lnTo>
                  <a:lnTo>
                    <a:pt x="474980" y="474980"/>
                  </a:lnTo>
                  <a:lnTo>
                    <a:pt x="0" y="474980"/>
                  </a:lnTo>
                  <a:close/>
                </a:path>
              </a:pathLst>
            </a:custGeom>
            <a:noFill/>
            <a:ln w="194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771B30B-BE42-4098-B11F-4AB349EAFA11}"/>
                </a:ext>
              </a:extLst>
            </p:cNvPr>
            <p:cNvSpPr/>
            <p:nvPr/>
          </p:nvSpPr>
          <p:spPr>
            <a:xfrm>
              <a:off x="6041072" y="3393863"/>
              <a:ext cx="356235" cy="316653"/>
            </a:xfrm>
            <a:custGeom>
              <a:avLst/>
              <a:gdLst>
                <a:gd name="connsiteX0" fmla="*/ 336444 w 356235"/>
                <a:gd name="connsiteY0" fmla="*/ 0 h 316653"/>
                <a:gd name="connsiteX1" fmla="*/ 19791 w 356235"/>
                <a:gd name="connsiteY1" fmla="*/ 0 h 316653"/>
                <a:gd name="connsiteX2" fmla="*/ 19791 w 356235"/>
                <a:gd name="connsiteY2" fmla="*/ 39582 h 316653"/>
                <a:gd name="connsiteX3" fmla="*/ 336444 w 356235"/>
                <a:gd name="connsiteY3" fmla="*/ 39582 h 316653"/>
                <a:gd name="connsiteX4" fmla="*/ 336444 w 356235"/>
                <a:gd name="connsiteY4" fmla="*/ 0 h 316653"/>
                <a:gd name="connsiteX5" fmla="*/ 356235 w 356235"/>
                <a:gd name="connsiteY5" fmla="*/ 197908 h 316653"/>
                <a:gd name="connsiteX6" fmla="*/ 356235 w 356235"/>
                <a:gd name="connsiteY6" fmla="*/ 158327 h 316653"/>
                <a:gd name="connsiteX7" fmla="*/ 336444 w 356235"/>
                <a:gd name="connsiteY7" fmla="*/ 59373 h 316653"/>
                <a:gd name="connsiteX8" fmla="*/ 19791 w 356235"/>
                <a:gd name="connsiteY8" fmla="*/ 59373 h 316653"/>
                <a:gd name="connsiteX9" fmla="*/ 0 w 356235"/>
                <a:gd name="connsiteY9" fmla="*/ 158327 h 316653"/>
                <a:gd name="connsiteX10" fmla="*/ 0 w 356235"/>
                <a:gd name="connsiteY10" fmla="*/ 197908 h 316653"/>
                <a:gd name="connsiteX11" fmla="*/ 19791 w 356235"/>
                <a:gd name="connsiteY11" fmla="*/ 197908 h 316653"/>
                <a:gd name="connsiteX12" fmla="*/ 19791 w 356235"/>
                <a:gd name="connsiteY12" fmla="*/ 316653 h 316653"/>
                <a:gd name="connsiteX13" fmla="*/ 217699 w 356235"/>
                <a:gd name="connsiteY13" fmla="*/ 316653 h 316653"/>
                <a:gd name="connsiteX14" fmla="*/ 217699 w 356235"/>
                <a:gd name="connsiteY14" fmla="*/ 197908 h 316653"/>
                <a:gd name="connsiteX15" fmla="*/ 296863 w 356235"/>
                <a:gd name="connsiteY15" fmla="*/ 197908 h 316653"/>
                <a:gd name="connsiteX16" fmla="*/ 296863 w 356235"/>
                <a:gd name="connsiteY16" fmla="*/ 316653 h 316653"/>
                <a:gd name="connsiteX17" fmla="*/ 336444 w 356235"/>
                <a:gd name="connsiteY17" fmla="*/ 316653 h 316653"/>
                <a:gd name="connsiteX18" fmla="*/ 336444 w 356235"/>
                <a:gd name="connsiteY18" fmla="*/ 197908 h 316653"/>
                <a:gd name="connsiteX19" fmla="*/ 356235 w 356235"/>
                <a:gd name="connsiteY19" fmla="*/ 197908 h 316653"/>
                <a:gd name="connsiteX20" fmla="*/ 178118 w 356235"/>
                <a:gd name="connsiteY20" fmla="*/ 277072 h 316653"/>
                <a:gd name="connsiteX21" fmla="*/ 59373 w 356235"/>
                <a:gd name="connsiteY21" fmla="*/ 277072 h 316653"/>
                <a:gd name="connsiteX22" fmla="*/ 59373 w 356235"/>
                <a:gd name="connsiteY22" fmla="*/ 197908 h 316653"/>
                <a:gd name="connsiteX23" fmla="*/ 178118 w 356235"/>
                <a:gd name="connsiteY23" fmla="*/ 197908 h 316653"/>
                <a:gd name="connsiteX24" fmla="*/ 178118 w 356235"/>
                <a:gd name="connsiteY24" fmla="*/ 277072 h 31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6235" h="316653">
                  <a:moveTo>
                    <a:pt x="336444" y="0"/>
                  </a:moveTo>
                  <a:lnTo>
                    <a:pt x="19791" y="0"/>
                  </a:lnTo>
                  <a:lnTo>
                    <a:pt x="19791" y="39582"/>
                  </a:lnTo>
                  <a:lnTo>
                    <a:pt x="336444" y="39582"/>
                  </a:lnTo>
                  <a:lnTo>
                    <a:pt x="336444" y="0"/>
                  </a:lnTo>
                  <a:close/>
                  <a:moveTo>
                    <a:pt x="356235" y="197908"/>
                  </a:moveTo>
                  <a:lnTo>
                    <a:pt x="356235" y="158327"/>
                  </a:lnTo>
                  <a:lnTo>
                    <a:pt x="336444" y="59373"/>
                  </a:lnTo>
                  <a:lnTo>
                    <a:pt x="19791" y="59373"/>
                  </a:lnTo>
                  <a:lnTo>
                    <a:pt x="0" y="158327"/>
                  </a:lnTo>
                  <a:lnTo>
                    <a:pt x="0" y="197908"/>
                  </a:lnTo>
                  <a:lnTo>
                    <a:pt x="19791" y="197908"/>
                  </a:lnTo>
                  <a:lnTo>
                    <a:pt x="19791" y="316653"/>
                  </a:lnTo>
                  <a:lnTo>
                    <a:pt x="217699" y="316653"/>
                  </a:lnTo>
                  <a:lnTo>
                    <a:pt x="217699" y="197908"/>
                  </a:lnTo>
                  <a:lnTo>
                    <a:pt x="296863" y="197908"/>
                  </a:lnTo>
                  <a:lnTo>
                    <a:pt x="296863" y="316653"/>
                  </a:lnTo>
                  <a:lnTo>
                    <a:pt x="336444" y="316653"/>
                  </a:lnTo>
                  <a:lnTo>
                    <a:pt x="336444" y="197908"/>
                  </a:lnTo>
                  <a:lnTo>
                    <a:pt x="356235" y="197908"/>
                  </a:lnTo>
                  <a:close/>
                  <a:moveTo>
                    <a:pt x="178118" y="277072"/>
                  </a:moveTo>
                  <a:lnTo>
                    <a:pt x="59373" y="277072"/>
                  </a:lnTo>
                  <a:lnTo>
                    <a:pt x="59373" y="197908"/>
                  </a:lnTo>
                  <a:lnTo>
                    <a:pt x="178118" y="197908"/>
                  </a:lnTo>
                  <a:lnTo>
                    <a:pt x="178118" y="277072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94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95" name="Rectangle: Rounded Corners 94">
            <a:extLst>
              <a:ext uri="{FF2B5EF4-FFF2-40B4-BE49-F238E27FC236}">
                <a16:creationId xmlns:a16="http://schemas.microsoft.com/office/drawing/2014/main" id="{BA66FFD7-3DE1-4316-99C2-1F5A1F81F12C}"/>
              </a:ext>
            </a:extLst>
          </p:cNvPr>
          <p:cNvSpPr/>
          <p:nvPr/>
        </p:nvSpPr>
        <p:spPr>
          <a:xfrm>
            <a:off x="4599598" y="1727650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6" name="Graphic 13">
            <a:extLst>
              <a:ext uri="{FF2B5EF4-FFF2-40B4-BE49-F238E27FC236}">
                <a16:creationId xmlns:a16="http://schemas.microsoft.com/office/drawing/2014/main" id="{27D9738A-3917-49EB-8432-119C7CE741B0}"/>
              </a:ext>
            </a:extLst>
          </p:cNvPr>
          <p:cNvGrpSpPr/>
          <p:nvPr/>
        </p:nvGrpSpPr>
        <p:grpSpPr>
          <a:xfrm>
            <a:off x="6767384" y="1804771"/>
            <a:ext cx="228600" cy="228600"/>
            <a:chOff x="5981700" y="3314700"/>
            <a:chExt cx="228600" cy="228600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410D2AC7-38E6-4B18-98ED-677A254B6BC1}"/>
                </a:ext>
              </a:extLst>
            </p:cNvPr>
            <p:cNvSpPr/>
            <p:nvPr/>
          </p:nvSpPr>
          <p:spPr>
            <a:xfrm>
              <a:off x="5981700" y="3314700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473F059-6D11-4D12-A4E8-49334D4ADA67}"/>
                </a:ext>
              </a:extLst>
            </p:cNvPr>
            <p:cNvSpPr/>
            <p:nvPr/>
          </p:nvSpPr>
          <p:spPr>
            <a:xfrm>
              <a:off x="6048375" y="3409950"/>
              <a:ext cx="95250" cy="47625"/>
            </a:xfrm>
            <a:custGeom>
              <a:avLst/>
              <a:gdLst>
                <a:gd name="connsiteX0" fmla="*/ 0 w 95250"/>
                <a:gd name="connsiteY0" fmla="*/ 0 h 47625"/>
                <a:gd name="connsiteX1" fmla="*/ 47625 w 95250"/>
                <a:gd name="connsiteY1" fmla="*/ 47625 h 47625"/>
                <a:gd name="connsiteX2" fmla="*/ 95250 w 95250"/>
                <a:gd name="connsiteY2" fmla="*/ 0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0" h="47625">
                  <a:moveTo>
                    <a:pt x="0" y="0"/>
                  </a:moveTo>
                  <a:lnTo>
                    <a:pt x="47625" y="47625"/>
                  </a:lnTo>
                  <a:lnTo>
                    <a:pt x="95250" y="0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360187DE-2DB2-472A-A1D5-17CED6AF1D6C}"/>
              </a:ext>
            </a:extLst>
          </p:cNvPr>
          <p:cNvSpPr txBox="1"/>
          <p:nvPr/>
        </p:nvSpPr>
        <p:spPr>
          <a:xfrm>
            <a:off x="4606962" y="1789124"/>
            <a:ext cx="23397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 err="1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MyStore</a:t>
            </a:r>
            <a:r>
              <a:rPr lang="en-MY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– Shah </a:t>
            </a:r>
            <a:r>
              <a:rPr lang="en-MY" sz="1200" dirty="0" err="1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Alam</a:t>
            </a:r>
            <a:endParaRPr lang="en-US" sz="12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7D2A991E-50EF-4FF4-88B7-5DE3C202214F}"/>
              </a:ext>
            </a:extLst>
          </p:cNvPr>
          <p:cNvSpPr txBox="1"/>
          <p:nvPr/>
        </p:nvSpPr>
        <p:spPr>
          <a:xfrm>
            <a:off x="4532809" y="2245905"/>
            <a:ext cx="23397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No2, Jalan Prima A23/D, </a:t>
            </a:r>
            <a:r>
              <a:rPr lang="en-MY" sz="1200" dirty="0" err="1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Kemuning</a:t>
            </a:r>
            <a:r>
              <a:rPr lang="en-MY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Utama, Shah </a:t>
            </a:r>
            <a:r>
              <a:rPr lang="en-MY" sz="1200" dirty="0" err="1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Alam</a:t>
            </a:r>
            <a:endParaRPr lang="en-US" sz="12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6C66C6-14B8-4E0C-89DD-BBF9F1BC1E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766F7AA6-D0AF-4FD8-AE25-0C33AC4C5B39}"/>
              </a:ext>
            </a:extLst>
          </p:cNvPr>
          <p:cNvSpPr txBox="1"/>
          <p:nvPr/>
        </p:nvSpPr>
        <p:spPr>
          <a:xfrm>
            <a:off x="4606962" y="3665903"/>
            <a:ext cx="23397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No28</a:t>
            </a:r>
            <a:endParaRPr lang="en-US" sz="12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5D7CF304-E813-40D2-8517-B1D35807A853}"/>
              </a:ext>
            </a:extLst>
          </p:cNvPr>
          <p:cNvSpPr txBox="1"/>
          <p:nvPr/>
        </p:nvSpPr>
        <p:spPr>
          <a:xfrm>
            <a:off x="4606962" y="4162929"/>
            <a:ext cx="23397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Jalan Example 48/32</a:t>
            </a:r>
            <a:endParaRPr lang="en-US" sz="12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BFB6BDF-C5C9-4057-9CAA-57F610D8E3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333" b="18333"/>
          <a:stretch/>
        </p:blipFill>
        <p:spPr>
          <a:xfrm>
            <a:off x="7324982" y="1117604"/>
            <a:ext cx="3026390" cy="1962078"/>
          </a:xfrm>
          <a:prstGeom prst="rect">
            <a:avLst/>
          </a:prstGeom>
          <a:effectLst>
            <a:innerShdw blurRad="203200">
              <a:prstClr val="black">
                <a:alpha val="21000"/>
              </a:prstClr>
            </a:innerShdw>
          </a:effectLst>
        </p:spPr>
      </p:pic>
      <p:grpSp>
        <p:nvGrpSpPr>
          <p:cNvPr id="22" name="Graphic 19">
            <a:extLst>
              <a:ext uri="{FF2B5EF4-FFF2-40B4-BE49-F238E27FC236}">
                <a16:creationId xmlns:a16="http://schemas.microsoft.com/office/drawing/2014/main" id="{FF6AD012-28C3-463C-887C-05A2C183CF9B}"/>
              </a:ext>
            </a:extLst>
          </p:cNvPr>
          <p:cNvGrpSpPr/>
          <p:nvPr/>
        </p:nvGrpSpPr>
        <p:grpSpPr>
          <a:xfrm>
            <a:off x="9659852" y="2720407"/>
            <a:ext cx="228600" cy="228600"/>
            <a:chOff x="5981700" y="3314700"/>
            <a:chExt cx="228600" cy="228600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8B44ACB0-47F4-4CA0-9AEE-22ADC7F5E2AF}"/>
                </a:ext>
              </a:extLst>
            </p:cNvPr>
            <p:cNvSpPr/>
            <p:nvPr/>
          </p:nvSpPr>
          <p:spPr>
            <a:xfrm>
              <a:off x="5981700" y="3314700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4EBDFC3B-00DF-47FF-A4D9-F61D356DCF11}"/>
                </a:ext>
              </a:extLst>
            </p:cNvPr>
            <p:cNvSpPr/>
            <p:nvPr/>
          </p:nvSpPr>
          <p:spPr>
            <a:xfrm>
              <a:off x="6029325" y="3333750"/>
              <a:ext cx="133350" cy="190500"/>
            </a:xfrm>
            <a:custGeom>
              <a:avLst/>
              <a:gdLst>
                <a:gd name="connsiteX0" fmla="*/ 66675 w 133350"/>
                <a:gd name="connsiteY0" fmla="*/ 0 h 190500"/>
                <a:gd name="connsiteX1" fmla="*/ 0 w 133350"/>
                <a:gd name="connsiteY1" fmla="*/ 66675 h 190500"/>
                <a:gd name="connsiteX2" fmla="*/ 66675 w 133350"/>
                <a:gd name="connsiteY2" fmla="*/ 190500 h 190500"/>
                <a:gd name="connsiteX3" fmla="*/ 133350 w 133350"/>
                <a:gd name="connsiteY3" fmla="*/ 66675 h 190500"/>
                <a:gd name="connsiteX4" fmla="*/ 66675 w 133350"/>
                <a:gd name="connsiteY4" fmla="*/ 0 h 190500"/>
                <a:gd name="connsiteX5" fmla="*/ 66675 w 133350"/>
                <a:gd name="connsiteY5" fmla="*/ 90488 h 190500"/>
                <a:gd name="connsiteX6" fmla="*/ 42863 w 133350"/>
                <a:gd name="connsiteY6" fmla="*/ 66675 h 190500"/>
                <a:gd name="connsiteX7" fmla="*/ 66675 w 133350"/>
                <a:gd name="connsiteY7" fmla="*/ 42863 h 190500"/>
                <a:gd name="connsiteX8" fmla="*/ 90488 w 133350"/>
                <a:gd name="connsiteY8" fmla="*/ 66675 h 190500"/>
                <a:gd name="connsiteX9" fmla="*/ 66675 w 133350"/>
                <a:gd name="connsiteY9" fmla="*/ 90488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3350" h="190500">
                  <a:moveTo>
                    <a:pt x="66675" y="0"/>
                  </a:moveTo>
                  <a:cubicBezTo>
                    <a:pt x="29813" y="0"/>
                    <a:pt x="0" y="29813"/>
                    <a:pt x="0" y="66675"/>
                  </a:cubicBezTo>
                  <a:cubicBezTo>
                    <a:pt x="0" y="116681"/>
                    <a:pt x="66675" y="190500"/>
                    <a:pt x="66675" y="190500"/>
                  </a:cubicBezTo>
                  <a:cubicBezTo>
                    <a:pt x="66675" y="190500"/>
                    <a:pt x="133350" y="116681"/>
                    <a:pt x="133350" y="66675"/>
                  </a:cubicBezTo>
                  <a:cubicBezTo>
                    <a:pt x="133350" y="29813"/>
                    <a:pt x="103537" y="0"/>
                    <a:pt x="66675" y="0"/>
                  </a:cubicBezTo>
                  <a:close/>
                  <a:moveTo>
                    <a:pt x="66675" y="90488"/>
                  </a:moveTo>
                  <a:cubicBezTo>
                    <a:pt x="53531" y="90488"/>
                    <a:pt x="42863" y="79820"/>
                    <a:pt x="42863" y="66675"/>
                  </a:cubicBezTo>
                  <a:cubicBezTo>
                    <a:pt x="42863" y="53531"/>
                    <a:pt x="53531" y="42863"/>
                    <a:pt x="66675" y="42863"/>
                  </a:cubicBezTo>
                  <a:cubicBezTo>
                    <a:pt x="79820" y="42863"/>
                    <a:pt x="90488" y="53531"/>
                    <a:pt x="90488" y="66675"/>
                  </a:cubicBezTo>
                  <a:cubicBezTo>
                    <a:pt x="90488" y="79820"/>
                    <a:pt x="79820" y="90488"/>
                    <a:pt x="66675" y="90488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72" name="Graphic 19">
            <a:extLst>
              <a:ext uri="{FF2B5EF4-FFF2-40B4-BE49-F238E27FC236}">
                <a16:creationId xmlns:a16="http://schemas.microsoft.com/office/drawing/2014/main" id="{66F3A680-38CB-4FBC-8BBE-126530BD3F00}"/>
              </a:ext>
            </a:extLst>
          </p:cNvPr>
          <p:cNvGrpSpPr/>
          <p:nvPr/>
        </p:nvGrpSpPr>
        <p:grpSpPr>
          <a:xfrm>
            <a:off x="7511879" y="2093182"/>
            <a:ext cx="228600" cy="228600"/>
            <a:chOff x="5981700" y="3314700"/>
            <a:chExt cx="228600" cy="228600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EF341550-EF19-44FA-9559-628BABD6E7B0}"/>
                </a:ext>
              </a:extLst>
            </p:cNvPr>
            <p:cNvSpPr/>
            <p:nvPr/>
          </p:nvSpPr>
          <p:spPr>
            <a:xfrm>
              <a:off x="5981700" y="3314700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16E049A3-19DA-4A15-ADDF-21CAFE00F657}"/>
                </a:ext>
              </a:extLst>
            </p:cNvPr>
            <p:cNvSpPr/>
            <p:nvPr/>
          </p:nvSpPr>
          <p:spPr>
            <a:xfrm>
              <a:off x="6029325" y="3333750"/>
              <a:ext cx="133350" cy="190500"/>
            </a:xfrm>
            <a:custGeom>
              <a:avLst/>
              <a:gdLst>
                <a:gd name="connsiteX0" fmla="*/ 66675 w 133350"/>
                <a:gd name="connsiteY0" fmla="*/ 0 h 190500"/>
                <a:gd name="connsiteX1" fmla="*/ 0 w 133350"/>
                <a:gd name="connsiteY1" fmla="*/ 66675 h 190500"/>
                <a:gd name="connsiteX2" fmla="*/ 66675 w 133350"/>
                <a:gd name="connsiteY2" fmla="*/ 190500 h 190500"/>
                <a:gd name="connsiteX3" fmla="*/ 133350 w 133350"/>
                <a:gd name="connsiteY3" fmla="*/ 66675 h 190500"/>
                <a:gd name="connsiteX4" fmla="*/ 66675 w 133350"/>
                <a:gd name="connsiteY4" fmla="*/ 0 h 190500"/>
                <a:gd name="connsiteX5" fmla="*/ 66675 w 133350"/>
                <a:gd name="connsiteY5" fmla="*/ 90488 h 190500"/>
                <a:gd name="connsiteX6" fmla="*/ 42863 w 133350"/>
                <a:gd name="connsiteY6" fmla="*/ 66675 h 190500"/>
                <a:gd name="connsiteX7" fmla="*/ 66675 w 133350"/>
                <a:gd name="connsiteY7" fmla="*/ 42863 h 190500"/>
                <a:gd name="connsiteX8" fmla="*/ 90488 w 133350"/>
                <a:gd name="connsiteY8" fmla="*/ 66675 h 190500"/>
                <a:gd name="connsiteX9" fmla="*/ 66675 w 133350"/>
                <a:gd name="connsiteY9" fmla="*/ 90488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3350" h="190500">
                  <a:moveTo>
                    <a:pt x="66675" y="0"/>
                  </a:moveTo>
                  <a:cubicBezTo>
                    <a:pt x="29813" y="0"/>
                    <a:pt x="0" y="29813"/>
                    <a:pt x="0" y="66675"/>
                  </a:cubicBezTo>
                  <a:cubicBezTo>
                    <a:pt x="0" y="116681"/>
                    <a:pt x="66675" y="190500"/>
                    <a:pt x="66675" y="190500"/>
                  </a:cubicBezTo>
                  <a:cubicBezTo>
                    <a:pt x="66675" y="190500"/>
                    <a:pt x="133350" y="116681"/>
                    <a:pt x="133350" y="66675"/>
                  </a:cubicBezTo>
                  <a:cubicBezTo>
                    <a:pt x="133350" y="29813"/>
                    <a:pt x="103537" y="0"/>
                    <a:pt x="66675" y="0"/>
                  </a:cubicBezTo>
                  <a:close/>
                  <a:moveTo>
                    <a:pt x="66675" y="90488"/>
                  </a:moveTo>
                  <a:cubicBezTo>
                    <a:pt x="53531" y="90488"/>
                    <a:pt x="42863" y="79820"/>
                    <a:pt x="42863" y="66675"/>
                  </a:cubicBezTo>
                  <a:cubicBezTo>
                    <a:pt x="42863" y="53531"/>
                    <a:pt x="53531" y="42863"/>
                    <a:pt x="66675" y="42863"/>
                  </a:cubicBezTo>
                  <a:cubicBezTo>
                    <a:pt x="79820" y="42863"/>
                    <a:pt x="90488" y="53531"/>
                    <a:pt x="90488" y="66675"/>
                  </a:cubicBezTo>
                  <a:cubicBezTo>
                    <a:pt x="90488" y="79820"/>
                    <a:pt x="79820" y="90488"/>
                    <a:pt x="66675" y="90488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0EA51282-3491-40BA-9827-A883CA72D70C}"/>
              </a:ext>
            </a:extLst>
          </p:cNvPr>
          <p:cNvSpPr txBox="1"/>
          <p:nvPr/>
        </p:nvSpPr>
        <p:spPr>
          <a:xfrm>
            <a:off x="7441902" y="5281278"/>
            <a:ext cx="23397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Waiting for Rider …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51A2CE-331E-4B5E-BA93-EAA4AC0C28C3}"/>
              </a:ext>
            </a:extLst>
          </p:cNvPr>
          <p:cNvSpPr/>
          <p:nvPr/>
        </p:nvSpPr>
        <p:spPr>
          <a:xfrm>
            <a:off x="7325032" y="373019"/>
            <a:ext cx="3043797" cy="73802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508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11EB690-F14F-406F-B172-20E337BD9D8E}"/>
              </a:ext>
            </a:extLst>
          </p:cNvPr>
          <p:cNvSpPr/>
          <p:nvPr/>
        </p:nvSpPr>
        <p:spPr>
          <a:xfrm>
            <a:off x="7325033" y="370727"/>
            <a:ext cx="3026390" cy="19724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2C0FA5B-DA47-4995-946F-242651DD57E1}"/>
              </a:ext>
            </a:extLst>
          </p:cNvPr>
          <p:cNvSpPr txBox="1"/>
          <p:nvPr/>
        </p:nvSpPr>
        <p:spPr>
          <a:xfrm>
            <a:off x="7791902" y="652230"/>
            <a:ext cx="2079685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Manage Requests</a:t>
            </a:r>
            <a:endParaRPr lang="en-US" sz="1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12" name="Graphic 8">
            <a:extLst>
              <a:ext uri="{FF2B5EF4-FFF2-40B4-BE49-F238E27FC236}">
                <a16:creationId xmlns:a16="http://schemas.microsoft.com/office/drawing/2014/main" id="{2BCF7F03-1A9E-43AB-813E-A17ED73DC323}"/>
              </a:ext>
            </a:extLst>
          </p:cNvPr>
          <p:cNvGrpSpPr/>
          <p:nvPr/>
        </p:nvGrpSpPr>
        <p:grpSpPr>
          <a:xfrm>
            <a:off x="7511879" y="707207"/>
            <a:ext cx="228600" cy="228600"/>
            <a:chOff x="7477208" y="728588"/>
            <a:chExt cx="228600" cy="2286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189AD3C-F912-4FA0-BB3C-D77AF9D36DD5}"/>
                </a:ext>
              </a:extLst>
            </p:cNvPr>
            <p:cNvSpPr/>
            <p:nvPr/>
          </p:nvSpPr>
          <p:spPr>
            <a:xfrm>
              <a:off x="7477208" y="728588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5E03F21-843C-49E5-99B9-B05FD9709306}"/>
                </a:ext>
              </a:extLst>
            </p:cNvPr>
            <p:cNvSpPr/>
            <p:nvPr/>
          </p:nvSpPr>
          <p:spPr>
            <a:xfrm>
              <a:off x="7515308" y="766688"/>
              <a:ext cx="152400" cy="152400"/>
            </a:xfrm>
            <a:custGeom>
              <a:avLst/>
              <a:gdLst>
                <a:gd name="connsiteX0" fmla="*/ 152400 w 152400"/>
                <a:gd name="connsiteY0" fmla="*/ 66675 h 152400"/>
                <a:gd name="connsiteX1" fmla="*/ 36481 w 152400"/>
                <a:gd name="connsiteY1" fmla="*/ 66675 h 152400"/>
                <a:gd name="connsiteX2" fmla="*/ 89726 w 152400"/>
                <a:gd name="connsiteY2" fmla="*/ 13430 h 152400"/>
                <a:gd name="connsiteX3" fmla="*/ 76200 w 152400"/>
                <a:gd name="connsiteY3" fmla="*/ 0 h 152400"/>
                <a:gd name="connsiteX4" fmla="*/ 0 w 152400"/>
                <a:gd name="connsiteY4" fmla="*/ 76200 h 152400"/>
                <a:gd name="connsiteX5" fmla="*/ 76200 w 152400"/>
                <a:gd name="connsiteY5" fmla="*/ 152400 h 152400"/>
                <a:gd name="connsiteX6" fmla="*/ 89630 w 152400"/>
                <a:gd name="connsiteY6" fmla="*/ 138970 h 152400"/>
                <a:gd name="connsiteX7" fmla="*/ 36481 w 152400"/>
                <a:gd name="connsiteY7" fmla="*/ 85725 h 152400"/>
                <a:gd name="connsiteX8" fmla="*/ 152400 w 152400"/>
                <a:gd name="connsiteY8" fmla="*/ 85725 h 152400"/>
                <a:gd name="connsiteX9" fmla="*/ 152400 w 152400"/>
                <a:gd name="connsiteY9" fmla="*/ 66675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400" h="152400">
                  <a:moveTo>
                    <a:pt x="152400" y="66675"/>
                  </a:moveTo>
                  <a:lnTo>
                    <a:pt x="36481" y="66675"/>
                  </a:lnTo>
                  <a:lnTo>
                    <a:pt x="89726" y="13430"/>
                  </a:lnTo>
                  <a:lnTo>
                    <a:pt x="76200" y="0"/>
                  </a:lnTo>
                  <a:lnTo>
                    <a:pt x="0" y="76200"/>
                  </a:lnTo>
                  <a:lnTo>
                    <a:pt x="76200" y="152400"/>
                  </a:lnTo>
                  <a:lnTo>
                    <a:pt x="89630" y="138970"/>
                  </a:lnTo>
                  <a:lnTo>
                    <a:pt x="36481" y="85725"/>
                  </a:lnTo>
                  <a:lnTo>
                    <a:pt x="152400" y="85725"/>
                  </a:lnTo>
                  <a:lnTo>
                    <a:pt x="152400" y="66675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AB66DC02-8392-4038-9EC4-3B06555B4850}"/>
              </a:ext>
            </a:extLst>
          </p:cNvPr>
          <p:cNvSpPr/>
          <p:nvPr/>
        </p:nvSpPr>
        <p:spPr>
          <a:xfrm>
            <a:off x="10356727" y="373020"/>
            <a:ext cx="753725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767442B-8E43-414C-84F0-29BDF975DA67}"/>
              </a:ext>
            </a:extLst>
          </p:cNvPr>
          <p:cNvSpPr txBox="1"/>
          <p:nvPr/>
        </p:nvSpPr>
        <p:spPr>
          <a:xfrm>
            <a:off x="7721623" y="2139466"/>
            <a:ext cx="967234" cy="103332"/>
          </a:xfrm>
          <a:prstGeom prst="rect">
            <a:avLst/>
          </a:prstGeom>
          <a:solidFill>
            <a:schemeClr val="accent6">
              <a:lumMod val="40000"/>
              <a:lumOff val="60000"/>
              <a:alpha val="76000"/>
            </a:schemeClr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lang="en-MY" sz="700" dirty="0" err="1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MyStore</a:t>
            </a:r>
            <a:r>
              <a:rPr lang="en-MY" sz="7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– Shah </a:t>
            </a:r>
            <a:r>
              <a:rPr lang="en-MY" sz="700" dirty="0" err="1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Alam</a:t>
            </a:r>
            <a:endParaRPr lang="en-US" sz="7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CB69CE27-BB39-4099-9833-4F9733A5F810}"/>
              </a:ext>
            </a:extLst>
          </p:cNvPr>
          <p:cNvSpPr txBox="1"/>
          <p:nvPr/>
        </p:nvSpPr>
        <p:spPr>
          <a:xfrm>
            <a:off x="8359297" y="2780451"/>
            <a:ext cx="1329835" cy="111282"/>
          </a:xfrm>
          <a:prstGeom prst="rect">
            <a:avLst/>
          </a:prstGeom>
          <a:solidFill>
            <a:schemeClr val="accent6">
              <a:lumMod val="40000"/>
              <a:lumOff val="60000"/>
              <a:alpha val="76000"/>
            </a:schemeClr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lang="en-MY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No28, Jalan Example 48/32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C37193EC-DF4B-4A2D-B304-DC07A7AA1D1F}"/>
              </a:ext>
            </a:extLst>
          </p:cNvPr>
          <p:cNvSpPr txBox="1"/>
          <p:nvPr/>
        </p:nvSpPr>
        <p:spPr>
          <a:xfrm>
            <a:off x="7441902" y="3185251"/>
            <a:ext cx="25057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0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 #3</a:t>
            </a: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F4195E1B-D786-4B03-9B42-9EF691123E87}"/>
              </a:ext>
            </a:extLst>
          </p:cNvPr>
          <p:cNvSpPr/>
          <p:nvPr/>
        </p:nvSpPr>
        <p:spPr>
          <a:xfrm>
            <a:off x="7599559" y="4096116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E6743DC-0DE3-4FFA-96B7-6B194157DC40}"/>
              </a:ext>
            </a:extLst>
          </p:cNvPr>
          <p:cNvSpPr txBox="1"/>
          <p:nvPr/>
        </p:nvSpPr>
        <p:spPr>
          <a:xfrm>
            <a:off x="7673340" y="4067644"/>
            <a:ext cx="935958" cy="62592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sz="10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Address Line 1</a:t>
            </a: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C8925857-271C-4B23-9665-534FD1E739DD}"/>
              </a:ext>
            </a:extLst>
          </p:cNvPr>
          <p:cNvSpPr/>
          <p:nvPr/>
        </p:nvSpPr>
        <p:spPr>
          <a:xfrm>
            <a:off x="7599559" y="4586363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198E4FE-5D4D-4CE4-9CF2-6E05C28965E1}"/>
              </a:ext>
            </a:extLst>
          </p:cNvPr>
          <p:cNvSpPr txBox="1"/>
          <p:nvPr/>
        </p:nvSpPr>
        <p:spPr>
          <a:xfrm>
            <a:off x="7673340" y="4557891"/>
            <a:ext cx="935958" cy="62592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sz="10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Address Line 2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1B912C0-094C-4E62-BAF4-8B152D6605D1}"/>
              </a:ext>
            </a:extLst>
          </p:cNvPr>
          <p:cNvSpPr txBox="1"/>
          <p:nvPr/>
        </p:nvSpPr>
        <p:spPr>
          <a:xfrm>
            <a:off x="7606923" y="4158579"/>
            <a:ext cx="23397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No29</a:t>
            </a:r>
            <a:endParaRPr lang="en-US" sz="12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C057D17-25CC-48B0-856C-2E56EE804A1E}"/>
              </a:ext>
            </a:extLst>
          </p:cNvPr>
          <p:cNvSpPr txBox="1"/>
          <p:nvPr/>
        </p:nvSpPr>
        <p:spPr>
          <a:xfrm>
            <a:off x="7606923" y="4655605"/>
            <a:ext cx="23397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Jalan Example 48/32</a:t>
            </a:r>
            <a:endParaRPr lang="en-US" sz="12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C3936A-20F8-4EE3-8F72-E1D3378BF2A4}"/>
              </a:ext>
            </a:extLst>
          </p:cNvPr>
          <p:cNvSpPr/>
          <p:nvPr/>
        </p:nvSpPr>
        <p:spPr>
          <a:xfrm>
            <a:off x="4293395" y="244447"/>
            <a:ext cx="3026390" cy="55742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16ADAF-7F31-4824-AD90-5971164C1431}"/>
              </a:ext>
            </a:extLst>
          </p:cNvPr>
          <p:cNvSpPr txBox="1"/>
          <p:nvPr/>
        </p:nvSpPr>
        <p:spPr>
          <a:xfrm>
            <a:off x="307089" y="1553371"/>
            <a:ext cx="4395462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Login/Registration Form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for Rider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Successful/Rejected 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Edit Personal Information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Post Requests</a:t>
            </a:r>
            <a:endParaRPr lang="en-MY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Sender Manage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Accepts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Manage Accepted Requests</a:t>
            </a:r>
          </a:p>
        </p:txBody>
      </p: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4D024F6D-10B0-4E3B-A293-A91AE3723A39}"/>
              </a:ext>
            </a:extLst>
          </p:cNvPr>
          <p:cNvGrpSpPr/>
          <p:nvPr/>
        </p:nvGrpSpPr>
        <p:grpSpPr>
          <a:xfrm>
            <a:off x="7532769" y="3492500"/>
            <a:ext cx="2731788" cy="311472"/>
            <a:chOff x="7532769" y="3492500"/>
            <a:chExt cx="2731788" cy="311472"/>
          </a:xfrm>
        </p:grpSpPr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id="{60662D23-5512-4A5F-8535-25BFA0CEE0C5}"/>
                </a:ext>
              </a:extLst>
            </p:cNvPr>
            <p:cNvGrpSpPr/>
            <p:nvPr/>
          </p:nvGrpSpPr>
          <p:grpSpPr>
            <a:xfrm>
              <a:off x="7532769" y="3516293"/>
              <a:ext cx="2722624" cy="287679"/>
              <a:chOff x="7532769" y="4845500"/>
              <a:chExt cx="2722624" cy="287679"/>
            </a:xfrm>
          </p:grpSpPr>
          <p:grpSp>
            <p:nvGrpSpPr>
              <p:cNvPr id="121" name="Graphic 29">
                <a:extLst>
                  <a:ext uri="{FF2B5EF4-FFF2-40B4-BE49-F238E27FC236}">
                    <a16:creationId xmlns:a16="http://schemas.microsoft.com/office/drawing/2014/main" id="{359C79D3-E936-42C5-A0B2-B077E7D69F29}"/>
                  </a:ext>
                </a:extLst>
              </p:cNvPr>
              <p:cNvGrpSpPr/>
              <p:nvPr/>
            </p:nvGrpSpPr>
            <p:grpSpPr>
              <a:xfrm>
                <a:off x="7532769" y="4845500"/>
                <a:ext cx="277624" cy="277624"/>
                <a:chOff x="5981700" y="3314700"/>
                <a:chExt cx="228600" cy="228600"/>
              </a:xfrm>
            </p:grpSpPr>
            <p:sp>
              <p:nvSpPr>
                <p:cNvPr id="125" name="Freeform: Shape 124">
                  <a:extLst>
                    <a:ext uri="{FF2B5EF4-FFF2-40B4-BE49-F238E27FC236}">
                      <a16:creationId xmlns:a16="http://schemas.microsoft.com/office/drawing/2014/main" id="{6531D21F-22EF-462F-B068-07160F28484F}"/>
                    </a:ext>
                  </a:extLst>
                </p:cNvPr>
                <p:cNvSpPr/>
                <p:nvPr/>
              </p:nvSpPr>
              <p:spPr>
                <a:xfrm>
                  <a:off x="5981700" y="3314700"/>
                  <a:ext cx="228600" cy="228600"/>
                </a:xfrm>
                <a:custGeom>
                  <a:avLst/>
                  <a:gdLst>
                    <a:gd name="connsiteX0" fmla="*/ 0 w 228600"/>
                    <a:gd name="connsiteY0" fmla="*/ 0 h 228600"/>
                    <a:gd name="connsiteX1" fmla="*/ 228600 w 228600"/>
                    <a:gd name="connsiteY1" fmla="*/ 0 h 228600"/>
                    <a:gd name="connsiteX2" fmla="*/ 228600 w 228600"/>
                    <a:gd name="connsiteY2" fmla="*/ 228600 h 228600"/>
                    <a:gd name="connsiteX3" fmla="*/ 0 w 228600"/>
                    <a:gd name="connsiteY3" fmla="*/ 228600 h 228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28600" h="228600">
                      <a:moveTo>
                        <a:pt x="0" y="0"/>
                      </a:moveTo>
                      <a:lnTo>
                        <a:pt x="228600" y="0"/>
                      </a:lnTo>
                      <a:lnTo>
                        <a:pt x="228600" y="228600"/>
                      </a:lnTo>
                      <a:lnTo>
                        <a:pt x="0" y="228600"/>
                      </a:lnTo>
                      <a:close/>
                    </a:path>
                  </a:pathLst>
                </a:custGeom>
                <a:noFill/>
                <a:ln w="31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6" name="Freeform: Shape 125">
                  <a:extLst>
                    <a:ext uri="{FF2B5EF4-FFF2-40B4-BE49-F238E27FC236}">
                      <a16:creationId xmlns:a16="http://schemas.microsoft.com/office/drawing/2014/main" id="{A390E380-769C-4B6B-B837-DB04EF4AECAE}"/>
                    </a:ext>
                  </a:extLst>
                </p:cNvPr>
                <p:cNvSpPr/>
                <p:nvPr/>
              </p:nvSpPr>
              <p:spPr>
                <a:xfrm>
                  <a:off x="5991225" y="3368992"/>
                  <a:ext cx="133350" cy="145732"/>
                </a:xfrm>
                <a:custGeom>
                  <a:avLst/>
                  <a:gdLst>
                    <a:gd name="connsiteX0" fmla="*/ 68294 w 133350"/>
                    <a:gd name="connsiteY0" fmla="*/ 0 h 145732"/>
                    <a:gd name="connsiteX1" fmla="*/ 0 w 133350"/>
                    <a:gd name="connsiteY1" fmla="*/ 45529 h 145732"/>
                    <a:gd name="connsiteX2" fmla="*/ 0 w 133350"/>
                    <a:gd name="connsiteY2" fmla="*/ 145733 h 145732"/>
                    <a:gd name="connsiteX3" fmla="*/ 47625 w 133350"/>
                    <a:gd name="connsiteY3" fmla="*/ 145733 h 145732"/>
                    <a:gd name="connsiteX4" fmla="*/ 47625 w 133350"/>
                    <a:gd name="connsiteY4" fmla="*/ 69533 h 145732"/>
                    <a:gd name="connsiteX5" fmla="*/ 85725 w 133350"/>
                    <a:gd name="connsiteY5" fmla="*/ 69533 h 145732"/>
                    <a:gd name="connsiteX6" fmla="*/ 85725 w 133350"/>
                    <a:gd name="connsiteY6" fmla="*/ 145733 h 145732"/>
                    <a:gd name="connsiteX7" fmla="*/ 133350 w 133350"/>
                    <a:gd name="connsiteY7" fmla="*/ 145733 h 145732"/>
                    <a:gd name="connsiteX8" fmla="*/ 133350 w 133350"/>
                    <a:gd name="connsiteY8" fmla="*/ 43339 h 1457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3350" h="145732">
                      <a:moveTo>
                        <a:pt x="68294" y="0"/>
                      </a:moveTo>
                      <a:lnTo>
                        <a:pt x="0" y="45529"/>
                      </a:lnTo>
                      <a:lnTo>
                        <a:pt x="0" y="145733"/>
                      </a:lnTo>
                      <a:lnTo>
                        <a:pt x="47625" y="145733"/>
                      </a:lnTo>
                      <a:lnTo>
                        <a:pt x="47625" y="69533"/>
                      </a:lnTo>
                      <a:lnTo>
                        <a:pt x="85725" y="69533"/>
                      </a:lnTo>
                      <a:lnTo>
                        <a:pt x="85725" y="145733"/>
                      </a:lnTo>
                      <a:lnTo>
                        <a:pt x="133350" y="145733"/>
                      </a:lnTo>
                      <a:lnTo>
                        <a:pt x="133350" y="43339"/>
                      </a:ln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31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7" name="Freeform: Shape 126">
                  <a:extLst>
                    <a:ext uri="{FF2B5EF4-FFF2-40B4-BE49-F238E27FC236}">
                      <a16:creationId xmlns:a16="http://schemas.microsoft.com/office/drawing/2014/main" id="{289A126B-3F49-4B33-BBBA-3CE046E3F979}"/>
                    </a:ext>
                  </a:extLst>
                </p:cNvPr>
                <p:cNvSpPr/>
                <p:nvPr/>
              </p:nvSpPr>
              <p:spPr>
                <a:xfrm>
                  <a:off x="6143625" y="3381375"/>
                  <a:ext cx="19050" cy="19050"/>
                </a:xfrm>
                <a:custGeom>
                  <a:avLst/>
                  <a:gdLst>
                    <a:gd name="connsiteX0" fmla="*/ 0 w 19050"/>
                    <a:gd name="connsiteY0" fmla="*/ 0 h 19050"/>
                    <a:gd name="connsiteX1" fmla="*/ 19050 w 19050"/>
                    <a:gd name="connsiteY1" fmla="*/ 0 h 19050"/>
                    <a:gd name="connsiteX2" fmla="*/ 19050 w 19050"/>
                    <a:gd name="connsiteY2" fmla="*/ 19050 h 19050"/>
                    <a:gd name="connsiteX3" fmla="*/ 0 w 19050"/>
                    <a:gd name="connsiteY3" fmla="*/ 19050 h 19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9050" h="19050">
                      <a:moveTo>
                        <a:pt x="0" y="0"/>
                      </a:moveTo>
                      <a:lnTo>
                        <a:pt x="19050" y="0"/>
                      </a:lnTo>
                      <a:lnTo>
                        <a:pt x="19050" y="19050"/>
                      </a:lnTo>
                      <a:lnTo>
                        <a:pt x="0" y="19050"/>
                      </a:lnTo>
                      <a:close/>
                    </a:path>
                  </a:pathLst>
                </a:custGeom>
                <a:noFill/>
                <a:ln w="31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8" name="Freeform: Shape 127">
                  <a:extLst>
                    <a:ext uri="{FF2B5EF4-FFF2-40B4-BE49-F238E27FC236}">
                      <a16:creationId xmlns:a16="http://schemas.microsoft.com/office/drawing/2014/main" id="{071F127A-8DEE-4457-9594-C0B5E8F9F231}"/>
                    </a:ext>
                  </a:extLst>
                </p:cNvPr>
                <p:cNvSpPr/>
                <p:nvPr/>
              </p:nvSpPr>
              <p:spPr>
                <a:xfrm>
                  <a:off x="6076950" y="3343275"/>
                  <a:ext cx="123825" cy="171450"/>
                </a:xfrm>
                <a:custGeom>
                  <a:avLst/>
                  <a:gdLst>
                    <a:gd name="connsiteX0" fmla="*/ 0 w 123825"/>
                    <a:gd name="connsiteY0" fmla="*/ 0 h 171450"/>
                    <a:gd name="connsiteX1" fmla="*/ 0 w 123825"/>
                    <a:gd name="connsiteY1" fmla="*/ 14383 h 171450"/>
                    <a:gd name="connsiteX2" fmla="*/ 19050 w 123825"/>
                    <a:gd name="connsiteY2" fmla="*/ 27051 h 171450"/>
                    <a:gd name="connsiteX3" fmla="*/ 35528 w 123825"/>
                    <a:gd name="connsiteY3" fmla="*/ 38100 h 171450"/>
                    <a:gd name="connsiteX4" fmla="*/ 47625 w 123825"/>
                    <a:gd name="connsiteY4" fmla="*/ 38100 h 171450"/>
                    <a:gd name="connsiteX5" fmla="*/ 47625 w 123825"/>
                    <a:gd name="connsiteY5" fmla="*/ 46196 h 171450"/>
                    <a:gd name="connsiteX6" fmla="*/ 66675 w 123825"/>
                    <a:gd name="connsiteY6" fmla="*/ 58960 h 171450"/>
                    <a:gd name="connsiteX7" fmla="*/ 66675 w 123825"/>
                    <a:gd name="connsiteY7" fmla="*/ 76200 h 171450"/>
                    <a:gd name="connsiteX8" fmla="*/ 85725 w 123825"/>
                    <a:gd name="connsiteY8" fmla="*/ 76200 h 171450"/>
                    <a:gd name="connsiteX9" fmla="*/ 85725 w 123825"/>
                    <a:gd name="connsiteY9" fmla="*/ 95250 h 171450"/>
                    <a:gd name="connsiteX10" fmla="*/ 66675 w 123825"/>
                    <a:gd name="connsiteY10" fmla="*/ 95250 h 171450"/>
                    <a:gd name="connsiteX11" fmla="*/ 66675 w 123825"/>
                    <a:gd name="connsiteY11" fmla="*/ 114300 h 171450"/>
                    <a:gd name="connsiteX12" fmla="*/ 85725 w 123825"/>
                    <a:gd name="connsiteY12" fmla="*/ 114300 h 171450"/>
                    <a:gd name="connsiteX13" fmla="*/ 85725 w 123825"/>
                    <a:gd name="connsiteY13" fmla="*/ 133350 h 171450"/>
                    <a:gd name="connsiteX14" fmla="*/ 66675 w 123825"/>
                    <a:gd name="connsiteY14" fmla="*/ 133350 h 171450"/>
                    <a:gd name="connsiteX15" fmla="*/ 66675 w 123825"/>
                    <a:gd name="connsiteY15" fmla="*/ 171450 h 171450"/>
                    <a:gd name="connsiteX16" fmla="*/ 123825 w 123825"/>
                    <a:gd name="connsiteY16" fmla="*/ 171450 h 171450"/>
                    <a:gd name="connsiteX17" fmla="*/ 123825 w 123825"/>
                    <a:gd name="connsiteY17" fmla="*/ 0 h 171450"/>
                    <a:gd name="connsiteX18" fmla="*/ 0 w 123825"/>
                    <a:gd name="connsiteY18" fmla="*/ 0 h 171450"/>
                    <a:gd name="connsiteX19" fmla="*/ 85725 w 123825"/>
                    <a:gd name="connsiteY19" fmla="*/ 57150 h 171450"/>
                    <a:gd name="connsiteX20" fmla="*/ 66675 w 123825"/>
                    <a:gd name="connsiteY20" fmla="*/ 57150 h 171450"/>
                    <a:gd name="connsiteX21" fmla="*/ 66675 w 123825"/>
                    <a:gd name="connsiteY21" fmla="*/ 38100 h 171450"/>
                    <a:gd name="connsiteX22" fmla="*/ 85725 w 123825"/>
                    <a:gd name="connsiteY22" fmla="*/ 38100 h 171450"/>
                    <a:gd name="connsiteX23" fmla="*/ 85725 w 123825"/>
                    <a:gd name="connsiteY23" fmla="*/ 57150 h 1714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123825" h="171450">
                      <a:moveTo>
                        <a:pt x="0" y="0"/>
                      </a:moveTo>
                      <a:lnTo>
                        <a:pt x="0" y="14383"/>
                      </a:lnTo>
                      <a:lnTo>
                        <a:pt x="19050" y="27051"/>
                      </a:lnTo>
                      <a:lnTo>
                        <a:pt x="35528" y="38100"/>
                      </a:lnTo>
                      <a:lnTo>
                        <a:pt x="47625" y="38100"/>
                      </a:lnTo>
                      <a:lnTo>
                        <a:pt x="47625" y="46196"/>
                      </a:lnTo>
                      <a:lnTo>
                        <a:pt x="66675" y="58960"/>
                      </a:lnTo>
                      <a:lnTo>
                        <a:pt x="66675" y="76200"/>
                      </a:lnTo>
                      <a:lnTo>
                        <a:pt x="85725" y="76200"/>
                      </a:lnTo>
                      <a:lnTo>
                        <a:pt x="85725" y="95250"/>
                      </a:lnTo>
                      <a:lnTo>
                        <a:pt x="66675" y="95250"/>
                      </a:lnTo>
                      <a:lnTo>
                        <a:pt x="66675" y="114300"/>
                      </a:lnTo>
                      <a:lnTo>
                        <a:pt x="85725" y="114300"/>
                      </a:lnTo>
                      <a:lnTo>
                        <a:pt x="85725" y="133350"/>
                      </a:lnTo>
                      <a:lnTo>
                        <a:pt x="66675" y="133350"/>
                      </a:lnTo>
                      <a:lnTo>
                        <a:pt x="66675" y="171450"/>
                      </a:lnTo>
                      <a:lnTo>
                        <a:pt x="123825" y="171450"/>
                      </a:lnTo>
                      <a:lnTo>
                        <a:pt x="123825" y="0"/>
                      </a:lnTo>
                      <a:lnTo>
                        <a:pt x="0" y="0"/>
                      </a:lnTo>
                      <a:close/>
                      <a:moveTo>
                        <a:pt x="85725" y="57150"/>
                      </a:moveTo>
                      <a:lnTo>
                        <a:pt x="66675" y="57150"/>
                      </a:lnTo>
                      <a:lnTo>
                        <a:pt x="66675" y="38100"/>
                      </a:lnTo>
                      <a:lnTo>
                        <a:pt x="85725" y="38100"/>
                      </a:lnTo>
                      <a:lnTo>
                        <a:pt x="85725" y="57150"/>
                      </a:ln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31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23D7DC33-0C31-4F2B-B53F-913D6FC6CAEB}"/>
                  </a:ext>
                </a:extLst>
              </p:cNvPr>
              <p:cNvSpPr txBox="1"/>
              <p:nvPr/>
            </p:nvSpPr>
            <p:spPr>
              <a:xfrm>
                <a:off x="7915675" y="4856180"/>
                <a:ext cx="233971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12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Receiver Information</a:t>
                </a:r>
              </a:p>
            </p:txBody>
          </p:sp>
        </p:grpSp>
        <p:grpSp>
          <p:nvGrpSpPr>
            <p:cNvPr id="118" name="Graphic 25">
              <a:extLst>
                <a:ext uri="{FF2B5EF4-FFF2-40B4-BE49-F238E27FC236}">
                  <a16:creationId xmlns:a16="http://schemas.microsoft.com/office/drawing/2014/main" id="{E7CB8D31-27E8-4BA2-8587-5FF8DBBA52EE}"/>
                </a:ext>
              </a:extLst>
            </p:cNvPr>
            <p:cNvGrpSpPr/>
            <p:nvPr/>
          </p:nvGrpSpPr>
          <p:grpSpPr>
            <a:xfrm>
              <a:off x="9988588" y="3492500"/>
              <a:ext cx="275969" cy="275969"/>
              <a:chOff x="5784624" y="3117624"/>
              <a:chExt cx="622752" cy="622752"/>
            </a:xfrm>
          </p:grpSpPr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0B325B14-B7FA-4AB4-ADF8-B17ED7FD4305}"/>
                  </a:ext>
                </a:extLst>
              </p:cNvPr>
              <p:cNvSpPr/>
              <p:nvPr/>
            </p:nvSpPr>
            <p:spPr>
              <a:xfrm>
                <a:off x="5784624" y="3117624"/>
                <a:ext cx="622752" cy="622752"/>
              </a:xfrm>
              <a:custGeom>
                <a:avLst/>
                <a:gdLst>
                  <a:gd name="connsiteX0" fmla="*/ 0 w 622752"/>
                  <a:gd name="connsiteY0" fmla="*/ 0 h 622752"/>
                  <a:gd name="connsiteX1" fmla="*/ 622752 w 622752"/>
                  <a:gd name="connsiteY1" fmla="*/ 0 h 622752"/>
                  <a:gd name="connsiteX2" fmla="*/ 622752 w 622752"/>
                  <a:gd name="connsiteY2" fmla="*/ 622752 h 622752"/>
                  <a:gd name="connsiteX3" fmla="*/ 0 w 622752"/>
                  <a:gd name="connsiteY3" fmla="*/ 622752 h 6227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2752" h="622752">
                    <a:moveTo>
                      <a:pt x="0" y="0"/>
                    </a:moveTo>
                    <a:lnTo>
                      <a:pt x="622752" y="0"/>
                    </a:lnTo>
                    <a:lnTo>
                      <a:pt x="622752" y="622752"/>
                    </a:lnTo>
                    <a:lnTo>
                      <a:pt x="0" y="622752"/>
                    </a:lnTo>
                    <a:close/>
                  </a:path>
                </a:pathLst>
              </a:custGeom>
              <a:noFill/>
              <a:ln w="25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C0F3489A-F1B7-4952-8481-5FE8427827EF}"/>
                  </a:ext>
                </a:extLst>
              </p:cNvPr>
              <p:cNvSpPr/>
              <p:nvPr/>
            </p:nvSpPr>
            <p:spPr>
              <a:xfrm>
                <a:off x="5872847" y="3262932"/>
                <a:ext cx="456684" cy="347703"/>
              </a:xfrm>
              <a:custGeom>
                <a:avLst/>
                <a:gdLst>
                  <a:gd name="connsiteX0" fmla="*/ 145309 w 456684"/>
                  <a:gd name="connsiteY0" fmla="*/ 275049 h 347703"/>
                  <a:gd name="connsiteX1" fmla="*/ 36327 w 456684"/>
                  <a:gd name="connsiteY1" fmla="*/ 166067 h 347703"/>
                  <a:gd name="connsiteX2" fmla="*/ 0 w 456684"/>
                  <a:gd name="connsiteY2" fmla="*/ 202394 h 347703"/>
                  <a:gd name="connsiteX3" fmla="*/ 145309 w 456684"/>
                  <a:gd name="connsiteY3" fmla="*/ 347703 h 347703"/>
                  <a:gd name="connsiteX4" fmla="*/ 456685 w 456684"/>
                  <a:gd name="connsiteY4" fmla="*/ 36327 h 347703"/>
                  <a:gd name="connsiteX5" fmla="*/ 420358 w 456684"/>
                  <a:gd name="connsiteY5" fmla="*/ 0 h 347703"/>
                  <a:gd name="connsiteX6" fmla="*/ 145309 w 456684"/>
                  <a:gd name="connsiteY6" fmla="*/ 275049 h 3477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56684" h="347703">
                    <a:moveTo>
                      <a:pt x="145309" y="275049"/>
                    </a:moveTo>
                    <a:lnTo>
                      <a:pt x="36327" y="166067"/>
                    </a:lnTo>
                    <a:lnTo>
                      <a:pt x="0" y="202394"/>
                    </a:lnTo>
                    <a:lnTo>
                      <a:pt x="145309" y="347703"/>
                    </a:lnTo>
                    <a:lnTo>
                      <a:pt x="456685" y="36327"/>
                    </a:lnTo>
                    <a:lnTo>
                      <a:pt x="420358" y="0"/>
                    </a:lnTo>
                    <a:lnTo>
                      <a:pt x="145309" y="275049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25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109626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F5C11E-D46B-437C-B88B-93B0E530D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87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ADAF5-AA9E-4DD4-9CD6-10CDA84BD0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UI/UX Design &amp; Demo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590781-8118-48CB-84FD-E2E68419098C}"/>
              </a:ext>
            </a:extLst>
          </p:cNvPr>
          <p:cNvSpPr/>
          <p:nvPr/>
        </p:nvSpPr>
        <p:spPr>
          <a:xfrm>
            <a:off x="7325033" y="373020"/>
            <a:ext cx="3043798" cy="54111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01C0E92-6B5B-4A7D-A7BE-4D6DC0E773FF}"/>
              </a:ext>
            </a:extLst>
          </p:cNvPr>
          <p:cNvSpPr/>
          <p:nvPr/>
        </p:nvSpPr>
        <p:spPr>
          <a:xfrm>
            <a:off x="9677827" y="7071439"/>
            <a:ext cx="365126" cy="365126"/>
          </a:xfrm>
          <a:custGeom>
            <a:avLst/>
            <a:gdLst>
              <a:gd name="connsiteX0" fmla="*/ 0 w 578997"/>
              <a:gd name="connsiteY0" fmla="*/ 0 h 578997"/>
              <a:gd name="connsiteX1" fmla="*/ 578997 w 578997"/>
              <a:gd name="connsiteY1" fmla="*/ 0 h 578997"/>
              <a:gd name="connsiteX2" fmla="*/ 578997 w 578997"/>
              <a:gd name="connsiteY2" fmla="*/ 578997 h 578997"/>
              <a:gd name="connsiteX3" fmla="*/ 0 w 578997"/>
              <a:gd name="connsiteY3" fmla="*/ 578997 h 578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997" h="578997">
                <a:moveTo>
                  <a:pt x="0" y="0"/>
                </a:moveTo>
                <a:lnTo>
                  <a:pt x="578997" y="0"/>
                </a:lnTo>
                <a:lnTo>
                  <a:pt x="578997" y="578997"/>
                </a:lnTo>
                <a:lnTo>
                  <a:pt x="0" y="578997"/>
                </a:lnTo>
                <a:close/>
              </a:path>
            </a:pathLst>
          </a:custGeom>
          <a:noFill/>
          <a:ln w="2381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9D3670E-0C8E-4C88-B7C4-368DBE7C0BF4}"/>
              </a:ext>
            </a:extLst>
          </p:cNvPr>
          <p:cNvSpPr/>
          <p:nvPr/>
        </p:nvSpPr>
        <p:spPr>
          <a:xfrm>
            <a:off x="7239099" y="0"/>
            <a:ext cx="3112324" cy="3750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D209A719-F89B-4DC0-ABFA-EAB0EA1AD781}"/>
              </a:ext>
            </a:extLst>
          </p:cNvPr>
          <p:cNvCxnSpPr/>
          <p:nvPr/>
        </p:nvCxnSpPr>
        <p:spPr>
          <a:xfrm>
            <a:off x="4610600" y="1583559"/>
            <a:ext cx="2392884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9EDA8800-9F88-4991-8C0B-A6519E78073B}"/>
              </a:ext>
            </a:extLst>
          </p:cNvPr>
          <p:cNvSpPr txBox="1"/>
          <p:nvPr/>
        </p:nvSpPr>
        <p:spPr>
          <a:xfrm>
            <a:off x="5085241" y="1765183"/>
            <a:ext cx="164106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 History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79" name="Graphic 120">
            <a:extLst>
              <a:ext uri="{FF2B5EF4-FFF2-40B4-BE49-F238E27FC236}">
                <a16:creationId xmlns:a16="http://schemas.microsoft.com/office/drawing/2014/main" id="{50167D4A-E0F9-4130-86B2-003395584E3B}"/>
              </a:ext>
            </a:extLst>
          </p:cNvPr>
          <p:cNvGrpSpPr/>
          <p:nvPr/>
        </p:nvGrpSpPr>
        <p:grpSpPr>
          <a:xfrm>
            <a:off x="4724146" y="1748888"/>
            <a:ext cx="339582" cy="339582"/>
            <a:chOff x="7552822" y="2260856"/>
            <a:chExt cx="339582" cy="339582"/>
          </a:xfrm>
        </p:grpSpPr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ED10240C-975F-45CF-AE89-5E46920EDB2C}"/>
                </a:ext>
              </a:extLst>
            </p:cNvPr>
            <p:cNvSpPr/>
            <p:nvPr/>
          </p:nvSpPr>
          <p:spPr>
            <a:xfrm>
              <a:off x="7552822" y="2260856"/>
              <a:ext cx="339582" cy="339582"/>
            </a:xfrm>
            <a:custGeom>
              <a:avLst/>
              <a:gdLst>
                <a:gd name="connsiteX0" fmla="*/ 0 w 339582"/>
                <a:gd name="connsiteY0" fmla="*/ 0 h 339582"/>
                <a:gd name="connsiteX1" fmla="*/ 339582 w 339582"/>
                <a:gd name="connsiteY1" fmla="*/ 0 h 339582"/>
                <a:gd name="connsiteX2" fmla="*/ 339582 w 339582"/>
                <a:gd name="connsiteY2" fmla="*/ 339582 h 339582"/>
                <a:gd name="connsiteX3" fmla="*/ 0 w 339582"/>
                <a:gd name="connsiteY3" fmla="*/ 339582 h 33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582" h="339582">
                  <a:moveTo>
                    <a:pt x="0" y="0"/>
                  </a:moveTo>
                  <a:lnTo>
                    <a:pt x="339582" y="0"/>
                  </a:lnTo>
                  <a:lnTo>
                    <a:pt x="339582" y="339582"/>
                  </a:lnTo>
                  <a:lnTo>
                    <a:pt x="0" y="339582"/>
                  </a:lnTo>
                  <a:close/>
                </a:path>
              </a:pathLst>
            </a:custGeom>
            <a:noFill/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53711E65-6DD1-43FB-A806-BB3A35F70046}"/>
                </a:ext>
              </a:extLst>
            </p:cNvPr>
            <p:cNvSpPr/>
            <p:nvPr/>
          </p:nvSpPr>
          <p:spPr>
            <a:xfrm>
              <a:off x="7581120" y="2289154"/>
              <a:ext cx="282985" cy="282985"/>
            </a:xfrm>
            <a:custGeom>
              <a:avLst/>
              <a:gdLst>
                <a:gd name="connsiteX0" fmla="*/ 141351 w 282985"/>
                <a:gd name="connsiteY0" fmla="*/ 0 h 282985"/>
                <a:gd name="connsiteX1" fmla="*/ 0 w 282985"/>
                <a:gd name="connsiteY1" fmla="*/ 141493 h 282985"/>
                <a:gd name="connsiteX2" fmla="*/ 141351 w 282985"/>
                <a:gd name="connsiteY2" fmla="*/ 282985 h 282985"/>
                <a:gd name="connsiteX3" fmla="*/ 282985 w 282985"/>
                <a:gd name="connsiteY3" fmla="*/ 141493 h 282985"/>
                <a:gd name="connsiteX4" fmla="*/ 141351 w 282985"/>
                <a:gd name="connsiteY4" fmla="*/ 0 h 282985"/>
                <a:gd name="connsiteX5" fmla="*/ 141493 w 282985"/>
                <a:gd name="connsiteY5" fmla="*/ 254687 h 282985"/>
                <a:gd name="connsiteX6" fmla="*/ 28299 w 282985"/>
                <a:gd name="connsiteY6" fmla="*/ 141493 h 282985"/>
                <a:gd name="connsiteX7" fmla="*/ 141493 w 282985"/>
                <a:gd name="connsiteY7" fmla="*/ 28299 h 282985"/>
                <a:gd name="connsiteX8" fmla="*/ 254687 w 282985"/>
                <a:gd name="connsiteY8" fmla="*/ 141493 h 282985"/>
                <a:gd name="connsiteX9" fmla="*/ 141493 w 282985"/>
                <a:gd name="connsiteY9" fmla="*/ 254687 h 282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2985" h="282985">
                  <a:moveTo>
                    <a:pt x="141351" y="0"/>
                  </a:moveTo>
                  <a:cubicBezTo>
                    <a:pt x="63247" y="0"/>
                    <a:pt x="0" y="63389"/>
                    <a:pt x="0" y="141493"/>
                  </a:cubicBezTo>
                  <a:cubicBezTo>
                    <a:pt x="0" y="219596"/>
                    <a:pt x="63247" y="282985"/>
                    <a:pt x="141351" y="282985"/>
                  </a:cubicBezTo>
                  <a:cubicBezTo>
                    <a:pt x="219596" y="282985"/>
                    <a:pt x="282985" y="219596"/>
                    <a:pt x="282985" y="141493"/>
                  </a:cubicBezTo>
                  <a:cubicBezTo>
                    <a:pt x="282985" y="63389"/>
                    <a:pt x="219596" y="0"/>
                    <a:pt x="141351" y="0"/>
                  </a:cubicBezTo>
                  <a:close/>
                  <a:moveTo>
                    <a:pt x="141493" y="254687"/>
                  </a:moveTo>
                  <a:cubicBezTo>
                    <a:pt x="78953" y="254687"/>
                    <a:pt x="28299" y="204032"/>
                    <a:pt x="28299" y="141493"/>
                  </a:cubicBezTo>
                  <a:cubicBezTo>
                    <a:pt x="28299" y="78953"/>
                    <a:pt x="78953" y="28299"/>
                    <a:pt x="141493" y="28299"/>
                  </a:cubicBezTo>
                  <a:cubicBezTo>
                    <a:pt x="204032" y="28299"/>
                    <a:pt x="254687" y="78953"/>
                    <a:pt x="254687" y="141493"/>
                  </a:cubicBezTo>
                  <a:cubicBezTo>
                    <a:pt x="254687" y="204032"/>
                    <a:pt x="204032" y="254687"/>
                    <a:pt x="141493" y="254687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6C01F73E-6034-42AF-9A14-FBB967777145}"/>
                </a:ext>
              </a:extLst>
            </p:cNvPr>
            <p:cNvSpPr/>
            <p:nvPr/>
          </p:nvSpPr>
          <p:spPr>
            <a:xfrm>
              <a:off x="7708463" y="2359900"/>
              <a:ext cx="84895" cy="129465"/>
            </a:xfrm>
            <a:custGeom>
              <a:avLst/>
              <a:gdLst>
                <a:gd name="connsiteX0" fmla="*/ 21224 w 84895"/>
                <a:gd name="connsiteY0" fmla="*/ 0 h 129465"/>
                <a:gd name="connsiteX1" fmla="*/ 0 w 84895"/>
                <a:gd name="connsiteY1" fmla="*/ 0 h 129465"/>
                <a:gd name="connsiteX2" fmla="*/ 0 w 84895"/>
                <a:gd name="connsiteY2" fmla="*/ 84896 h 129465"/>
                <a:gd name="connsiteX3" fmla="*/ 74284 w 84895"/>
                <a:gd name="connsiteY3" fmla="*/ 129466 h 129465"/>
                <a:gd name="connsiteX4" fmla="*/ 84896 w 84895"/>
                <a:gd name="connsiteY4" fmla="*/ 112062 h 129465"/>
                <a:gd name="connsiteX5" fmla="*/ 21224 w 84895"/>
                <a:gd name="connsiteY5" fmla="*/ 74284 h 129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895" h="129465">
                  <a:moveTo>
                    <a:pt x="21224" y="0"/>
                  </a:moveTo>
                  <a:lnTo>
                    <a:pt x="0" y="0"/>
                  </a:lnTo>
                  <a:lnTo>
                    <a:pt x="0" y="84896"/>
                  </a:lnTo>
                  <a:lnTo>
                    <a:pt x="74284" y="129466"/>
                  </a:lnTo>
                  <a:lnTo>
                    <a:pt x="84896" y="112062"/>
                  </a:lnTo>
                  <a:lnTo>
                    <a:pt x="21224" y="74284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24E41F9D-B938-4DE3-99B2-63ED734BC38B}"/>
              </a:ext>
            </a:extLst>
          </p:cNvPr>
          <p:cNvSpPr txBox="1"/>
          <p:nvPr/>
        </p:nvSpPr>
        <p:spPr>
          <a:xfrm>
            <a:off x="5085241" y="2235564"/>
            <a:ext cx="164106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About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85" name="Graphic 127">
            <a:extLst>
              <a:ext uri="{FF2B5EF4-FFF2-40B4-BE49-F238E27FC236}">
                <a16:creationId xmlns:a16="http://schemas.microsoft.com/office/drawing/2014/main" id="{CA28FF31-5E31-4DA2-8D15-3304162D3049}"/>
              </a:ext>
            </a:extLst>
          </p:cNvPr>
          <p:cNvGrpSpPr/>
          <p:nvPr/>
        </p:nvGrpSpPr>
        <p:grpSpPr>
          <a:xfrm>
            <a:off x="4724064" y="2218446"/>
            <a:ext cx="345968" cy="345968"/>
            <a:chOff x="7534212" y="2724021"/>
            <a:chExt cx="345968" cy="345968"/>
          </a:xfrm>
        </p:grpSpPr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1B027DAE-2848-4D46-9105-93DA1D78AE23}"/>
                </a:ext>
              </a:extLst>
            </p:cNvPr>
            <p:cNvSpPr/>
            <p:nvPr/>
          </p:nvSpPr>
          <p:spPr>
            <a:xfrm>
              <a:off x="7534212" y="2724021"/>
              <a:ext cx="345968" cy="345968"/>
            </a:xfrm>
            <a:custGeom>
              <a:avLst/>
              <a:gdLst>
                <a:gd name="connsiteX0" fmla="*/ 0 w 345968"/>
                <a:gd name="connsiteY0" fmla="*/ 0 h 345968"/>
                <a:gd name="connsiteX1" fmla="*/ 345968 w 345968"/>
                <a:gd name="connsiteY1" fmla="*/ 0 h 345968"/>
                <a:gd name="connsiteX2" fmla="*/ 345968 w 345968"/>
                <a:gd name="connsiteY2" fmla="*/ 345968 h 345968"/>
                <a:gd name="connsiteX3" fmla="*/ 0 w 345968"/>
                <a:gd name="connsiteY3" fmla="*/ 345968 h 345968"/>
                <a:gd name="connsiteX4" fmla="*/ 0 w 345968"/>
                <a:gd name="connsiteY4" fmla="*/ 0 h 345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5968" h="345968">
                  <a:moveTo>
                    <a:pt x="0" y="0"/>
                  </a:moveTo>
                  <a:lnTo>
                    <a:pt x="345968" y="0"/>
                  </a:lnTo>
                  <a:lnTo>
                    <a:pt x="345968" y="345968"/>
                  </a:lnTo>
                  <a:lnTo>
                    <a:pt x="0" y="34596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4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A5D56B7-CE29-462F-898F-0A277C506777}"/>
                </a:ext>
              </a:extLst>
            </p:cNvPr>
            <p:cNvSpPr/>
            <p:nvPr/>
          </p:nvSpPr>
          <p:spPr>
            <a:xfrm>
              <a:off x="7563042" y="2752851"/>
              <a:ext cx="288306" cy="288306"/>
            </a:xfrm>
            <a:custGeom>
              <a:avLst/>
              <a:gdLst>
                <a:gd name="connsiteX0" fmla="*/ 129738 w 288306"/>
                <a:gd name="connsiteY0" fmla="*/ 72077 h 288306"/>
                <a:gd name="connsiteX1" fmla="*/ 158569 w 288306"/>
                <a:gd name="connsiteY1" fmla="*/ 72077 h 288306"/>
                <a:gd name="connsiteX2" fmla="*/ 158569 w 288306"/>
                <a:gd name="connsiteY2" fmla="*/ 100907 h 288306"/>
                <a:gd name="connsiteX3" fmla="*/ 129738 w 288306"/>
                <a:gd name="connsiteY3" fmla="*/ 100907 h 288306"/>
                <a:gd name="connsiteX4" fmla="*/ 129738 w 288306"/>
                <a:gd name="connsiteY4" fmla="*/ 129738 h 288306"/>
                <a:gd name="connsiteX5" fmla="*/ 158569 w 288306"/>
                <a:gd name="connsiteY5" fmla="*/ 129738 h 288306"/>
                <a:gd name="connsiteX6" fmla="*/ 158569 w 288306"/>
                <a:gd name="connsiteY6" fmla="*/ 216230 h 288306"/>
                <a:gd name="connsiteX7" fmla="*/ 129738 w 288306"/>
                <a:gd name="connsiteY7" fmla="*/ 216230 h 288306"/>
                <a:gd name="connsiteX8" fmla="*/ 144153 w 288306"/>
                <a:gd name="connsiteY8" fmla="*/ 0 h 288306"/>
                <a:gd name="connsiteX9" fmla="*/ 0 w 288306"/>
                <a:gd name="connsiteY9" fmla="*/ 144153 h 288306"/>
                <a:gd name="connsiteX10" fmla="*/ 144153 w 288306"/>
                <a:gd name="connsiteY10" fmla="*/ 288307 h 288306"/>
                <a:gd name="connsiteX11" fmla="*/ 288307 w 288306"/>
                <a:gd name="connsiteY11" fmla="*/ 144153 h 288306"/>
                <a:gd name="connsiteX12" fmla="*/ 144153 w 288306"/>
                <a:gd name="connsiteY12" fmla="*/ 0 h 288306"/>
                <a:gd name="connsiteX13" fmla="*/ 144153 w 288306"/>
                <a:gd name="connsiteY13" fmla="*/ 259476 h 288306"/>
                <a:gd name="connsiteX14" fmla="*/ 28831 w 288306"/>
                <a:gd name="connsiteY14" fmla="*/ 144153 h 288306"/>
                <a:gd name="connsiteX15" fmla="*/ 144153 w 288306"/>
                <a:gd name="connsiteY15" fmla="*/ 28831 h 288306"/>
                <a:gd name="connsiteX16" fmla="*/ 259476 w 288306"/>
                <a:gd name="connsiteY16" fmla="*/ 144153 h 288306"/>
                <a:gd name="connsiteX17" fmla="*/ 144153 w 288306"/>
                <a:gd name="connsiteY17" fmla="*/ 259476 h 288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8306" h="288306">
                  <a:moveTo>
                    <a:pt x="129738" y="72077"/>
                  </a:moveTo>
                  <a:lnTo>
                    <a:pt x="158569" y="72077"/>
                  </a:lnTo>
                  <a:lnTo>
                    <a:pt x="158569" y="100907"/>
                  </a:lnTo>
                  <a:lnTo>
                    <a:pt x="129738" y="100907"/>
                  </a:lnTo>
                  <a:close/>
                  <a:moveTo>
                    <a:pt x="129738" y="129738"/>
                  </a:moveTo>
                  <a:lnTo>
                    <a:pt x="158569" y="129738"/>
                  </a:lnTo>
                  <a:lnTo>
                    <a:pt x="158569" y="216230"/>
                  </a:lnTo>
                  <a:lnTo>
                    <a:pt x="129738" y="216230"/>
                  </a:lnTo>
                  <a:close/>
                  <a:moveTo>
                    <a:pt x="144153" y="0"/>
                  </a:moveTo>
                  <a:cubicBezTo>
                    <a:pt x="64581" y="0"/>
                    <a:pt x="0" y="64581"/>
                    <a:pt x="0" y="144153"/>
                  </a:cubicBezTo>
                  <a:cubicBezTo>
                    <a:pt x="0" y="223726"/>
                    <a:pt x="64581" y="288307"/>
                    <a:pt x="144153" y="288307"/>
                  </a:cubicBezTo>
                  <a:cubicBezTo>
                    <a:pt x="223726" y="288307"/>
                    <a:pt x="288307" y="223726"/>
                    <a:pt x="288307" y="144153"/>
                  </a:cubicBezTo>
                  <a:cubicBezTo>
                    <a:pt x="288307" y="64581"/>
                    <a:pt x="223726" y="0"/>
                    <a:pt x="144153" y="0"/>
                  </a:cubicBezTo>
                  <a:close/>
                  <a:moveTo>
                    <a:pt x="144153" y="259476"/>
                  </a:moveTo>
                  <a:cubicBezTo>
                    <a:pt x="80582" y="259476"/>
                    <a:pt x="28831" y="207725"/>
                    <a:pt x="28831" y="144153"/>
                  </a:cubicBezTo>
                  <a:cubicBezTo>
                    <a:pt x="28831" y="80582"/>
                    <a:pt x="80582" y="28831"/>
                    <a:pt x="144153" y="28831"/>
                  </a:cubicBezTo>
                  <a:cubicBezTo>
                    <a:pt x="207725" y="28831"/>
                    <a:pt x="259476" y="80582"/>
                    <a:pt x="259476" y="144153"/>
                  </a:cubicBezTo>
                  <a:cubicBezTo>
                    <a:pt x="259476" y="207725"/>
                    <a:pt x="207725" y="259476"/>
                    <a:pt x="144153" y="259476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4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B2AECE15-3323-4528-8778-BB720A536300}"/>
              </a:ext>
            </a:extLst>
          </p:cNvPr>
          <p:cNvSpPr/>
          <p:nvPr/>
        </p:nvSpPr>
        <p:spPr>
          <a:xfrm>
            <a:off x="7239099" y="5775587"/>
            <a:ext cx="3112324" cy="7030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4" name="Graphic 99">
            <a:extLst>
              <a:ext uri="{FF2B5EF4-FFF2-40B4-BE49-F238E27FC236}">
                <a16:creationId xmlns:a16="http://schemas.microsoft.com/office/drawing/2014/main" id="{C54AF411-E71B-4E96-838E-DBAD84AD9C9F}"/>
              </a:ext>
            </a:extLst>
          </p:cNvPr>
          <p:cNvGrpSpPr/>
          <p:nvPr/>
        </p:nvGrpSpPr>
        <p:grpSpPr>
          <a:xfrm>
            <a:off x="6718353" y="1222286"/>
            <a:ext cx="228600" cy="228600"/>
            <a:chOff x="5981700" y="3314700"/>
            <a:chExt cx="228600" cy="228600"/>
          </a:xfrm>
        </p:grpSpPr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3947770C-C394-46E9-A87C-99DA3BA06D80}"/>
                </a:ext>
              </a:extLst>
            </p:cNvPr>
            <p:cNvSpPr/>
            <p:nvPr/>
          </p:nvSpPr>
          <p:spPr>
            <a:xfrm>
              <a:off x="5981700" y="3314700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A861B567-09E7-4690-A7B6-882E7F663214}"/>
                </a:ext>
              </a:extLst>
            </p:cNvPr>
            <p:cNvSpPr/>
            <p:nvPr/>
          </p:nvSpPr>
          <p:spPr>
            <a:xfrm>
              <a:off x="6010275" y="3343251"/>
              <a:ext cx="171473" cy="171473"/>
            </a:xfrm>
            <a:custGeom>
              <a:avLst/>
              <a:gdLst>
                <a:gd name="connsiteX0" fmla="*/ 0 w 171473"/>
                <a:gd name="connsiteY0" fmla="*/ 135755 h 171473"/>
                <a:gd name="connsiteX1" fmla="*/ 0 w 171473"/>
                <a:gd name="connsiteY1" fmla="*/ 171474 h 171473"/>
                <a:gd name="connsiteX2" fmla="*/ 35719 w 171473"/>
                <a:gd name="connsiteY2" fmla="*/ 171474 h 171473"/>
                <a:gd name="connsiteX3" fmla="*/ 141065 w 171473"/>
                <a:gd name="connsiteY3" fmla="*/ 66127 h 171473"/>
                <a:gd name="connsiteX4" fmla="*/ 105347 w 171473"/>
                <a:gd name="connsiteY4" fmla="*/ 30409 h 171473"/>
                <a:gd name="connsiteX5" fmla="*/ 0 w 171473"/>
                <a:gd name="connsiteY5" fmla="*/ 135755 h 171473"/>
                <a:gd name="connsiteX6" fmla="*/ 168688 w 171473"/>
                <a:gd name="connsiteY6" fmla="*/ 38505 h 171473"/>
                <a:gd name="connsiteX7" fmla="*/ 168688 w 171473"/>
                <a:gd name="connsiteY7" fmla="*/ 25075 h 171473"/>
                <a:gd name="connsiteX8" fmla="*/ 146399 w 171473"/>
                <a:gd name="connsiteY8" fmla="*/ 2786 h 171473"/>
                <a:gd name="connsiteX9" fmla="*/ 132969 w 171473"/>
                <a:gd name="connsiteY9" fmla="*/ 2786 h 171473"/>
                <a:gd name="connsiteX10" fmla="*/ 115538 w 171473"/>
                <a:gd name="connsiteY10" fmla="*/ 20217 h 171473"/>
                <a:gd name="connsiteX11" fmla="*/ 151257 w 171473"/>
                <a:gd name="connsiteY11" fmla="*/ 55936 h 171473"/>
                <a:gd name="connsiteX12" fmla="*/ 168688 w 171473"/>
                <a:gd name="connsiteY12" fmla="*/ 38505 h 17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1473" h="171473">
                  <a:moveTo>
                    <a:pt x="0" y="135755"/>
                  </a:moveTo>
                  <a:lnTo>
                    <a:pt x="0" y="171474"/>
                  </a:lnTo>
                  <a:lnTo>
                    <a:pt x="35719" y="171474"/>
                  </a:lnTo>
                  <a:lnTo>
                    <a:pt x="141065" y="66127"/>
                  </a:lnTo>
                  <a:lnTo>
                    <a:pt x="105347" y="30409"/>
                  </a:lnTo>
                  <a:lnTo>
                    <a:pt x="0" y="135755"/>
                  </a:lnTo>
                  <a:close/>
                  <a:moveTo>
                    <a:pt x="168688" y="38505"/>
                  </a:moveTo>
                  <a:cubicBezTo>
                    <a:pt x="172403" y="34790"/>
                    <a:pt x="172403" y="28789"/>
                    <a:pt x="168688" y="25075"/>
                  </a:cubicBezTo>
                  <a:lnTo>
                    <a:pt x="146399" y="2786"/>
                  </a:lnTo>
                  <a:cubicBezTo>
                    <a:pt x="142685" y="-929"/>
                    <a:pt x="136684" y="-929"/>
                    <a:pt x="132969" y="2786"/>
                  </a:cubicBezTo>
                  <a:lnTo>
                    <a:pt x="115538" y="20217"/>
                  </a:lnTo>
                  <a:lnTo>
                    <a:pt x="151257" y="55936"/>
                  </a:lnTo>
                  <a:lnTo>
                    <a:pt x="168688" y="38505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614DD097-D4C1-4CD5-B7ED-5B664553BB84}"/>
              </a:ext>
            </a:extLst>
          </p:cNvPr>
          <p:cNvSpPr/>
          <p:nvPr/>
        </p:nvSpPr>
        <p:spPr>
          <a:xfrm>
            <a:off x="4422432" y="3031568"/>
            <a:ext cx="2843589" cy="1766720"/>
          </a:xfrm>
          <a:prstGeom prst="roundRect">
            <a:avLst>
              <a:gd name="adj" fmla="val 1665"/>
            </a:avLst>
          </a:prstGeom>
          <a:solidFill>
            <a:schemeClr val="bg1"/>
          </a:solidFill>
          <a:ln>
            <a:noFill/>
          </a:ln>
          <a:effectLst>
            <a:outerShdw blurRad="38100" dist="38100" dir="5400000" sx="99000" sy="99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57723877-0CB8-4607-A686-03FC4E07E940}"/>
              </a:ext>
            </a:extLst>
          </p:cNvPr>
          <p:cNvSpPr txBox="1"/>
          <p:nvPr/>
        </p:nvSpPr>
        <p:spPr>
          <a:xfrm>
            <a:off x="4840028" y="3121223"/>
            <a:ext cx="18379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Receiver Information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31" name="Graphic 29">
            <a:extLst>
              <a:ext uri="{FF2B5EF4-FFF2-40B4-BE49-F238E27FC236}">
                <a16:creationId xmlns:a16="http://schemas.microsoft.com/office/drawing/2014/main" id="{F9616188-966B-4508-8194-34B35FCA90EA}"/>
              </a:ext>
            </a:extLst>
          </p:cNvPr>
          <p:cNvGrpSpPr/>
          <p:nvPr/>
        </p:nvGrpSpPr>
        <p:grpSpPr>
          <a:xfrm>
            <a:off x="4486538" y="3089516"/>
            <a:ext cx="370163" cy="370163"/>
            <a:chOff x="5981700" y="3314700"/>
            <a:chExt cx="228600" cy="228600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E7A1A140-E944-4C66-98AD-467ADF033530}"/>
                </a:ext>
              </a:extLst>
            </p:cNvPr>
            <p:cNvSpPr/>
            <p:nvPr/>
          </p:nvSpPr>
          <p:spPr>
            <a:xfrm>
              <a:off x="5981700" y="3314700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DB6D839A-750A-46B1-90BD-C33F5A9859E5}"/>
                </a:ext>
              </a:extLst>
            </p:cNvPr>
            <p:cNvSpPr/>
            <p:nvPr/>
          </p:nvSpPr>
          <p:spPr>
            <a:xfrm>
              <a:off x="5991225" y="3368992"/>
              <a:ext cx="133350" cy="145732"/>
            </a:xfrm>
            <a:custGeom>
              <a:avLst/>
              <a:gdLst>
                <a:gd name="connsiteX0" fmla="*/ 68294 w 133350"/>
                <a:gd name="connsiteY0" fmla="*/ 0 h 145732"/>
                <a:gd name="connsiteX1" fmla="*/ 0 w 133350"/>
                <a:gd name="connsiteY1" fmla="*/ 45529 h 145732"/>
                <a:gd name="connsiteX2" fmla="*/ 0 w 133350"/>
                <a:gd name="connsiteY2" fmla="*/ 145733 h 145732"/>
                <a:gd name="connsiteX3" fmla="*/ 47625 w 133350"/>
                <a:gd name="connsiteY3" fmla="*/ 145733 h 145732"/>
                <a:gd name="connsiteX4" fmla="*/ 47625 w 133350"/>
                <a:gd name="connsiteY4" fmla="*/ 69533 h 145732"/>
                <a:gd name="connsiteX5" fmla="*/ 85725 w 133350"/>
                <a:gd name="connsiteY5" fmla="*/ 69533 h 145732"/>
                <a:gd name="connsiteX6" fmla="*/ 85725 w 133350"/>
                <a:gd name="connsiteY6" fmla="*/ 145733 h 145732"/>
                <a:gd name="connsiteX7" fmla="*/ 133350 w 133350"/>
                <a:gd name="connsiteY7" fmla="*/ 145733 h 145732"/>
                <a:gd name="connsiteX8" fmla="*/ 133350 w 133350"/>
                <a:gd name="connsiteY8" fmla="*/ 43339 h 14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350" h="145732">
                  <a:moveTo>
                    <a:pt x="68294" y="0"/>
                  </a:moveTo>
                  <a:lnTo>
                    <a:pt x="0" y="45529"/>
                  </a:lnTo>
                  <a:lnTo>
                    <a:pt x="0" y="145733"/>
                  </a:lnTo>
                  <a:lnTo>
                    <a:pt x="47625" y="145733"/>
                  </a:lnTo>
                  <a:lnTo>
                    <a:pt x="47625" y="69533"/>
                  </a:lnTo>
                  <a:lnTo>
                    <a:pt x="85725" y="69533"/>
                  </a:lnTo>
                  <a:lnTo>
                    <a:pt x="85725" y="145733"/>
                  </a:lnTo>
                  <a:lnTo>
                    <a:pt x="133350" y="145733"/>
                  </a:lnTo>
                  <a:lnTo>
                    <a:pt x="133350" y="43339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7DFDFAF6-8C41-46EF-82CD-3105AF59F063}"/>
                </a:ext>
              </a:extLst>
            </p:cNvPr>
            <p:cNvSpPr/>
            <p:nvPr/>
          </p:nvSpPr>
          <p:spPr>
            <a:xfrm>
              <a:off x="6143625" y="3381375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noFill/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1804E2E-A317-4B34-BBC1-15E21FFD6980}"/>
                </a:ext>
              </a:extLst>
            </p:cNvPr>
            <p:cNvSpPr/>
            <p:nvPr/>
          </p:nvSpPr>
          <p:spPr>
            <a:xfrm>
              <a:off x="6076950" y="3343275"/>
              <a:ext cx="123825" cy="171450"/>
            </a:xfrm>
            <a:custGeom>
              <a:avLst/>
              <a:gdLst>
                <a:gd name="connsiteX0" fmla="*/ 0 w 123825"/>
                <a:gd name="connsiteY0" fmla="*/ 0 h 171450"/>
                <a:gd name="connsiteX1" fmla="*/ 0 w 123825"/>
                <a:gd name="connsiteY1" fmla="*/ 14383 h 171450"/>
                <a:gd name="connsiteX2" fmla="*/ 19050 w 123825"/>
                <a:gd name="connsiteY2" fmla="*/ 27051 h 171450"/>
                <a:gd name="connsiteX3" fmla="*/ 35528 w 123825"/>
                <a:gd name="connsiteY3" fmla="*/ 38100 h 171450"/>
                <a:gd name="connsiteX4" fmla="*/ 47625 w 123825"/>
                <a:gd name="connsiteY4" fmla="*/ 38100 h 171450"/>
                <a:gd name="connsiteX5" fmla="*/ 47625 w 123825"/>
                <a:gd name="connsiteY5" fmla="*/ 46196 h 171450"/>
                <a:gd name="connsiteX6" fmla="*/ 66675 w 123825"/>
                <a:gd name="connsiteY6" fmla="*/ 58960 h 171450"/>
                <a:gd name="connsiteX7" fmla="*/ 66675 w 123825"/>
                <a:gd name="connsiteY7" fmla="*/ 76200 h 171450"/>
                <a:gd name="connsiteX8" fmla="*/ 85725 w 123825"/>
                <a:gd name="connsiteY8" fmla="*/ 76200 h 171450"/>
                <a:gd name="connsiteX9" fmla="*/ 85725 w 123825"/>
                <a:gd name="connsiteY9" fmla="*/ 95250 h 171450"/>
                <a:gd name="connsiteX10" fmla="*/ 66675 w 123825"/>
                <a:gd name="connsiteY10" fmla="*/ 95250 h 171450"/>
                <a:gd name="connsiteX11" fmla="*/ 66675 w 123825"/>
                <a:gd name="connsiteY11" fmla="*/ 114300 h 171450"/>
                <a:gd name="connsiteX12" fmla="*/ 85725 w 123825"/>
                <a:gd name="connsiteY12" fmla="*/ 114300 h 171450"/>
                <a:gd name="connsiteX13" fmla="*/ 85725 w 123825"/>
                <a:gd name="connsiteY13" fmla="*/ 133350 h 171450"/>
                <a:gd name="connsiteX14" fmla="*/ 66675 w 123825"/>
                <a:gd name="connsiteY14" fmla="*/ 133350 h 171450"/>
                <a:gd name="connsiteX15" fmla="*/ 66675 w 123825"/>
                <a:gd name="connsiteY15" fmla="*/ 171450 h 171450"/>
                <a:gd name="connsiteX16" fmla="*/ 123825 w 123825"/>
                <a:gd name="connsiteY16" fmla="*/ 171450 h 171450"/>
                <a:gd name="connsiteX17" fmla="*/ 123825 w 123825"/>
                <a:gd name="connsiteY17" fmla="*/ 0 h 171450"/>
                <a:gd name="connsiteX18" fmla="*/ 0 w 123825"/>
                <a:gd name="connsiteY18" fmla="*/ 0 h 171450"/>
                <a:gd name="connsiteX19" fmla="*/ 85725 w 123825"/>
                <a:gd name="connsiteY19" fmla="*/ 57150 h 171450"/>
                <a:gd name="connsiteX20" fmla="*/ 66675 w 123825"/>
                <a:gd name="connsiteY20" fmla="*/ 57150 h 171450"/>
                <a:gd name="connsiteX21" fmla="*/ 66675 w 123825"/>
                <a:gd name="connsiteY21" fmla="*/ 38100 h 171450"/>
                <a:gd name="connsiteX22" fmla="*/ 85725 w 123825"/>
                <a:gd name="connsiteY22" fmla="*/ 38100 h 171450"/>
                <a:gd name="connsiteX23" fmla="*/ 85725 w 123825"/>
                <a:gd name="connsiteY23" fmla="*/ 57150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3825" h="171450">
                  <a:moveTo>
                    <a:pt x="0" y="0"/>
                  </a:moveTo>
                  <a:lnTo>
                    <a:pt x="0" y="14383"/>
                  </a:lnTo>
                  <a:lnTo>
                    <a:pt x="19050" y="27051"/>
                  </a:lnTo>
                  <a:lnTo>
                    <a:pt x="35528" y="38100"/>
                  </a:lnTo>
                  <a:lnTo>
                    <a:pt x="47625" y="38100"/>
                  </a:lnTo>
                  <a:lnTo>
                    <a:pt x="47625" y="46196"/>
                  </a:lnTo>
                  <a:lnTo>
                    <a:pt x="66675" y="58960"/>
                  </a:lnTo>
                  <a:lnTo>
                    <a:pt x="66675" y="76200"/>
                  </a:lnTo>
                  <a:lnTo>
                    <a:pt x="85725" y="76200"/>
                  </a:lnTo>
                  <a:lnTo>
                    <a:pt x="85725" y="95250"/>
                  </a:lnTo>
                  <a:lnTo>
                    <a:pt x="66675" y="95250"/>
                  </a:lnTo>
                  <a:lnTo>
                    <a:pt x="66675" y="114300"/>
                  </a:lnTo>
                  <a:lnTo>
                    <a:pt x="85725" y="114300"/>
                  </a:lnTo>
                  <a:lnTo>
                    <a:pt x="85725" y="133350"/>
                  </a:lnTo>
                  <a:lnTo>
                    <a:pt x="66675" y="133350"/>
                  </a:lnTo>
                  <a:lnTo>
                    <a:pt x="66675" y="171450"/>
                  </a:lnTo>
                  <a:lnTo>
                    <a:pt x="123825" y="171450"/>
                  </a:lnTo>
                  <a:lnTo>
                    <a:pt x="123825" y="0"/>
                  </a:lnTo>
                  <a:lnTo>
                    <a:pt x="0" y="0"/>
                  </a:lnTo>
                  <a:close/>
                  <a:moveTo>
                    <a:pt x="85725" y="57150"/>
                  </a:moveTo>
                  <a:lnTo>
                    <a:pt x="66675" y="57150"/>
                  </a:lnTo>
                  <a:lnTo>
                    <a:pt x="66675" y="38100"/>
                  </a:lnTo>
                  <a:lnTo>
                    <a:pt x="85725" y="38100"/>
                  </a:lnTo>
                  <a:lnTo>
                    <a:pt x="85725" y="57150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90F75464-BB74-496B-AD55-4EF96C3D3A67}"/>
              </a:ext>
            </a:extLst>
          </p:cNvPr>
          <p:cNvGrpSpPr/>
          <p:nvPr/>
        </p:nvGrpSpPr>
        <p:grpSpPr>
          <a:xfrm>
            <a:off x="6460137" y="4928578"/>
            <a:ext cx="805884" cy="338130"/>
            <a:chOff x="9428718" y="3581400"/>
            <a:chExt cx="805884" cy="338130"/>
          </a:xfrm>
        </p:grpSpPr>
        <p:sp>
          <p:nvSpPr>
            <p:cNvPr id="92" name="Rectangle: Rounded Corners 91">
              <a:extLst>
                <a:ext uri="{FF2B5EF4-FFF2-40B4-BE49-F238E27FC236}">
                  <a16:creationId xmlns:a16="http://schemas.microsoft.com/office/drawing/2014/main" id="{A9488306-A9F1-4F0C-A444-C87D5BCBE0DB}"/>
                </a:ext>
              </a:extLst>
            </p:cNvPr>
            <p:cNvSpPr/>
            <p:nvPr/>
          </p:nvSpPr>
          <p:spPr>
            <a:xfrm>
              <a:off x="9428718" y="3581400"/>
              <a:ext cx="805884" cy="338130"/>
            </a:xfrm>
            <a:prstGeom prst="roundRect">
              <a:avLst>
                <a:gd name="adj" fmla="val 460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  <a:effectLst>
              <a:outerShdw blurRad="127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EBEF0723-6D8D-48B5-ACE6-C33FD2CB11D5}"/>
                </a:ext>
              </a:extLst>
            </p:cNvPr>
            <p:cNvSpPr txBox="1"/>
            <p:nvPr/>
          </p:nvSpPr>
          <p:spPr>
            <a:xfrm>
              <a:off x="9428718" y="3606376"/>
              <a:ext cx="80588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2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Post</a:t>
              </a:r>
              <a:endParaRPr lang="en-US" sz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38" name="Graphic 36">
            <a:extLst>
              <a:ext uri="{FF2B5EF4-FFF2-40B4-BE49-F238E27FC236}">
                <a16:creationId xmlns:a16="http://schemas.microsoft.com/office/drawing/2014/main" id="{102C708D-67C9-40C2-8F8F-26E657CA283B}"/>
              </a:ext>
            </a:extLst>
          </p:cNvPr>
          <p:cNvGrpSpPr/>
          <p:nvPr/>
        </p:nvGrpSpPr>
        <p:grpSpPr>
          <a:xfrm>
            <a:off x="6787872" y="1817367"/>
            <a:ext cx="228600" cy="228600"/>
            <a:chOff x="9787833" y="1804771"/>
            <a:chExt cx="228600" cy="228600"/>
          </a:xfrm>
        </p:grpSpPr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6DC15DC5-9C03-41DB-BB06-86F679CD34AD}"/>
                </a:ext>
              </a:extLst>
            </p:cNvPr>
            <p:cNvSpPr/>
            <p:nvPr/>
          </p:nvSpPr>
          <p:spPr>
            <a:xfrm>
              <a:off x="9787833" y="1804771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EAFB289-2F27-4DA6-A5FB-0B29C88E2495}"/>
                </a:ext>
              </a:extLst>
            </p:cNvPr>
            <p:cNvSpPr/>
            <p:nvPr/>
          </p:nvSpPr>
          <p:spPr>
            <a:xfrm>
              <a:off x="9854508" y="1900021"/>
              <a:ext cx="95250" cy="47625"/>
            </a:xfrm>
            <a:custGeom>
              <a:avLst/>
              <a:gdLst>
                <a:gd name="connsiteX0" fmla="*/ 0 w 95250"/>
                <a:gd name="connsiteY0" fmla="*/ 0 h 47625"/>
                <a:gd name="connsiteX1" fmla="*/ 47625 w 95250"/>
                <a:gd name="connsiteY1" fmla="*/ 47625 h 47625"/>
                <a:gd name="connsiteX2" fmla="*/ 95250 w 95250"/>
                <a:gd name="connsiteY2" fmla="*/ 0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0" h="47625">
                  <a:moveTo>
                    <a:pt x="0" y="0"/>
                  </a:moveTo>
                  <a:lnTo>
                    <a:pt x="47625" y="47625"/>
                  </a:lnTo>
                  <a:lnTo>
                    <a:pt x="95250" y="0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id="{70298E8D-5F7A-4C6F-A126-D0ECD5DCB8D4}"/>
              </a:ext>
            </a:extLst>
          </p:cNvPr>
          <p:cNvSpPr/>
          <p:nvPr/>
        </p:nvSpPr>
        <p:spPr>
          <a:xfrm>
            <a:off x="4599598" y="3603440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B677FBFA-C898-4035-B242-CBA3BC82FD0F}"/>
              </a:ext>
            </a:extLst>
          </p:cNvPr>
          <p:cNvSpPr txBox="1"/>
          <p:nvPr/>
        </p:nvSpPr>
        <p:spPr>
          <a:xfrm>
            <a:off x="4673379" y="3574968"/>
            <a:ext cx="935958" cy="62592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sz="10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Address Line 1</a:t>
            </a:r>
          </a:p>
        </p:txBody>
      </p:sp>
      <p:sp>
        <p:nvSpPr>
          <p:cNvPr id="105" name="Rectangle: Rounded Corners 104">
            <a:extLst>
              <a:ext uri="{FF2B5EF4-FFF2-40B4-BE49-F238E27FC236}">
                <a16:creationId xmlns:a16="http://schemas.microsoft.com/office/drawing/2014/main" id="{1F94882A-D12E-438E-96EF-F891BFB36DC1}"/>
              </a:ext>
            </a:extLst>
          </p:cNvPr>
          <p:cNvSpPr/>
          <p:nvPr/>
        </p:nvSpPr>
        <p:spPr>
          <a:xfrm>
            <a:off x="4599598" y="4093687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437B1394-2B8E-4FF9-8689-07D2B82BB56F}"/>
              </a:ext>
            </a:extLst>
          </p:cNvPr>
          <p:cNvSpPr txBox="1"/>
          <p:nvPr/>
        </p:nvSpPr>
        <p:spPr>
          <a:xfrm>
            <a:off x="4673379" y="4065215"/>
            <a:ext cx="935958" cy="62592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sz="10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Address Line 2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994B0D14-EC87-4EE5-BD53-DC3ABCDA4EEF}"/>
              </a:ext>
            </a:extLst>
          </p:cNvPr>
          <p:cNvSpPr/>
          <p:nvPr/>
        </p:nvSpPr>
        <p:spPr>
          <a:xfrm>
            <a:off x="4419779" y="1222287"/>
            <a:ext cx="2843589" cy="1723468"/>
          </a:xfrm>
          <a:prstGeom prst="roundRect">
            <a:avLst>
              <a:gd name="adj" fmla="val 1665"/>
            </a:avLst>
          </a:prstGeom>
          <a:solidFill>
            <a:schemeClr val="bg1"/>
          </a:solidFill>
          <a:ln>
            <a:noFill/>
          </a:ln>
          <a:effectLst>
            <a:outerShdw blurRad="38100" dist="38100" dir="5400000" sx="99000" sy="99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B7F7FAF-2943-4502-A077-651F1DBC5D46}"/>
              </a:ext>
            </a:extLst>
          </p:cNvPr>
          <p:cNvSpPr txBox="1"/>
          <p:nvPr/>
        </p:nvSpPr>
        <p:spPr>
          <a:xfrm>
            <a:off x="4840028" y="1311942"/>
            <a:ext cx="18379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Sender Information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24" name="Graphic 22">
            <a:extLst>
              <a:ext uri="{FF2B5EF4-FFF2-40B4-BE49-F238E27FC236}">
                <a16:creationId xmlns:a16="http://schemas.microsoft.com/office/drawing/2014/main" id="{A47DC153-4D8A-4471-A3E7-D4D4AEEB84C4}"/>
              </a:ext>
            </a:extLst>
          </p:cNvPr>
          <p:cNvGrpSpPr/>
          <p:nvPr/>
        </p:nvGrpSpPr>
        <p:grpSpPr>
          <a:xfrm>
            <a:off x="4486539" y="1280750"/>
            <a:ext cx="370163" cy="370163"/>
            <a:chOff x="5981700" y="3314700"/>
            <a:chExt cx="474980" cy="474980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C0CAA78D-FE63-4090-81C3-6521F5A52F00}"/>
                </a:ext>
              </a:extLst>
            </p:cNvPr>
            <p:cNvSpPr/>
            <p:nvPr/>
          </p:nvSpPr>
          <p:spPr>
            <a:xfrm>
              <a:off x="5981700" y="3314700"/>
              <a:ext cx="474980" cy="474980"/>
            </a:xfrm>
            <a:custGeom>
              <a:avLst/>
              <a:gdLst>
                <a:gd name="connsiteX0" fmla="*/ 0 w 474980"/>
                <a:gd name="connsiteY0" fmla="*/ 0 h 474980"/>
                <a:gd name="connsiteX1" fmla="*/ 474980 w 474980"/>
                <a:gd name="connsiteY1" fmla="*/ 0 h 474980"/>
                <a:gd name="connsiteX2" fmla="*/ 474980 w 474980"/>
                <a:gd name="connsiteY2" fmla="*/ 474980 h 474980"/>
                <a:gd name="connsiteX3" fmla="*/ 0 w 474980"/>
                <a:gd name="connsiteY3" fmla="*/ 474980 h 474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4980" h="474980">
                  <a:moveTo>
                    <a:pt x="0" y="0"/>
                  </a:moveTo>
                  <a:lnTo>
                    <a:pt x="474980" y="0"/>
                  </a:lnTo>
                  <a:lnTo>
                    <a:pt x="474980" y="474980"/>
                  </a:lnTo>
                  <a:lnTo>
                    <a:pt x="0" y="474980"/>
                  </a:lnTo>
                  <a:close/>
                </a:path>
              </a:pathLst>
            </a:custGeom>
            <a:noFill/>
            <a:ln w="194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771B30B-BE42-4098-B11F-4AB349EAFA11}"/>
                </a:ext>
              </a:extLst>
            </p:cNvPr>
            <p:cNvSpPr/>
            <p:nvPr/>
          </p:nvSpPr>
          <p:spPr>
            <a:xfrm>
              <a:off x="6041072" y="3393863"/>
              <a:ext cx="356235" cy="316653"/>
            </a:xfrm>
            <a:custGeom>
              <a:avLst/>
              <a:gdLst>
                <a:gd name="connsiteX0" fmla="*/ 336444 w 356235"/>
                <a:gd name="connsiteY0" fmla="*/ 0 h 316653"/>
                <a:gd name="connsiteX1" fmla="*/ 19791 w 356235"/>
                <a:gd name="connsiteY1" fmla="*/ 0 h 316653"/>
                <a:gd name="connsiteX2" fmla="*/ 19791 w 356235"/>
                <a:gd name="connsiteY2" fmla="*/ 39582 h 316653"/>
                <a:gd name="connsiteX3" fmla="*/ 336444 w 356235"/>
                <a:gd name="connsiteY3" fmla="*/ 39582 h 316653"/>
                <a:gd name="connsiteX4" fmla="*/ 336444 w 356235"/>
                <a:gd name="connsiteY4" fmla="*/ 0 h 316653"/>
                <a:gd name="connsiteX5" fmla="*/ 356235 w 356235"/>
                <a:gd name="connsiteY5" fmla="*/ 197908 h 316653"/>
                <a:gd name="connsiteX6" fmla="*/ 356235 w 356235"/>
                <a:gd name="connsiteY6" fmla="*/ 158327 h 316653"/>
                <a:gd name="connsiteX7" fmla="*/ 336444 w 356235"/>
                <a:gd name="connsiteY7" fmla="*/ 59373 h 316653"/>
                <a:gd name="connsiteX8" fmla="*/ 19791 w 356235"/>
                <a:gd name="connsiteY8" fmla="*/ 59373 h 316653"/>
                <a:gd name="connsiteX9" fmla="*/ 0 w 356235"/>
                <a:gd name="connsiteY9" fmla="*/ 158327 h 316653"/>
                <a:gd name="connsiteX10" fmla="*/ 0 w 356235"/>
                <a:gd name="connsiteY10" fmla="*/ 197908 h 316653"/>
                <a:gd name="connsiteX11" fmla="*/ 19791 w 356235"/>
                <a:gd name="connsiteY11" fmla="*/ 197908 h 316653"/>
                <a:gd name="connsiteX12" fmla="*/ 19791 w 356235"/>
                <a:gd name="connsiteY12" fmla="*/ 316653 h 316653"/>
                <a:gd name="connsiteX13" fmla="*/ 217699 w 356235"/>
                <a:gd name="connsiteY13" fmla="*/ 316653 h 316653"/>
                <a:gd name="connsiteX14" fmla="*/ 217699 w 356235"/>
                <a:gd name="connsiteY14" fmla="*/ 197908 h 316653"/>
                <a:gd name="connsiteX15" fmla="*/ 296863 w 356235"/>
                <a:gd name="connsiteY15" fmla="*/ 197908 h 316653"/>
                <a:gd name="connsiteX16" fmla="*/ 296863 w 356235"/>
                <a:gd name="connsiteY16" fmla="*/ 316653 h 316653"/>
                <a:gd name="connsiteX17" fmla="*/ 336444 w 356235"/>
                <a:gd name="connsiteY17" fmla="*/ 316653 h 316653"/>
                <a:gd name="connsiteX18" fmla="*/ 336444 w 356235"/>
                <a:gd name="connsiteY18" fmla="*/ 197908 h 316653"/>
                <a:gd name="connsiteX19" fmla="*/ 356235 w 356235"/>
                <a:gd name="connsiteY19" fmla="*/ 197908 h 316653"/>
                <a:gd name="connsiteX20" fmla="*/ 178118 w 356235"/>
                <a:gd name="connsiteY20" fmla="*/ 277072 h 316653"/>
                <a:gd name="connsiteX21" fmla="*/ 59373 w 356235"/>
                <a:gd name="connsiteY21" fmla="*/ 277072 h 316653"/>
                <a:gd name="connsiteX22" fmla="*/ 59373 w 356235"/>
                <a:gd name="connsiteY22" fmla="*/ 197908 h 316653"/>
                <a:gd name="connsiteX23" fmla="*/ 178118 w 356235"/>
                <a:gd name="connsiteY23" fmla="*/ 197908 h 316653"/>
                <a:gd name="connsiteX24" fmla="*/ 178118 w 356235"/>
                <a:gd name="connsiteY24" fmla="*/ 277072 h 31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6235" h="316653">
                  <a:moveTo>
                    <a:pt x="336444" y="0"/>
                  </a:moveTo>
                  <a:lnTo>
                    <a:pt x="19791" y="0"/>
                  </a:lnTo>
                  <a:lnTo>
                    <a:pt x="19791" y="39582"/>
                  </a:lnTo>
                  <a:lnTo>
                    <a:pt x="336444" y="39582"/>
                  </a:lnTo>
                  <a:lnTo>
                    <a:pt x="336444" y="0"/>
                  </a:lnTo>
                  <a:close/>
                  <a:moveTo>
                    <a:pt x="356235" y="197908"/>
                  </a:moveTo>
                  <a:lnTo>
                    <a:pt x="356235" y="158327"/>
                  </a:lnTo>
                  <a:lnTo>
                    <a:pt x="336444" y="59373"/>
                  </a:lnTo>
                  <a:lnTo>
                    <a:pt x="19791" y="59373"/>
                  </a:lnTo>
                  <a:lnTo>
                    <a:pt x="0" y="158327"/>
                  </a:lnTo>
                  <a:lnTo>
                    <a:pt x="0" y="197908"/>
                  </a:lnTo>
                  <a:lnTo>
                    <a:pt x="19791" y="197908"/>
                  </a:lnTo>
                  <a:lnTo>
                    <a:pt x="19791" y="316653"/>
                  </a:lnTo>
                  <a:lnTo>
                    <a:pt x="217699" y="316653"/>
                  </a:lnTo>
                  <a:lnTo>
                    <a:pt x="217699" y="197908"/>
                  </a:lnTo>
                  <a:lnTo>
                    <a:pt x="296863" y="197908"/>
                  </a:lnTo>
                  <a:lnTo>
                    <a:pt x="296863" y="316653"/>
                  </a:lnTo>
                  <a:lnTo>
                    <a:pt x="336444" y="316653"/>
                  </a:lnTo>
                  <a:lnTo>
                    <a:pt x="336444" y="197908"/>
                  </a:lnTo>
                  <a:lnTo>
                    <a:pt x="356235" y="197908"/>
                  </a:lnTo>
                  <a:close/>
                  <a:moveTo>
                    <a:pt x="178118" y="277072"/>
                  </a:moveTo>
                  <a:lnTo>
                    <a:pt x="59373" y="277072"/>
                  </a:lnTo>
                  <a:lnTo>
                    <a:pt x="59373" y="197908"/>
                  </a:lnTo>
                  <a:lnTo>
                    <a:pt x="178118" y="197908"/>
                  </a:lnTo>
                  <a:lnTo>
                    <a:pt x="178118" y="277072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94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95" name="Rectangle: Rounded Corners 94">
            <a:extLst>
              <a:ext uri="{FF2B5EF4-FFF2-40B4-BE49-F238E27FC236}">
                <a16:creationId xmlns:a16="http://schemas.microsoft.com/office/drawing/2014/main" id="{BA66FFD7-3DE1-4316-99C2-1F5A1F81F12C}"/>
              </a:ext>
            </a:extLst>
          </p:cNvPr>
          <p:cNvSpPr/>
          <p:nvPr/>
        </p:nvSpPr>
        <p:spPr>
          <a:xfrm>
            <a:off x="4599598" y="1727650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6" name="Graphic 13">
            <a:extLst>
              <a:ext uri="{FF2B5EF4-FFF2-40B4-BE49-F238E27FC236}">
                <a16:creationId xmlns:a16="http://schemas.microsoft.com/office/drawing/2014/main" id="{27D9738A-3917-49EB-8432-119C7CE741B0}"/>
              </a:ext>
            </a:extLst>
          </p:cNvPr>
          <p:cNvGrpSpPr/>
          <p:nvPr/>
        </p:nvGrpSpPr>
        <p:grpSpPr>
          <a:xfrm>
            <a:off x="6767384" y="1804771"/>
            <a:ext cx="228600" cy="228600"/>
            <a:chOff x="5981700" y="3314700"/>
            <a:chExt cx="228600" cy="228600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410D2AC7-38E6-4B18-98ED-677A254B6BC1}"/>
                </a:ext>
              </a:extLst>
            </p:cNvPr>
            <p:cNvSpPr/>
            <p:nvPr/>
          </p:nvSpPr>
          <p:spPr>
            <a:xfrm>
              <a:off x="5981700" y="3314700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473F059-6D11-4D12-A4E8-49334D4ADA67}"/>
                </a:ext>
              </a:extLst>
            </p:cNvPr>
            <p:cNvSpPr/>
            <p:nvPr/>
          </p:nvSpPr>
          <p:spPr>
            <a:xfrm>
              <a:off x="6048375" y="3409950"/>
              <a:ext cx="95250" cy="47625"/>
            </a:xfrm>
            <a:custGeom>
              <a:avLst/>
              <a:gdLst>
                <a:gd name="connsiteX0" fmla="*/ 0 w 95250"/>
                <a:gd name="connsiteY0" fmla="*/ 0 h 47625"/>
                <a:gd name="connsiteX1" fmla="*/ 47625 w 95250"/>
                <a:gd name="connsiteY1" fmla="*/ 47625 h 47625"/>
                <a:gd name="connsiteX2" fmla="*/ 95250 w 95250"/>
                <a:gd name="connsiteY2" fmla="*/ 0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0" h="47625">
                  <a:moveTo>
                    <a:pt x="0" y="0"/>
                  </a:moveTo>
                  <a:lnTo>
                    <a:pt x="47625" y="47625"/>
                  </a:lnTo>
                  <a:lnTo>
                    <a:pt x="95250" y="0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360187DE-2DB2-472A-A1D5-17CED6AF1D6C}"/>
              </a:ext>
            </a:extLst>
          </p:cNvPr>
          <p:cNvSpPr txBox="1"/>
          <p:nvPr/>
        </p:nvSpPr>
        <p:spPr>
          <a:xfrm>
            <a:off x="4606962" y="1789124"/>
            <a:ext cx="23397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 err="1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MyStore</a:t>
            </a:r>
            <a:r>
              <a:rPr lang="en-MY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– Shah </a:t>
            </a:r>
            <a:r>
              <a:rPr lang="en-MY" sz="1200" dirty="0" err="1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Alam</a:t>
            </a:r>
            <a:endParaRPr lang="en-US" sz="12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7D2A991E-50EF-4FF4-88B7-5DE3C202214F}"/>
              </a:ext>
            </a:extLst>
          </p:cNvPr>
          <p:cNvSpPr txBox="1"/>
          <p:nvPr/>
        </p:nvSpPr>
        <p:spPr>
          <a:xfrm>
            <a:off x="4532809" y="2245905"/>
            <a:ext cx="23397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No2, Jalan Prima A23/D, </a:t>
            </a:r>
            <a:r>
              <a:rPr lang="en-MY" sz="1200" dirty="0" err="1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Kemuning</a:t>
            </a:r>
            <a:r>
              <a:rPr lang="en-MY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Utama, Shah </a:t>
            </a:r>
            <a:r>
              <a:rPr lang="en-MY" sz="1200" dirty="0" err="1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Alam</a:t>
            </a:r>
            <a:endParaRPr lang="en-US" sz="12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6C66C6-14B8-4E0C-89DD-BBF9F1BC1E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766F7AA6-D0AF-4FD8-AE25-0C33AC4C5B39}"/>
              </a:ext>
            </a:extLst>
          </p:cNvPr>
          <p:cNvSpPr txBox="1"/>
          <p:nvPr/>
        </p:nvSpPr>
        <p:spPr>
          <a:xfrm>
            <a:off x="4606962" y="3665903"/>
            <a:ext cx="23397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No28</a:t>
            </a:r>
            <a:endParaRPr lang="en-US" sz="12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5D7CF304-E813-40D2-8517-B1D35807A853}"/>
              </a:ext>
            </a:extLst>
          </p:cNvPr>
          <p:cNvSpPr txBox="1"/>
          <p:nvPr/>
        </p:nvSpPr>
        <p:spPr>
          <a:xfrm>
            <a:off x="4606962" y="4162929"/>
            <a:ext cx="23397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Jalan Example 48/32</a:t>
            </a:r>
            <a:endParaRPr lang="en-US" sz="12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BFB6BDF-C5C9-4057-9CAA-57F610D8E3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4982" y="950526"/>
            <a:ext cx="3026390" cy="3098021"/>
          </a:xfrm>
          <a:prstGeom prst="rect">
            <a:avLst/>
          </a:prstGeom>
          <a:effectLst>
            <a:innerShdw blurRad="203200">
              <a:prstClr val="black">
                <a:alpha val="21000"/>
              </a:prstClr>
            </a:innerShdw>
          </a:effectLst>
        </p:spPr>
      </p:pic>
      <p:grpSp>
        <p:nvGrpSpPr>
          <p:cNvPr id="22" name="Graphic 19">
            <a:extLst>
              <a:ext uri="{FF2B5EF4-FFF2-40B4-BE49-F238E27FC236}">
                <a16:creationId xmlns:a16="http://schemas.microsoft.com/office/drawing/2014/main" id="{FF6AD012-28C3-463C-887C-05A2C183CF9B}"/>
              </a:ext>
            </a:extLst>
          </p:cNvPr>
          <p:cNvGrpSpPr/>
          <p:nvPr/>
        </p:nvGrpSpPr>
        <p:grpSpPr>
          <a:xfrm>
            <a:off x="9606931" y="3135669"/>
            <a:ext cx="228600" cy="228600"/>
            <a:chOff x="5981700" y="3314700"/>
            <a:chExt cx="228600" cy="228600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8B44ACB0-47F4-4CA0-9AEE-22ADC7F5E2AF}"/>
                </a:ext>
              </a:extLst>
            </p:cNvPr>
            <p:cNvSpPr/>
            <p:nvPr/>
          </p:nvSpPr>
          <p:spPr>
            <a:xfrm>
              <a:off x="5981700" y="3314700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4EBDFC3B-00DF-47FF-A4D9-F61D356DCF11}"/>
                </a:ext>
              </a:extLst>
            </p:cNvPr>
            <p:cNvSpPr/>
            <p:nvPr/>
          </p:nvSpPr>
          <p:spPr>
            <a:xfrm>
              <a:off x="6029325" y="3333750"/>
              <a:ext cx="133350" cy="190500"/>
            </a:xfrm>
            <a:custGeom>
              <a:avLst/>
              <a:gdLst>
                <a:gd name="connsiteX0" fmla="*/ 66675 w 133350"/>
                <a:gd name="connsiteY0" fmla="*/ 0 h 190500"/>
                <a:gd name="connsiteX1" fmla="*/ 0 w 133350"/>
                <a:gd name="connsiteY1" fmla="*/ 66675 h 190500"/>
                <a:gd name="connsiteX2" fmla="*/ 66675 w 133350"/>
                <a:gd name="connsiteY2" fmla="*/ 190500 h 190500"/>
                <a:gd name="connsiteX3" fmla="*/ 133350 w 133350"/>
                <a:gd name="connsiteY3" fmla="*/ 66675 h 190500"/>
                <a:gd name="connsiteX4" fmla="*/ 66675 w 133350"/>
                <a:gd name="connsiteY4" fmla="*/ 0 h 190500"/>
                <a:gd name="connsiteX5" fmla="*/ 66675 w 133350"/>
                <a:gd name="connsiteY5" fmla="*/ 90488 h 190500"/>
                <a:gd name="connsiteX6" fmla="*/ 42863 w 133350"/>
                <a:gd name="connsiteY6" fmla="*/ 66675 h 190500"/>
                <a:gd name="connsiteX7" fmla="*/ 66675 w 133350"/>
                <a:gd name="connsiteY7" fmla="*/ 42863 h 190500"/>
                <a:gd name="connsiteX8" fmla="*/ 90488 w 133350"/>
                <a:gd name="connsiteY8" fmla="*/ 66675 h 190500"/>
                <a:gd name="connsiteX9" fmla="*/ 66675 w 133350"/>
                <a:gd name="connsiteY9" fmla="*/ 90488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3350" h="190500">
                  <a:moveTo>
                    <a:pt x="66675" y="0"/>
                  </a:moveTo>
                  <a:cubicBezTo>
                    <a:pt x="29813" y="0"/>
                    <a:pt x="0" y="29813"/>
                    <a:pt x="0" y="66675"/>
                  </a:cubicBezTo>
                  <a:cubicBezTo>
                    <a:pt x="0" y="116681"/>
                    <a:pt x="66675" y="190500"/>
                    <a:pt x="66675" y="190500"/>
                  </a:cubicBezTo>
                  <a:cubicBezTo>
                    <a:pt x="66675" y="190500"/>
                    <a:pt x="133350" y="116681"/>
                    <a:pt x="133350" y="66675"/>
                  </a:cubicBezTo>
                  <a:cubicBezTo>
                    <a:pt x="133350" y="29813"/>
                    <a:pt x="103537" y="0"/>
                    <a:pt x="66675" y="0"/>
                  </a:cubicBezTo>
                  <a:close/>
                  <a:moveTo>
                    <a:pt x="66675" y="90488"/>
                  </a:moveTo>
                  <a:cubicBezTo>
                    <a:pt x="53531" y="90488"/>
                    <a:pt x="42863" y="79820"/>
                    <a:pt x="42863" y="66675"/>
                  </a:cubicBezTo>
                  <a:cubicBezTo>
                    <a:pt x="42863" y="53531"/>
                    <a:pt x="53531" y="42863"/>
                    <a:pt x="66675" y="42863"/>
                  </a:cubicBezTo>
                  <a:cubicBezTo>
                    <a:pt x="79820" y="42863"/>
                    <a:pt x="90488" y="53531"/>
                    <a:pt x="90488" y="66675"/>
                  </a:cubicBezTo>
                  <a:cubicBezTo>
                    <a:pt x="90488" y="79820"/>
                    <a:pt x="79820" y="90488"/>
                    <a:pt x="66675" y="90488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72" name="Graphic 19">
            <a:extLst>
              <a:ext uri="{FF2B5EF4-FFF2-40B4-BE49-F238E27FC236}">
                <a16:creationId xmlns:a16="http://schemas.microsoft.com/office/drawing/2014/main" id="{66F3A680-38CB-4FBC-8BBE-126530BD3F00}"/>
              </a:ext>
            </a:extLst>
          </p:cNvPr>
          <p:cNvGrpSpPr/>
          <p:nvPr/>
        </p:nvGrpSpPr>
        <p:grpSpPr>
          <a:xfrm>
            <a:off x="7511879" y="2517216"/>
            <a:ext cx="228600" cy="228600"/>
            <a:chOff x="5981700" y="3314700"/>
            <a:chExt cx="228600" cy="228600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EF341550-EF19-44FA-9559-628BABD6E7B0}"/>
                </a:ext>
              </a:extLst>
            </p:cNvPr>
            <p:cNvSpPr/>
            <p:nvPr/>
          </p:nvSpPr>
          <p:spPr>
            <a:xfrm>
              <a:off x="5981700" y="3314700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16E049A3-19DA-4A15-ADDF-21CAFE00F657}"/>
                </a:ext>
              </a:extLst>
            </p:cNvPr>
            <p:cNvSpPr/>
            <p:nvPr/>
          </p:nvSpPr>
          <p:spPr>
            <a:xfrm>
              <a:off x="6029325" y="3333750"/>
              <a:ext cx="133350" cy="190500"/>
            </a:xfrm>
            <a:custGeom>
              <a:avLst/>
              <a:gdLst>
                <a:gd name="connsiteX0" fmla="*/ 66675 w 133350"/>
                <a:gd name="connsiteY0" fmla="*/ 0 h 190500"/>
                <a:gd name="connsiteX1" fmla="*/ 0 w 133350"/>
                <a:gd name="connsiteY1" fmla="*/ 66675 h 190500"/>
                <a:gd name="connsiteX2" fmla="*/ 66675 w 133350"/>
                <a:gd name="connsiteY2" fmla="*/ 190500 h 190500"/>
                <a:gd name="connsiteX3" fmla="*/ 133350 w 133350"/>
                <a:gd name="connsiteY3" fmla="*/ 66675 h 190500"/>
                <a:gd name="connsiteX4" fmla="*/ 66675 w 133350"/>
                <a:gd name="connsiteY4" fmla="*/ 0 h 190500"/>
                <a:gd name="connsiteX5" fmla="*/ 66675 w 133350"/>
                <a:gd name="connsiteY5" fmla="*/ 90488 h 190500"/>
                <a:gd name="connsiteX6" fmla="*/ 42863 w 133350"/>
                <a:gd name="connsiteY6" fmla="*/ 66675 h 190500"/>
                <a:gd name="connsiteX7" fmla="*/ 66675 w 133350"/>
                <a:gd name="connsiteY7" fmla="*/ 42863 h 190500"/>
                <a:gd name="connsiteX8" fmla="*/ 90488 w 133350"/>
                <a:gd name="connsiteY8" fmla="*/ 66675 h 190500"/>
                <a:gd name="connsiteX9" fmla="*/ 66675 w 133350"/>
                <a:gd name="connsiteY9" fmla="*/ 90488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3350" h="190500">
                  <a:moveTo>
                    <a:pt x="66675" y="0"/>
                  </a:moveTo>
                  <a:cubicBezTo>
                    <a:pt x="29813" y="0"/>
                    <a:pt x="0" y="29813"/>
                    <a:pt x="0" y="66675"/>
                  </a:cubicBezTo>
                  <a:cubicBezTo>
                    <a:pt x="0" y="116681"/>
                    <a:pt x="66675" y="190500"/>
                    <a:pt x="66675" y="190500"/>
                  </a:cubicBezTo>
                  <a:cubicBezTo>
                    <a:pt x="66675" y="190500"/>
                    <a:pt x="133350" y="116681"/>
                    <a:pt x="133350" y="66675"/>
                  </a:cubicBezTo>
                  <a:cubicBezTo>
                    <a:pt x="133350" y="29813"/>
                    <a:pt x="103537" y="0"/>
                    <a:pt x="66675" y="0"/>
                  </a:cubicBezTo>
                  <a:close/>
                  <a:moveTo>
                    <a:pt x="66675" y="90488"/>
                  </a:moveTo>
                  <a:cubicBezTo>
                    <a:pt x="53531" y="90488"/>
                    <a:pt x="42863" y="79820"/>
                    <a:pt x="42863" y="66675"/>
                  </a:cubicBezTo>
                  <a:cubicBezTo>
                    <a:pt x="42863" y="53531"/>
                    <a:pt x="53531" y="42863"/>
                    <a:pt x="66675" y="42863"/>
                  </a:cubicBezTo>
                  <a:cubicBezTo>
                    <a:pt x="79820" y="42863"/>
                    <a:pt x="90488" y="53531"/>
                    <a:pt x="90488" y="66675"/>
                  </a:cubicBezTo>
                  <a:cubicBezTo>
                    <a:pt x="90488" y="79820"/>
                    <a:pt x="79820" y="90488"/>
                    <a:pt x="66675" y="90488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34C427B-FCD4-44E6-9BED-7F2941538789}"/>
              </a:ext>
            </a:extLst>
          </p:cNvPr>
          <p:cNvGrpSpPr/>
          <p:nvPr/>
        </p:nvGrpSpPr>
        <p:grpSpPr>
          <a:xfrm>
            <a:off x="7532769" y="4824934"/>
            <a:ext cx="2722624" cy="287679"/>
            <a:chOff x="7532769" y="4845500"/>
            <a:chExt cx="2722624" cy="287679"/>
          </a:xfrm>
        </p:grpSpPr>
        <p:grpSp>
          <p:nvGrpSpPr>
            <p:cNvPr id="102" name="Graphic 29">
              <a:extLst>
                <a:ext uri="{FF2B5EF4-FFF2-40B4-BE49-F238E27FC236}">
                  <a16:creationId xmlns:a16="http://schemas.microsoft.com/office/drawing/2014/main" id="{D2F85304-43B7-488C-A177-FB1FBF49493C}"/>
                </a:ext>
              </a:extLst>
            </p:cNvPr>
            <p:cNvGrpSpPr/>
            <p:nvPr/>
          </p:nvGrpSpPr>
          <p:grpSpPr>
            <a:xfrm>
              <a:off x="7532769" y="4845500"/>
              <a:ext cx="277624" cy="277624"/>
              <a:chOff x="5981700" y="3314700"/>
              <a:chExt cx="228600" cy="228600"/>
            </a:xfrm>
          </p:grpSpPr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5D6B6345-BA67-42D8-AC93-2DA15190F1AF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228600" cy="228600"/>
              </a:xfrm>
              <a:custGeom>
                <a:avLst/>
                <a:gdLst>
                  <a:gd name="connsiteX0" fmla="*/ 0 w 228600"/>
                  <a:gd name="connsiteY0" fmla="*/ 0 h 228600"/>
                  <a:gd name="connsiteX1" fmla="*/ 228600 w 228600"/>
                  <a:gd name="connsiteY1" fmla="*/ 0 h 228600"/>
                  <a:gd name="connsiteX2" fmla="*/ 228600 w 228600"/>
                  <a:gd name="connsiteY2" fmla="*/ 228600 h 228600"/>
                  <a:gd name="connsiteX3" fmla="*/ 0 w 228600"/>
                  <a:gd name="connsiteY3" fmla="*/ 2286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8600" h="228600">
                    <a:moveTo>
                      <a:pt x="0" y="0"/>
                    </a:moveTo>
                    <a:lnTo>
                      <a:pt x="228600" y="0"/>
                    </a:lnTo>
                    <a:lnTo>
                      <a:pt x="228600" y="228600"/>
                    </a:lnTo>
                    <a:lnTo>
                      <a:pt x="0" y="228600"/>
                    </a:lnTo>
                    <a:close/>
                  </a:path>
                </a:pathLst>
              </a:custGeom>
              <a:noFill/>
              <a:ln w="3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A8247CC4-3602-49F1-84D3-B9463EE84CB9}"/>
                  </a:ext>
                </a:extLst>
              </p:cNvPr>
              <p:cNvSpPr/>
              <p:nvPr/>
            </p:nvSpPr>
            <p:spPr>
              <a:xfrm>
                <a:off x="5991225" y="3368992"/>
                <a:ext cx="133350" cy="145732"/>
              </a:xfrm>
              <a:custGeom>
                <a:avLst/>
                <a:gdLst>
                  <a:gd name="connsiteX0" fmla="*/ 68294 w 133350"/>
                  <a:gd name="connsiteY0" fmla="*/ 0 h 145732"/>
                  <a:gd name="connsiteX1" fmla="*/ 0 w 133350"/>
                  <a:gd name="connsiteY1" fmla="*/ 45529 h 145732"/>
                  <a:gd name="connsiteX2" fmla="*/ 0 w 133350"/>
                  <a:gd name="connsiteY2" fmla="*/ 145733 h 145732"/>
                  <a:gd name="connsiteX3" fmla="*/ 47625 w 133350"/>
                  <a:gd name="connsiteY3" fmla="*/ 145733 h 145732"/>
                  <a:gd name="connsiteX4" fmla="*/ 47625 w 133350"/>
                  <a:gd name="connsiteY4" fmla="*/ 69533 h 145732"/>
                  <a:gd name="connsiteX5" fmla="*/ 85725 w 133350"/>
                  <a:gd name="connsiteY5" fmla="*/ 69533 h 145732"/>
                  <a:gd name="connsiteX6" fmla="*/ 85725 w 133350"/>
                  <a:gd name="connsiteY6" fmla="*/ 145733 h 145732"/>
                  <a:gd name="connsiteX7" fmla="*/ 133350 w 133350"/>
                  <a:gd name="connsiteY7" fmla="*/ 145733 h 145732"/>
                  <a:gd name="connsiteX8" fmla="*/ 133350 w 133350"/>
                  <a:gd name="connsiteY8" fmla="*/ 43339 h 1457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3350" h="145732">
                    <a:moveTo>
                      <a:pt x="68294" y="0"/>
                    </a:moveTo>
                    <a:lnTo>
                      <a:pt x="0" y="45529"/>
                    </a:lnTo>
                    <a:lnTo>
                      <a:pt x="0" y="145733"/>
                    </a:lnTo>
                    <a:lnTo>
                      <a:pt x="47625" y="145733"/>
                    </a:lnTo>
                    <a:lnTo>
                      <a:pt x="47625" y="69533"/>
                    </a:lnTo>
                    <a:lnTo>
                      <a:pt x="85725" y="69533"/>
                    </a:lnTo>
                    <a:lnTo>
                      <a:pt x="85725" y="145733"/>
                    </a:lnTo>
                    <a:lnTo>
                      <a:pt x="133350" y="145733"/>
                    </a:lnTo>
                    <a:lnTo>
                      <a:pt x="133350" y="43339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3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33751EC0-F097-4DC8-9F1A-1DA0DFAA30E9}"/>
                  </a:ext>
                </a:extLst>
              </p:cNvPr>
              <p:cNvSpPr/>
              <p:nvPr/>
            </p:nvSpPr>
            <p:spPr>
              <a:xfrm>
                <a:off x="6143625" y="3381375"/>
                <a:ext cx="19050" cy="19050"/>
              </a:xfrm>
              <a:custGeom>
                <a:avLst/>
                <a:gdLst>
                  <a:gd name="connsiteX0" fmla="*/ 0 w 19050"/>
                  <a:gd name="connsiteY0" fmla="*/ 0 h 19050"/>
                  <a:gd name="connsiteX1" fmla="*/ 19050 w 19050"/>
                  <a:gd name="connsiteY1" fmla="*/ 0 h 19050"/>
                  <a:gd name="connsiteX2" fmla="*/ 19050 w 19050"/>
                  <a:gd name="connsiteY2" fmla="*/ 19050 h 19050"/>
                  <a:gd name="connsiteX3" fmla="*/ 0 w 19050"/>
                  <a:gd name="connsiteY3" fmla="*/ 19050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050" h="19050">
                    <a:moveTo>
                      <a:pt x="0" y="0"/>
                    </a:moveTo>
                    <a:lnTo>
                      <a:pt x="19050" y="0"/>
                    </a:lnTo>
                    <a:lnTo>
                      <a:pt x="19050" y="19050"/>
                    </a:lnTo>
                    <a:lnTo>
                      <a:pt x="0" y="19050"/>
                    </a:lnTo>
                    <a:close/>
                  </a:path>
                </a:pathLst>
              </a:custGeom>
              <a:noFill/>
              <a:ln w="3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71DC5A7B-3201-47C5-8138-BE33E8A13D2A}"/>
                  </a:ext>
                </a:extLst>
              </p:cNvPr>
              <p:cNvSpPr/>
              <p:nvPr/>
            </p:nvSpPr>
            <p:spPr>
              <a:xfrm>
                <a:off x="6076950" y="3343275"/>
                <a:ext cx="123825" cy="171450"/>
              </a:xfrm>
              <a:custGeom>
                <a:avLst/>
                <a:gdLst>
                  <a:gd name="connsiteX0" fmla="*/ 0 w 123825"/>
                  <a:gd name="connsiteY0" fmla="*/ 0 h 171450"/>
                  <a:gd name="connsiteX1" fmla="*/ 0 w 123825"/>
                  <a:gd name="connsiteY1" fmla="*/ 14383 h 171450"/>
                  <a:gd name="connsiteX2" fmla="*/ 19050 w 123825"/>
                  <a:gd name="connsiteY2" fmla="*/ 27051 h 171450"/>
                  <a:gd name="connsiteX3" fmla="*/ 35528 w 123825"/>
                  <a:gd name="connsiteY3" fmla="*/ 38100 h 171450"/>
                  <a:gd name="connsiteX4" fmla="*/ 47625 w 123825"/>
                  <a:gd name="connsiteY4" fmla="*/ 38100 h 171450"/>
                  <a:gd name="connsiteX5" fmla="*/ 47625 w 123825"/>
                  <a:gd name="connsiteY5" fmla="*/ 46196 h 171450"/>
                  <a:gd name="connsiteX6" fmla="*/ 66675 w 123825"/>
                  <a:gd name="connsiteY6" fmla="*/ 58960 h 171450"/>
                  <a:gd name="connsiteX7" fmla="*/ 66675 w 123825"/>
                  <a:gd name="connsiteY7" fmla="*/ 76200 h 171450"/>
                  <a:gd name="connsiteX8" fmla="*/ 85725 w 123825"/>
                  <a:gd name="connsiteY8" fmla="*/ 76200 h 171450"/>
                  <a:gd name="connsiteX9" fmla="*/ 85725 w 123825"/>
                  <a:gd name="connsiteY9" fmla="*/ 95250 h 171450"/>
                  <a:gd name="connsiteX10" fmla="*/ 66675 w 123825"/>
                  <a:gd name="connsiteY10" fmla="*/ 95250 h 171450"/>
                  <a:gd name="connsiteX11" fmla="*/ 66675 w 123825"/>
                  <a:gd name="connsiteY11" fmla="*/ 114300 h 171450"/>
                  <a:gd name="connsiteX12" fmla="*/ 85725 w 123825"/>
                  <a:gd name="connsiteY12" fmla="*/ 114300 h 171450"/>
                  <a:gd name="connsiteX13" fmla="*/ 85725 w 123825"/>
                  <a:gd name="connsiteY13" fmla="*/ 133350 h 171450"/>
                  <a:gd name="connsiteX14" fmla="*/ 66675 w 123825"/>
                  <a:gd name="connsiteY14" fmla="*/ 133350 h 171450"/>
                  <a:gd name="connsiteX15" fmla="*/ 66675 w 123825"/>
                  <a:gd name="connsiteY15" fmla="*/ 171450 h 171450"/>
                  <a:gd name="connsiteX16" fmla="*/ 123825 w 123825"/>
                  <a:gd name="connsiteY16" fmla="*/ 171450 h 171450"/>
                  <a:gd name="connsiteX17" fmla="*/ 123825 w 123825"/>
                  <a:gd name="connsiteY17" fmla="*/ 0 h 171450"/>
                  <a:gd name="connsiteX18" fmla="*/ 0 w 123825"/>
                  <a:gd name="connsiteY18" fmla="*/ 0 h 171450"/>
                  <a:gd name="connsiteX19" fmla="*/ 85725 w 123825"/>
                  <a:gd name="connsiteY19" fmla="*/ 57150 h 171450"/>
                  <a:gd name="connsiteX20" fmla="*/ 66675 w 123825"/>
                  <a:gd name="connsiteY20" fmla="*/ 57150 h 171450"/>
                  <a:gd name="connsiteX21" fmla="*/ 66675 w 123825"/>
                  <a:gd name="connsiteY21" fmla="*/ 38100 h 171450"/>
                  <a:gd name="connsiteX22" fmla="*/ 85725 w 123825"/>
                  <a:gd name="connsiteY22" fmla="*/ 38100 h 171450"/>
                  <a:gd name="connsiteX23" fmla="*/ 85725 w 123825"/>
                  <a:gd name="connsiteY23" fmla="*/ 57150 h 171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23825" h="171450">
                    <a:moveTo>
                      <a:pt x="0" y="0"/>
                    </a:moveTo>
                    <a:lnTo>
                      <a:pt x="0" y="14383"/>
                    </a:lnTo>
                    <a:lnTo>
                      <a:pt x="19050" y="27051"/>
                    </a:lnTo>
                    <a:lnTo>
                      <a:pt x="35528" y="38100"/>
                    </a:lnTo>
                    <a:lnTo>
                      <a:pt x="47625" y="38100"/>
                    </a:lnTo>
                    <a:lnTo>
                      <a:pt x="47625" y="46196"/>
                    </a:lnTo>
                    <a:lnTo>
                      <a:pt x="66675" y="58960"/>
                    </a:lnTo>
                    <a:lnTo>
                      <a:pt x="66675" y="76200"/>
                    </a:lnTo>
                    <a:lnTo>
                      <a:pt x="85725" y="76200"/>
                    </a:lnTo>
                    <a:lnTo>
                      <a:pt x="85725" y="95250"/>
                    </a:lnTo>
                    <a:lnTo>
                      <a:pt x="66675" y="95250"/>
                    </a:lnTo>
                    <a:lnTo>
                      <a:pt x="66675" y="114300"/>
                    </a:lnTo>
                    <a:lnTo>
                      <a:pt x="85725" y="114300"/>
                    </a:lnTo>
                    <a:lnTo>
                      <a:pt x="85725" y="133350"/>
                    </a:lnTo>
                    <a:lnTo>
                      <a:pt x="66675" y="133350"/>
                    </a:lnTo>
                    <a:lnTo>
                      <a:pt x="66675" y="171450"/>
                    </a:lnTo>
                    <a:lnTo>
                      <a:pt x="123825" y="171450"/>
                    </a:lnTo>
                    <a:lnTo>
                      <a:pt x="123825" y="0"/>
                    </a:lnTo>
                    <a:lnTo>
                      <a:pt x="0" y="0"/>
                    </a:lnTo>
                    <a:close/>
                    <a:moveTo>
                      <a:pt x="85725" y="57150"/>
                    </a:moveTo>
                    <a:lnTo>
                      <a:pt x="66675" y="57150"/>
                    </a:lnTo>
                    <a:lnTo>
                      <a:pt x="66675" y="38100"/>
                    </a:lnTo>
                    <a:lnTo>
                      <a:pt x="85725" y="38100"/>
                    </a:lnTo>
                    <a:lnTo>
                      <a:pt x="85725" y="57150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3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A95D8B48-A3B2-426E-878B-6FF81122F3AD}"/>
                </a:ext>
              </a:extLst>
            </p:cNvPr>
            <p:cNvSpPr txBox="1"/>
            <p:nvPr/>
          </p:nvSpPr>
          <p:spPr>
            <a:xfrm>
              <a:off x="7915675" y="4856180"/>
              <a:ext cx="23397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MY" sz="12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No29, Jalan Example 48/32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1D756424-CECC-4077-BC4A-6B582DEB2982}"/>
              </a:ext>
            </a:extLst>
          </p:cNvPr>
          <p:cNvGrpSpPr/>
          <p:nvPr/>
        </p:nvGrpSpPr>
        <p:grpSpPr>
          <a:xfrm>
            <a:off x="7486500" y="4315336"/>
            <a:ext cx="2768893" cy="370163"/>
            <a:chOff x="7486500" y="4315336"/>
            <a:chExt cx="2768893" cy="370163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149339F8-7C1B-475A-A4ED-73FA860F4A39}"/>
                </a:ext>
              </a:extLst>
            </p:cNvPr>
            <p:cNvGrpSpPr/>
            <p:nvPr/>
          </p:nvGrpSpPr>
          <p:grpSpPr>
            <a:xfrm>
              <a:off x="7486500" y="4315336"/>
              <a:ext cx="2768893" cy="370163"/>
              <a:chOff x="7486500" y="4335902"/>
              <a:chExt cx="2768893" cy="370163"/>
            </a:xfrm>
          </p:grpSpPr>
          <p:grpSp>
            <p:nvGrpSpPr>
              <p:cNvPr id="94" name="Graphic 22">
                <a:extLst>
                  <a:ext uri="{FF2B5EF4-FFF2-40B4-BE49-F238E27FC236}">
                    <a16:creationId xmlns:a16="http://schemas.microsoft.com/office/drawing/2014/main" id="{0B678909-6EF2-4C45-9AE0-447B2CBC2A6A}"/>
                  </a:ext>
                </a:extLst>
              </p:cNvPr>
              <p:cNvGrpSpPr/>
              <p:nvPr/>
            </p:nvGrpSpPr>
            <p:grpSpPr>
              <a:xfrm>
                <a:off x="7486500" y="4335902"/>
                <a:ext cx="370163" cy="370163"/>
                <a:chOff x="5981700" y="3314700"/>
                <a:chExt cx="474980" cy="474980"/>
              </a:xfrm>
            </p:grpSpPr>
            <p:sp>
              <p:nvSpPr>
                <p:cNvPr id="96" name="Freeform: Shape 95">
                  <a:extLst>
                    <a:ext uri="{FF2B5EF4-FFF2-40B4-BE49-F238E27FC236}">
                      <a16:creationId xmlns:a16="http://schemas.microsoft.com/office/drawing/2014/main" id="{3DBF7988-24EC-470F-B339-7D78566F7DC7}"/>
                    </a:ext>
                  </a:extLst>
                </p:cNvPr>
                <p:cNvSpPr/>
                <p:nvPr/>
              </p:nvSpPr>
              <p:spPr>
                <a:xfrm>
                  <a:off x="5981700" y="3314700"/>
                  <a:ext cx="474980" cy="474980"/>
                </a:xfrm>
                <a:custGeom>
                  <a:avLst/>
                  <a:gdLst>
                    <a:gd name="connsiteX0" fmla="*/ 0 w 474980"/>
                    <a:gd name="connsiteY0" fmla="*/ 0 h 474980"/>
                    <a:gd name="connsiteX1" fmla="*/ 474980 w 474980"/>
                    <a:gd name="connsiteY1" fmla="*/ 0 h 474980"/>
                    <a:gd name="connsiteX2" fmla="*/ 474980 w 474980"/>
                    <a:gd name="connsiteY2" fmla="*/ 474980 h 474980"/>
                    <a:gd name="connsiteX3" fmla="*/ 0 w 474980"/>
                    <a:gd name="connsiteY3" fmla="*/ 474980 h 4749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74980" h="474980">
                      <a:moveTo>
                        <a:pt x="0" y="0"/>
                      </a:moveTo>
                      <a:lnTo>
                        <a:pt x="474980" y="0"/>
                      </a:lnTo>
                      <a:lnTo>
                        <a:pt x="474980" y="474980"/>
                      </a:lnTo>
                      <a:lnTo>
                        <a:pt x="0" y="474980"/>
                      </a:lnTo>
                      <a:close/>
                    </a:path>
                  </a:pathLst>
                </a:custGeom>
                <a:noFill/>
                <a:ln w="194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7" name="Freeform: Shape 96">
                  <a:extLst>
                    <a:ext uri="{FF2B5EF4-FFF2-40B4-BE49-F238E27FC236}">
                      <a16:creationId xmlns:a16="http://schemas.microsoft.com/office/drawing/2014/main" id="{00DB09C3-4C84-4763-9714-8F98D52D0280}"/>
                    </a:ext>
                  </a:extLst>
                </p:cNvPr>
                <p:cNvSpPr/>
                <p:nvPr/>
              </p:nvSpPr>
              <p:spPr>
                <a:xfrm>
                  <a:off x="6041072" y="3393863"/>
                  <a:ext cx="356235" cy="316653"/>
                </a:xfrm>
                <a:custGeom>
                  <a:avLst/>
                  <a:gdLst>
                    <a:gd name="connsiteX0" fmla="*/ 336444 w 356235"/>
                    <a:gd name="connsiteY0" fmla="*/ 0 h 316653"/>
                    <a:gd name="connsiteX1" fmla="*/ 19791 w 356235"/>
                    <a:gd name="connsiteY1" fmla="*/ 0 h 316653"/>
                    <a:gd name="connsiteX2" fmla="*/ 19791 w 356235"/>
                    <a:gd name="connsiteY2" fmla="*/ 39582 h 316653"/>
                    <a:gd name="connsiteX3" fmla="*/ 336444 w 356235"/>
                    <a:gd name="connsiteY3" fmla="*/ 39582 h 316653"/>
                    <a:gd name="connsiteX4" fmla="*/ 336444 w 356235"/>
                    <a:gd name="connsiteY4" fmla="*/ 0 h 316653"/>
                    <a:gd name="connsiteX5" fmla="*/ 356235 w 356235"/>
                    <a:gd name="connsiteY5" fmla="*/ 197908 h 316653"/>
                    <a:gd name="connsiteX6" fmla="*/ 356235 w 356235"/>
                    <a:gd name="connsiteY6" fmla="*/ 158327 h 316653"/>
                    <a:gd name="connsiteX7" fmla="*/ 336444 w 356235"/>
                    <a:gd name="connsiteY7" fmla="*/ 59373 h 316653"/>
                    <a:gd name="connsiteX8" fmla="*/ 19791 w 356235"/>
                    <a:gd name="connsiteY8" fmla="*/ 59373 h 316653"/>
                    <a:gd name="connsiteX9" fmla="*/ 0 w 356235"/>
                    <a:gd name="connsiteY9" fmla="*/ 158327 h 316653"/>
                    <a:gd name="connsiteX10" fmla="*/ 0 w 356235"/>
                    <a:gd name="connsiteY10" fmla="*/ 197908 h 316653"/>
                    <a:gd name="connsiteX11" fmla="*/ 19791 w 356235"/>
                    <a:gd name="connsiteY11" fmla="*/ 197908 h 316653"/>
                    <a:gd name="connsiteX12" fmla="*/ 19791 w 356235"/>
                    <a:gd name="connsiteY12" fmla="*/ 316653 h 316653"/>
                    <a:gd name="connsiteX13" fmla="*/ 217699 w 356235"/>
                    <a:gd name="connsiteY13" fmla="*/ 316653 h 316653"/>
                    <a:gd name="connsiteX14" fmla="*/ 217699 w 356235"/>
                    <a:gd name="connsiteY14" fmla="*/ 197908 h 316653"/>
                    <a:gd name="connsiteX15" fmla="*/ 296863 w 356235"/>
                    <a:gd name="connsiteY15" fmla="*/ 197908 h 316653"/>
                    <a:gd name="connsiteX16" fmla="*/ 296863 w 356235"/>
                    <a:gd name="connsiteY16" fmla="*/ 316653 h 316653"/>
                    <a:gd name="connsiteX17" fmla="*/ 336444 w 356235"/>
                    <a:gd name="connsiteY17" fmla="*/ 316653 h 316653"/>
                    <a:gd name="connsiteX18" fmla="*/ 336444 w 356235"/>
                    <a:gd name="connsiteY18" fmla="*/ 197908 h 316653"/>
                    <a:gd name="connsiteX19" fmla="*/ 356235 w 356235"/>
                    <a:gd name="connsiteY19" fmla="*/ 197908 h 316653"/>
                    <a:gd name="connsiteX20" fmla="*/ 178118 w 356235"/>
                    <a:gd name="connsiteY20" fmla="*/ 277072 h 316653"/>
                    <a:gd name="connsiteX21" fmla="*/ 59373 w 356235"/>
                    <a:gd name="connsiteY21" fmla="*/ 277072 h 316653"/>
                    <a:gd name="connsiteX22" fmla="*/ 59373 w 356235"/>
                    <a:gd name="connsiteY22" fmla="*/ 197908 h 316653"/>
                    <a:gd name="connsiteX23" fmla="*/ 178118 w 356235"/>
                    <a:gd name="connsiteY23" fmla="*/ 197908 h 316653"/>
                    <a:gd name="connsiteX24" fmla="*/ 178118 w 356235"/>
                    <a:gd name="connsiteY24" fmla="*/ 277072 h 3166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356235" h="316653">
                      <a:moveTo>
                        <a:pt x="336444" y="0"/>
                      </a:moveTo>
                      <a:lnTo>
                        <a:pt x="19791" y="0"/>
                      </a:lnTo>
                      <a:lnTo>
                        <a:pt x="19791" y="39582"/>
                      </a:lnTo>
                      <a:lnTo>
                        <a:pt x="336444" y="39582"/>
                      </a:lnTo>
                      <a:lnTo>
                        <a:pt x="336444" y="0"/>
                      </a:lnTo>
                      <a:close/>
                      <a:moveTo>
                        <a:pt x="356235" y="197908"/>
                      </a:moveTo>
                      <a:lnTo>
                        <a:pt x="356235" y="158327"/>
                      </a:lnTo>
                      <a:lnTo>
                        <a:pt x="336444" y="59373"/>
                      </a:lnTo>
                      <a:lnTo>
                        <a:pt x="19791" y="59373"/>
                      </a:lnTo>
                      <a:lnTo>
                        <a:pt x="0" y="158327"/>
                      </a:lnTo>
                      <a:lnTo>
                        <a:pt x="0" y="197908"/>
                      </a:lnTo>
                      <a:lnTo>
                        <a:pt x="19791" y="197908"/>
                      </a:lnTo>
                      <a:lnTo>
                        <a:pt x="19791" y="316653"/>
                      </a:lnTo>
                      <a:lnTo>
                        <a:pt x="217699" y="316653"/>
                      </a:lnTo>
                      <a:lnTo>
                        <a:pt x="217699" y="197908"/>
                      </a:lnTo>
                      <a:lnTo>
                        <a:pt x="296863" y="197908"/>
                      </a:lnTo>
                      <a:lnTo>
                        <a:pt x="296863" y="316653"/>
                      </a:lnTo>
                      <a:lnTo>
                        <a:pt x="336444" y="316653"/>
                      </a:lnTo>
                      <a:lnTo>
                        <a:pt x="336444" y="197908"/>
                      </a:lnTo>
                      <a:lnTo>
                        <a:pt x="356235" y="197908"/>
                      </a:lnTo>
                      <a:close/>
                      <a:moveTo>
                        <a:pt x="178118" y="277072"/>
                      </a:moveTo>
                      <a:lnTo>
                        <a:pt x="59373" y="277072"/>
                      </a:lnTo>
                      <a:lnTo>
                        <a:pt x="59373" y="197908"/>
                      </a:lnTo>
                      <a:lnTo>
                        <a:pt x="178118" y="197908"/>
                      </a:lnTo>
                      <a:lnTo>
                        <a:pt x="178118" y="277072"/>
                      </a:ln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194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9CEA277-B0F6-4E00-8C6F-B21C0D8E160A}"/>
                  </a:ext>
                </a:extLst>
              </p:cNvPr>
              <p:cNvSpPr txBox="1"/>
              <p:nvPr/>
            </p:nvSpPr>
            <p:spPr>
              <a:xfrm>
                <a:off x="7915675" y="4384682"/>
                <a:ext cx="233971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1200" dirty="0" err="1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MyStore</a:t>
                </a:r>
                <a:r>
                  <a:rPr lang="en-MY" sz="12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 – Shah </a:t>
                </a:r>
                <a:r>
                  <a:rPr lang="en-MY" sz="1200" dirty="0" err="1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Alam</a:t>
                </a:r>
                <a:endParaRPr lang="en-US" sz="12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grpSp>
          <p:nvGrpSpPr>
            <p:cNvPr id="111" name="Graphic 99">
              <a:extLst>
                <a:ext uri="{FF2B5EF4-FFF2-40B4-BE49-F238E27FC236}">
                  <a16:creationId xmlns:a16="http://schemas.microsoft.com/office/drawing/2014/main" id="{1A33A9C7-81BE-48D6-9D12-CE115DDBCF9A}"/>
                </a:ext>
              </a:extLst>
            </p:cNvPr>
            <p:cNvGrpSpPr/>
            <p:nvPr/>
          </p:nvGrpSpPr>
          <p:grpSpPr>
            <a:xfrm>
              <a:off x="10020409" y="4387637"/>
              <a:ext cx="228600" cy="228600"/>
              <a:chOff x="5981700" y="3314700"/>
              <a:chExt cx="228600" cy="228600"/>
            </a:xfrm>
          </p:grpSpPr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BEBEDE87-8C18-49DA-AD04-F6BCC7A6D071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228600" cy="228600"/>
              </a:xfrm>
              <a:custGeom>
                <a:avLst/>
                <a:gdLst>
                  <a:gd name="connsiteX0" fmla="*/ 0 w 228600"/>
                  <a:gd name="connsiteY0" fmla="*/ 0 h 228600"/>
                  <a:gd name="connsiteX1" fmla="*/ 228600 w 228600"/>
                  <a:gd name="connsiteY1" fmla="*/ 0 h 228600"/>
                  <a:gd name="connsiteX2" fmla="*/ 228600 w 228600"/>
                  <a:gd name="connsiteY2" fmla="*/ 228600 h 228600"/>
                  <a:gd name="connsiteX3" fmla="*/ 0 w 228600"/>
                  <a:gd name="connsiteY3" fmla="*/ 2286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8600" h="228600">
                    <a:moveTo>
                      <a:pt x="0" y="0"/>
                    </a:moveTo>
                    <a:lnTo>
                      <a:pt x="228600" y="0"/>
                    </a:lnTo>
                    <a:lnTo>
                      <a:pt x="228600" y="228600"/>
                    </a:lnTo>
                    <a:lnTo>
                      <a:pt x="0" y="228600"/>
                    </a:lnTo>
                    <a:close/>
                  </a:path>
                </a:pathLst>
              </a:custGeom>
              <a:no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6C4E31DC-8F17-4F8F-BEAF-928981D541A5}"/>
                  </a:ext>
                </a:extLst>
              </p:cNvPr>
              <p:cNvSpPr/>
              <p:nvPr/>
            </p:nvSpPr>
            <p:spPr>
              <a:xfrm>
                <a:off x="6010275" y="3343251"/>
                <a:ext cx="171473" cy="171473"/>
              </a:xfrm>
              <a:custGeom>
                <a:avLst/>
                <a:gdLst>
                  <a:gd name="connsiteX0" fmla="*/ 0 w 171473"/>
                  <a:gd name="connsiteY0" fmla="*/ 135755 h 171473"/>
                  <a:gd name="connsiteX1" fmla="*/ 0 w 171473"/>
                  <a:gd name="connsiteY1" fmla="*/ 171474 h 171473"/>
                  <a:gd name="connsiteX2" fmla="*/ 35719 w 171473"/>
                  <a:gd name="connsiteY2" fmla="*/ 171474 h 171473"/>
                  <a:gd name="connsiteX3" fmla="*/ 141065 w 171473"/>
                  <a:gd name="connsiteY3" fmla="*/ 66127 h 171473"/>
                  <a:gd name="connsiteX4" fmla="*/ 105347 w 171473"/>
                  <a:gd name="connsiteY4" fmla="*/ 30409 h 171473"/>
                  <a:gd name="connsiteX5" fmla="*/ 0 w 171473"/>
                  <a:gd name="connsiteY5" fmla="*/ 135755 h 171473"/>
                  <a:gd name="connsiteX6" fmla="*/ 168688 w 171473"/>
                  <a:gd name="connsiteY6" fmla="*/ 38505 h 171473"/>
                  <a:gd name="connsiteX7" fmla="*/ 168688 w 171473"/>
                  <a:gd name="connsiteY7" fmla="*/ 25075 h 171473"/>
                  <a:gd name="connsiteX8" fmla="*/ 146399 w 171473"/>
                  <a:gd name="connsiteY8" fmla="*/ 2786 h 171473"/>
                  <a:gd name="connsiteX9" fmla="*/ 132969 w 171473"/>
                  <a:gd name="connsiteY9" fmla="*/ 2786 h 171473"/>
                  <a:gd name="connsiteX10" fmla="*/ 115538 w 171473"/>
                  <a:gd name="connsiteY10" fmla="*/ 20217 h 171473"/>
                  <a:gd name="connsiteX11" fmla="*/ 151257 w 171473"/>
                  <a:gd name="connsiteY11" fmla="*/ 55936 h 171473"/>
                  <a:gd name="connsiteX12" fmla="*/ 168688 w 171473"/>
                  <a:gd name="connsiteY12" fmla="*/ 38505 h 1714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71473" h="171473">
                    <a:moveTo>
                      <a:pt x="0" y="135755"/>
                    </a:moveTo>
                    <a:lnTo>
                      <a:pt x="0" y="171474"/>
                    </a:lnTo>
                    <a:lnTo>
                      <a:pt x="35719" y="171474"/>
                    </a:lnTo>
                    <a:lnTo>
                      <a:pt x="141065" y="66127"/>
                    </a:lnTo>
                    <a:lnTo>
                      <a:pt x="105347" y="30409"/>
                    </a:lnTo>
                    <a:lnTo>
                      <a:pt x="0" y="135755"/>
                    </a:lnTo>
                    <a:close/>
                    <a:moveTo>
                      <a:pt x="168688" y="38505"/>
                    </a:moveTo>
                    <a:cubicBezTo>
                      <a:pt x="172403" y="34790"/>
                      <a:pt x="172403" y="28789"/>
                      <a:pt x="168688" y="25075"/>
                    </a:cubicBezTo>
                    <a:lnTo>
                      <a:pt x="146399" y="2786"/>
                    </a:lnTo>
                    <a:cubicBezTo>
                      <a:pt x="142685" y="-929"/>
                      <a:pt x="136684" y="-929"/>
                      <a:pt x="132969" y="2786"/>
                    </a:cubicBezTo>
                    <a:lnTo>
                      <a:pt x="115538" y="20217"/>
                    </a:lnTo>
                    <a:lnTo>
                      <a:pt x="151257" y="55936"/>
                    </a:lnTo>
                    <a:lnTo>
                      <a:pt x="168688" y="38505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0EA51282-3491-40BA-9827-A883CA72D70C}"/>
              </a:ext>
            </a:extLst>
          </p:cNvPr>
          <p:cNvSpPr txBox="1"/>
          <p:nvPr/>
        </p:nvSpPr>
        <p:spPr>
          <a:xfrm>
            <a:off x="7441902" y="5281278"/>
            <a:ext cx="23397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Waiting for Rider …</a:t>
            </a:r>
          </a:p>
        </p:txBody>
      </p:sp>
      <p:grpSp>
        <p:nvGrpSpPr>
          <p:cNvPr id="118" name="Graphic 99">
            <a:extLst>
              <a:ext uri="{FF2B5EF4-FFF2-40B4-BE49-F238E27FC236}">
                <a16:creationId xmlns:a16="http://schemas.microsoft.com/office/drawing/2014/main" id="{FB97E834-61BB-44EF-B044-7E288E3895CE}"/>
              </a:ext>
            </a:extLst>
          </p:cNvPr>
          <p:cNvGrpSpPr/>
          <p:nvPr/>
        </p:nvGrpSpPr>
        <p:grpSpPr>
          <a:xfrm>
            <a:off x="10020409" y="4839254"/>
            <a:ext cx="228600" cy="228600"/>
            <a:chOff x="5981700" y="3314700"/>
            <a:chExt cx="228600" cy="228600"/>
          </a:xfrm>
        </p:grpSpPr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A740A041-E79A-4ECA-9DCE-8188C00A9179}"/>
                </a:ext>
              </a:extLst>
            </p:cNvPr>
            <p:cNvSpPr/>
            <p:nvPr/>
          </p:nvSpPr>
          <p:spPr>
            <a:xfrm>
              <a:off x="5981700" y="3314700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4921C712-E2B8-4AAC-87EF-5B4F0BF3F9A9}"/>
                </a:ext>
              </a:extLst>
            </p:cNvPr>
            <p:cNvSpPr/>
            <p:nvPr/>
          </p:nvSpPr>
          <p:spPr>
            <a:xfrm>
              <a:off x="6010275" y="3343251"/>
              <a:ext cx="171473" cy="171473"/>
            </a:xfrm>
            <a:custGeom>
              <a:avLst/>
              <a:gdLst>
                <a:gd name="connsiteX0" fmla="*/ 0 w 171473"/>
                <a:gd name="connsiteY0" fmla="*/ 135755 h 171473"/>
                <a:gd name="connsiteX1" fmla="*/ 0 w 171473"/>
                <a:gd name="connsiteY1" fmla="*/ 171474 h 171473"/>
                <a:gd name="connsiteX2" fmla="*/ 35719 w 171473"/>
                <a:gd name="connsiteY2" fmla="*/ 171474 h 171473"/>
                <a:gd name="connsiteX3" fmla="*/ 141065 w 171473"/>
                <a:gd name="connsiteY3" fmla="*/ 66127 h 171473"/>
                <a:gd name="connsiteX4" fmla="*/ 105347 w 171473"/>
                <a:gd name="connsiteY4" fmla="*/ 30409 h 171473"/>
                <a:gd name="connsiteX5" fmla="*/ 0 w 171473"/>
                <a:gd name="connsiteY5" fmla="*/ 135755 h 171473"/>
                <a:gd name="connsiteX6" fmla="*/ 168688 w 171473"/>
                <a:gd name="connsiteY6" fmla="*/ 38505 h 171473"/>
                <a:gd name="connsiteX7" fmla="*/ 168688 w 171473"/>
                <a:gd name="connsiteY7" fmla="*/ 25075 h 171473"/>
                <a:gd name="connsiteX8" fmla="*/ 146399 w 171473"/>
                <a:gd name="connsiteY8" fmla="*/ 2786 h 171473"/>
                <a:gd name="connsiteX9" fmla="*/ 132969 w 171473"/>
                <a:gd name="connsiteY9" fmla="*/ 2786 h 171473"/>
                <a:gd name="connsiteX10" fmla="*/ 115538 w 171473"/>
                <a:gd name="connsiteY10" fmla="*/ 20217 h 171473"/>
                <a:gd name="connsiteX11" fmla="*/ 151257 w 171473"/>
                <a:gd name="connsiteY11" fmla="*/ 55936 h 171473"/>
                <a:gd name="connsiteX12" fmla="*/ 168688 w 171473"/>
                <a:gd name="connsiteY12" fmla="*/ 38505 h 17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1473" h="171473">
                  <a:moveTo>
                    <a:pt x="0" y="135755"/>
                  </a:moveTo>
                  <a:lnTo>
                    <a:pt x="0" y="171474"/>
                  </a:lnTo>
                  <a:lnTo>
                    <a:pt x="35719" y="171474"/>
                  </a:lnTo>
                  <a:lnTo>
                    <a:pt x="141065" y="66127"/>
                  </a:lnTo>
                  <a:lnTo>
                    <a:pt x="105347" y="30409"/>
                  </a:lnTo>
                  <a:lnTo>
                    <a:pt x="0" y="135755"/>
                  </a:lnTo>
                  <a:close/>
                  <a:moveTo>
                    <a:pt x="168688" y="38505"/>
                  </a:moveTo>
                  <a:cubicBezTo>
                    <a:pt x="172403" y="34790"/>
                    <a:pt x="172403" y="28789"/>
                    <a:pt x="168688" y="25075"/>
                  </a:cubicBezTo>
                  <a:lnTo>
                    <a:pt x="146399" y="2786"/>
                  </a:lnTo>
                  <a:cubicBezTo>
                    <a:pt x="142685" y="-929"/>
                    <a:pt x="136684" y="-929"/>
                    <a:pt x="132969" y="2786"/>
                  </a:cubicBezTo>
                  <a:lnTo>
                    <a:pt x="115538" y="20217"/>
                  </a:lnTo>
                  <a:lnTo>
                    <a:pt x="151257" y="55936"/>
                  </a:lnTo>
                  <a:lnTo>
                    <a:pt x="168688" y="38505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3151A2CE-331E-4B5E-BA93-EAA4AC0C28C3}"/>
              </a:ext>
            </a:extLst>
          </p:cNvPr>
          <p:cNvSpPr/>
          <p:nvPr/>
        </p:nvSpPr>
        <p:spPr>
          <a:xfrm>
            <a:off x="7325032" y="373019"/>
            <a:ext cx="3043797" cy="73802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508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11EB690-F14F-406F-B172-20E337BD9D8E}"/>
              </a:ext>
            </a:extLst>
          </p:cNvPr>
          <p:cNvSpPr/>
          <p:nvPr/>
        </p:nvSpPr>
        <p:spPr>
          <a:xfrm>
            <a:off x="7325033" y="370727"/>
            <a:ext cx="3026390" cy="19724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2C0FA5B-DA47-4995-946F-242651DD57E1}"/>
              </a:ext>
            </a:extLst>
          </p:cNvPr>
          <p:cNvSpPr txBox="1"/>
          <p:nvPr/>
        </p:nvSpPr>
        <p:spPr>
          <a:xfrm>
            <a:off x="7791902" y="652230"/>
            <a:ext cx="2079685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Manage Requests</a:t>
            </a:r>
            <a:endParaRPr lang="en-US" sz="1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12" name="Graphic 8">
            <a:extLst>
              <a:ext uri="{FF2B5EF4-FFF2-40B4-BE49-F238E27FC236}">
                <a16:creationId xmlns:a16="http://schemas.microsoft.com/office/drawing/2014/main" id="{2BCF7F03-1A9E-43AB-813E-A17ED73DC323}"/>
              </a:ext>
            </a:extLst>
          </p:cNvPr>
          <p:cNvGrpSpPr/>
          <p:nvPr/>
        </p:nvGrpSpPr>
        <p:grpSpPr>
          <a:xfrm>
            <a:off x="7511879" y="707207"/>
            <a:ext cx="228600" cy="228600"/>
            <a:chOff x="7477208" y="728588"/>
            <a:chExt cx="228600" cy="2286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189AD3C-F912-4FA0-BB3C-D77AF9D36DD5}"/>
                </a:ext>
              </a:extLst>
            </p:cNvPr>
            <p:cNvSpPr/>
            <p:nvPr/>
          </p:nvSpPr>
          <p:spPr>
            <a:xfrm>
              <a:off x="7477208" y="728588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5E03F21-843C-49E5-99B9-B05FD9709306}"/>
                </a:ext>
              </a:extLst>
            </p:cNvPr>
            <p:cNvSpPr/>
            <p:nvPr/>
          </p:nvSpPr>
          <p:spPr>
            <a:xfrm>
              <a:off x="7515308" y="766688"/>
              <a:ext cx="152400" cy="152400"/>
            </a:xfrm>
            <a:custGeom>
              <a:avLst/>
              <a:gdLst>
                <a:gd name="connsiteX0" fmla="*/ 152400 w 152400"/>
                <a:gd name="connsiteY0" fmla="*/ 66675 h 152400"/>
                <a:gd name="connsiteX1" fmla="*/ 36481 w 152400"/>
                <a:gd name="connsiteY1" fmla="*/ 66675 h 152400"/>
                <a:gd name="connsiteX2" fmla="*/ 89726 w 152400"/>
                <a:gd name="connsiteY2" fmla="*/ 13430 h 152400"/>
                <a:gd name="connsiteX3" fmla="*/ 76200 w 152400"/>
                <a:gd name="connsiteY3" fmla="*/ 0 h 152400"/>
                <a:gd name="connsiteX4" fmla="*/ 0 w 152400"/>
                <a:gd name="connsiteY4" fmla="*/ 76200 h 152400"/>
                <a:gd name="connsiteX5" fmla="*/ 76200 w 152400"/>
                <a:gd name="connsiteY5" fmla="*/ 152400 h 152400"/>
                <a:gd name="connsiteX6" fmla="*/ 89630 w 152400"/>
                <a:gd name="connsiteY6" fmla="*/ 138970 h 152400"/>
                <a:gd name="connsiteX7" fmla="*/ 36481 w 152400"/>
                <a:gd name="connsiteY7" fmla="*/ 85725 h 152400"/>
                <a:gd name="connsiteX8" fmla="*/ 152400 w 152400"/>
                <a:gd name="connsiteY8" fmla="*/ 85725 h 152400"/>
                <a:gd name="connsiteX9" fmla="*/ 152400 w 152400"/>
                <a:gd name="connsiteY9" fmla="*/ 66675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400" h="152400">
                  <a:moveTo>
                    <a:pt x="152400" y="66675"/>
                  </a:moveTo>
                  <a:lnTo>
                    <a:pt x="36481" y="66675"/>
                  </a:lnTo>
                  <a:lnTo>
                    <a:pt x="89726" y="13430"/>
                  </a:lnTo>
                  <a:lnTo>
                    <a:pt x="76200" y="0"/>
                  </a:lnTo>
                  <a:lnTo>
                    <a:pt x="0" y="76200"/>
                  </a:lnTo>
                  <a:lnTo>
                    <a:pt x="76200" y="152400"/>
                  </a:lnTo>
                  <a:lnTo>
                    <a:pt x="89630" y="138970"/>
                  </a:lnTo>
                  <a:lnTo>
                    <a:pt x="36481" y="85725"/>
                  </a:lnTo>
                  <a:lnTo>
                    <a:pt x="152400" y="85725"/>
                  </a:lnTo>
                  <a:lnTo>
                    <a:pt x="152400" y="66675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AB66DC02-8392-4038-9EC4-3B06555B4850}"/>
              </a:ext>
            </a:extLst>
          </p:cNvPr>
          <p:cNvSpPr/>
          <p:nvPr/>
        </p:nvSpPr>
        <p:spPr>
          <a:xfrm>
            <a:off x="10356727" y="373020"/>
            <a:ext cx="753725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767442B-8E43-414C-84F0-29BDF975DA67}"/>
              </a:ext>
            </a:extLst>
          </p:cNvPr>
          <p:cNvSpPr txBox="1"/>
          <p:nvPr/>
        </p:nvSpPr>
        <p:spPr>
          <a:xfrm>
            <a:off x="7721623" y="2563500"/>
            <a:ext cx="967234" cy="103332"/>
          </a:xfrm>
          <a:prstGeom prst="rect">
            <a:avLst/>
          </a:prstGeom>
          <a:solidFill>
            <a:schemeClr val="accent6">
              <a:lumMod val="40000"/>
              <a:lumOff val="60000"/>
              <a:alpha val="76000"/>
            </a:schemeClr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lang="en-MY" sz="700" dirty="0" err="1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MyStore</a:t>
            </a:r>
            <a:r>
              <a:rPr lang="en-MY" sz="7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– Shah </a:t>
            </a:r>
            <a:r>
              <a:rPr lang="en-MY" sz="700" dirty="0" err="1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Alam</a:t>
            </a:r>
            <a:endParaRPr lang="en-US" sz="7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CB69CE27-BB39-4099-9833-4F9733A5F810}"/>
              </a:ext>
            </a:extLst>
          </p:cNvPr>
          <p:cNvSpPr txBox="1"/>
          <p:nvPr/>
        </p:nvSpPr>
        <p:spPr>
          <a:xfrm>
            <a:off x="8306376" y="3195713"/>
            <a:ext cx="1329835" cy="111282"/>
          </a:xfrm>
          <a:prstGeom prst="rect">
            <a:avLst/>
          </a:prstGeom>
          <a:solidFill>
            <a:schemeClr val="accent6">
              <a:lumMod val="40000"/>
              <a:lumOff val="60000"/>
              <a:alpha val="76000"/>
            </a:schemeClr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lang="en-MY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No29, Jalan Example 48/32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C37193EC-DF4B-4A2D-B304-DC07A7AA1D1F}"/>
              </a:ext>
            </a:extLst>
          </p:cNvPr>
          <p:cNvSpPr txBox="1"/>
          <p:nvPr/>
        </p:nvSpPr>
        <p:spPr>
          <a:xfrm>
            <a:off x="7441902" y="4079779"/>
            <a:ext cx="25057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0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 #3</a:t>
            </a:r>
          </a:p>
        </p:txBody>
      </p: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24B70194-5B28-45EA-8B60-E45FF043894D}"/>
              </a:ext>
            </a:extLst>
          </p:cNvPr>
          <p:cNvCxnSpPr>
            <a:cxnSpLocks/>
          </p:cNvCxnSpPr>
          <p:nvPr/>
        </p:nvCxnSpPr>
        <p:spPr>
          <a:xfrm>
            <a:off x="4836551" y="2401434"/>
            <a:ext cx="255952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1C2162DE-CE40-4403-9139-71828566202F}"/>
              </a:ext>
            </a:extLst>
          </p:cNvPr>
          <p:cNvCxnSpPr>
            <a:cxnSpLocks/>
          </p:cNvCxnSpPr>
          <p:nvPr/>
        </p:nvCxnSpPr>
        <p:spPr>
          <a:xfrm>
            <a:off x="4836551" y="3533499"/>
            <a:ext cx="255952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E1BBB854-938D-4124-9A5C-DB284C1D8878}"/>
              </a:ext>
            </a:extLst>
          </p:cNvPr>
          <p:cNvGrpSpPr/>
          <p:nvPr/>
        </p:nvGrpSpPr>
        <p:grpSpPr>
          <a:xfrm>
            <a:off x="4556262" y="1311942"/>
            <a:ext cx="2691865" cy="970877"/>
            <a:chOff x="7511613" y="1311942"/>
            <a:chExt cx="2691865" cy="970877"/>
          </a:xfrm>
        </p:grpSpPr>
        <p:grpSp>
          <p:nvGrpSpPr>
            <p:cNvPr id="114" name="Group 113">
              <a:extLst>
                <a:ext uri="{FF2B5EF4-FFF2-40B4-BE49-F238E27FC236}">
                  <a16:creationId xmlns:a16="http://schemas.microsoft.com/office/drawing/2014/main" id="{0D47C02A-F17B-4E42-ABEE-CF69E4D00343}"/>
                </a:ext>
              </a:extLst>
            </p:cNvPr>
            <p:cNvGrpSpPr/>
            <p:nvPr/>
          </p:nvGrpSpPr>
          <p:grpSpPr>
            <a:xfrm>
              <a:off x="7511613" y="1311942"/>
              <a:ext cx="2649268" cy="970877"/>
              <a:chOff x="7511613" y="1311942"/>
              <a:chExt cx="2649268" cy="970877"/>
            </a:xfrm>
          </p:grpSpPr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E3C1DAFA-D00B-4593-9DA3-C72E51F68F30}"/>
                  </a:ext>
                </a:extLst>
              </p:cNvPr>
              <p:cNvSpPr txBox="1"/>
              <p:nvPr/>
            </p:nvSpPr>
            <p:spPr>
              <a:xfrm>
                <a:off x="7511613" y="1311942"/>
                <a:ext cx="183793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14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Request #1</a:t>
                </a:r>
                <a:endParaRPr lang="en-US" sz="14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7C1EA891-1931-4971-AD3B-DB9F850B1EF9}"/>
                  </a:ext>
                </a:extLst>
              </p:cNvPr>
              <p:cNvSpPr txBox="1"/>
              <p:nvPr/>
            </p:nvSpPr>
            <p:spPr>
              <a:xfrm>
                <a:off x="7821163" y="1820311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MyStore</a:t>
                </a:r>
                <a:r>
                  <a:rPr lang="en-MY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 – Shah </a:t>
                </a:r>
                <a:r>
                  <a:rPr lang="en-MY" sz="9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Alam</a:t>
                </a:r>
                <a:endParaRPr 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615C964D-F93B-4852-8DF6-84CF92364492}"/>
                  </a:ext>
                </a:extLst>
              </p:cNvPr>
              <p:cNvSpPr txBox="1"/>
              <p:nvPr/>
            </p:nvSpPr>
            <p:spPr>
              <a:xfrm>
                <a:off x="7821163" y="2051987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No34, Jalan Example 49/32</a:t>
                </a:r>
              </a:p>
            </p:txBody>
          </p:sp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9AA09ABC-F4D1-434B-90CB-BF44FE89921F}"/>
                  </a:ext>
                </a:extLst>
              </p:cNvPr>
              <p:cNvSpPr txBox="1"/>
              <p:nvPr/>
            </p:nvSpPr>
            <p:spPr>
              <a:xfrm>
                <a:off x="7821163" y="1605021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>
                    <a:solidFill>
                      <a:schemeClr val="accent6">
                        <a:lumMod val="7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Rider has accepted</a:t>
                </a:r>
                <a:endParaRPr lang="en-US" sz="900" dirty="0">
                  <a:solidFill>
                    <a:schemeClr val="accent6">
                      <a:lumMod val="7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grpSp>
          <p:nvGrpSpPr>
            <p:cNvPr id="115" name="Graphic 35">
              <a:extLst>
                <a:ext uri="{FF2B5EF4-FFF2-40B4-BE49-F238E27FC236}">
                  <a16:creationId xmlns:a16="http://schemas.microsoft.com/office/drawing/2014/main" id="{2348F7CE-BBA2-4708-B4BB-C68526DEAE3B}"/>
                </a:ext>
              </a:extLst>
            </p:cNvPr>
            <p:cNvGrpSpPr/>
            <p:nvPr/>
          </p:nvGrpSpPr>
          <p:grpSpPr>
            <a:xfrm>
              <a:off x="9974878" y="1350865"/>
              <a:ext cx="228600" cy="228600"/>
              <a:chOff x="5981700" y="3314700"/>
              <a:chExt cx="228600" cy="228600"/>
            </a:xfrm>
          </p:grpSpPr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08A0BB3A-FDE7-4E1D-8E89-81A3335D2659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228600" cy="228600"/>
              </a:xfrm>
              <a:custGeom>
                <a:avLst/>
                <a:gdLst>
                  <a:gd name="connsiteX0" fmla="*/ 0 w 228600"/>
                  <a:gd name="connsiteY0" fmla="*/ 0 h 228600"/>
                  <a:gd name="connsiteX1" fmla="*/ 228600 w 228600"/>
                  <a:gd name="connsiteY1" fmla="*/ 0 h 228600"/>
                  <a:gd name="connsiteX2" fmla="*/ 228600 w 228600"/>
                  <a:gd name="connsiteY2" fmla="*/ 228600 h 228600"/>
                  <a:gd name="connsiteX3" fmla="*/ 0 w 228600"/>
                  <a:gd name="connsiteY3" fmla="*/ 2286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8600" h="228600">
                    <a:moveTo>
                      <a:pt x="0" y="0"/>
                    </a:moveTo>
                    <a:lnTo>
                      <a:pt x="228600" y="0"/>
                    </a:lnTo>
                    <a:lnTo>
                      <a:pt x="228600" y="228600"/>
                    </a:lnTo>
                    <a:lnTo>
                      <a:pt x="0" y="228600"/>
                    </a:lnTo>
                    <a:close/>
                  </a:path>
                </a:pathLst>
              </a:custGeom>
              <a:no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55DF1E0F-D496-4B23-BB27-F5ED5A21A486}"/>
                  </a:ext>
                </a:extLst>
              </p:cNvPr>
              <p:cNvSpPr/>
              <p:nvPr/>
            </p:nvSpPr>
            <p:spPr>
              <a:xfrm>
                <a:off x="6029325" y="3343275"/>
                <a:ext cx="133350" cy="171450"/>
              </a:xfrm>
              <a:custGeom>
                <a:avLst/>
                <a:gdLst>
                  <a:gd name="connsiteX0" fmla="*/ 9525 w 133350"/>
                  <a:gd name="connsiteY0" fmla="*/ 152400 h 171450"/>
                  <a:gd name="connsiteX1" fmla="*/ 28575 w 133350"/>
                  <a:gd name="connsiteY1" fmla="*/ 171450 h 171450"/>
                  <a:gd name="connsiteX2" fmla="*/ 104775 w 133350"/>
                  <a:gd name="connsiteY2" fmla="*/ 171450 h 171450"/>
                  <a:gd name="connsiteX3" fmla="*/ 123825 w 133350"/>
                  <a:gd name="connsiteY3" fmla="*/ 152400 h 171450"/>
                  <a:gd name="connsiteX4" fmla="*/ 123825 w 133350"/>
                  <a:gd name="connsiteY4" fmla="*/ 38100 h 171450"/>
                  <a:gd name="connsiteX5" fmla="*/ 9525 w 133350"/>
                  <a:gd name="connsiteY5" fmla="*/ 38100 h 171450"/>
                  <a:gd name="connsiteX6" fmla="*/ 9525 w 133350"/>
                  <a:gd name="connsiteY6" fmla="*/ 152400 h 171450"/>
                  <a:gd name="connsiteX7" fmla="*/ 133350 w 133350"/>
                  <a:gd name="connsiteY7" fmla="*/ 9525 h 171450"/>
                  <a:gd name="connsiteX8" fmla="*/ 100013 w 133350"/>
                  <a:gd name="connsiteY8" fmla="*/ 9525 h 171450"/>
                  <a:gd name="connsiteX9" fmla="*/ 90488 w 133350"/>
                  <a:gd name="connsiteY9" fmla="*/ 0 h 171450"/>
                  <a:gd name="connsiteX10" fmla="*/ 42863 w 133350"/>
                  <a:gd name="connsiteY10" fmla="*/ 0 h 171450"/>
                  <a:gd name="connsiteX11" fmla="*/ 33338 w 133350"/>
                  <a:gd name="connsiteY11" fmla="*/ 9525 h 171450"/>
                  <a:gd name="connsiteX12" fmla="*/ 0 w 133350"/>
                  <a:gd name="connsiteY12" fmla="*/ 9525 h 171450"/>
                  <a:gd name="connsiteX13" fmla="*/ 0 w 133350"/>
                  <a:gd name="connsiteY13" fmla="*/ 28575 h 171450"/>
                  <a:gd name="connsiteX14" fmla="*/ 133350 w 133350"/>
                  <a:gd name="connsiteY14" fmla="*/ 28575 h 171450"/>
                  <a:gd name="connsiteX15" fmla="*/ 133350 w 133350"/>
                  <a:gd name="connsiteY15" fmla="*/ 9525 h 171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33350" h="171450">
                    <a:moveTo>
                      <a:pt x="9525" y="152400"/>
                    </a:moveTo>
                    <a:cubicBezTo>
                      <a:pt x="9525" y="162878"/>
                      <a:pt x="18098" y="171450"/>
                      <a:pt x="28575" y="171450"/>
                    </a:cubicBezTo>
                    <a:lnTo>
                      <a:pt x="104775" y="171450"/>
                    </a:lnTo>
                    <a:cubicBezTo>
                      <a:pt x="115253" y="171450"/>
                      <a:pt x="123825" y="162878"/>
                      <a:pt x="123825" y="152400"/>
                    </a:cubicBezTo>
                    <a:lnTo>
                      <a:pt x="123825" y="38100"/>
                    </a:lnTo>
                    <a:lnTo>
                      <a:pt x="9525" y="38100"/>
                    </a:lnTo>
                    <a:lnTo>
                      <a:pt x="9525" y="152400"/>
                    </a:lnTo>
                    <a:close/>
                    <a:moveTo>
                      <a:pt x="133350" y="9525"/>
                    </a:moveTo>
                    <a:lnTo>
                      <a:pt x="100013" y="9525"/>
                    </a:lnTo>
                    <a:lnTo>
                      <a:pt x="90488" y="0"/>
                    </a:lnTo>
                    <a:lnTo>
                      <a:pt x="42863" y="0"/>
                    </a:lnTo>
                    <a:lnTo>
                      <a:pt x="33338" y="9525"/>
                    </a:lnTo>
                    <a:lnTo>
                      <a:pt x="0" y="9525"/>
                    </a:lnTo>
                    <a:lnTo>
                      <a:pt x="0" y="28575"/>
                    </a:lnTo>
                    <a:lnTo>
                      <a:pt x="133350" y="28575"/>
                    </a:lnTo>
                    <a:lnTo>
                      <a:pt x="133350" y="9525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2F2D83C7-0C5C-48EF-8FAE-6AD92CF14698}"/>
              </a:ext>
            </a:extLst>
          </p:cNvPr>
          <p:cNvGrpSpPr/>
          <p:nvPr/>
        </p:nvGrpSpPr>
        <p:grpSpPr>
          <a:xfrm>
            <a:off x="4556262" y="2487538"/>
            <a:ext cx="2691865" cy="970877"/>
            <a:chOff x="7511613" y="2487538"/>
            <a:chExt cx="2691865" cy="970877"/>
          </a:xfrm>
        </p:grpSpPr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5EEA55EF-48C9-4DB0-9038-2E4397FC686A}"/>
                </a:ext>
              </a:extLst>
            </p:cNvPr>
            <p:cNvGrpSpPr/>
            <p:nvPr/>
          </p:nvGrpSpPr>
          <p:grpSpPr>
            <a:xfrm>
              <a:off x="7511613" y="2487538"/>
              <a:ext cx="2649268" cy="970877"/>
              <a:chOff x="7511613" y="1311942"/>
              <a:chExt cx="2649268" cy="970877"/>
            </a:xfrm>
          </p:grpSpPr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898FC3D2-609F-4A15-87FD-D2935044D10D}"/>
                  </a:ext>
                </a:extLst>
              </p:cNvPr>
              <p:cNvSpPr txBox="1"/>
              <p:nvPr/>
            </p:nvSpPr>
            <p:spPr>
              <a:xfrm>
                <a:off x="7511613" y="1311942"/>
                <a:ext cx="183793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14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Request #2</a:t>
                </a:r>
                <a:endParaRPr lang="en-US" sz="14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C3017B8D-A053-4629-842F-39107F04D7E9}"/>
                  </a:ext>
                </a:extLst>
              </p:cNvPr>
              <p:cNvSpPr txBox="1"/>
              <p:nvPr/>
            </p:nvSpPr>
            <p:spPr>
              <a:xfrm>
                <a:off x="7821163" y="1820311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MyStore</a:t>
                </a:r>
                <a:r>
                  <a:rPr lang="en-MY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 – Shah </a:t>
                </a:r>
                <a:r>
                  <a:rPr lang="en-MY" sz="9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Alam</a:t>
                </a:r>
                <a:endParaRPr 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43BB8CE1-465F-490E-8C3D-759BB9183FF8}"/>
                  </a:ext>
                </a:extLst>
              </p:cNvPr>
              <p:cNvSpPr txBox="1"/>
              <p:nvPr/>
            </p:nvSpPr>
            <p:spPr>
              <a:xfrm>
                <a:off x="7821163" y="2051987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No3, Jalan Example 9/32</a:t>
                </a:r>
              </a:p>
            </p:txBody>
          </p:sp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08389251-53DF-4C3D-A5A8-FE0015E5F326}"/>
                  </a:ext>
                </a:extLst>
              </p:cNvPr>
              <p:cNvSpPr txBox="1"/>
              <p:nvPr/>
            </p:nvSpPr>
            <p:spPr>
              <a:xfrm>
                <a:off x="7821163" y="1605021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>
                    <a:solidFill>
                      <a:schemeClr val="accent6">
                        <a:lumMod val="7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Rider has accepted</a:t>
                </a:r>
                <a:endParaRPr lang="en-US" sz="900" dirty="0">
                  <a:solidFill>
                    <a:schemeClr val="accent6">
                      <a:lumMod val="7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grpSp>
          <p:nvGrpSpPr>
            <p:cNvPr id="129" name="Graphic 35">
              <a:extLst>
                <a:ext uri="{FF2B5EF4-FFF2-40B4-BE49-F238E27FC236}">
                  <a16:creationId xmlns:a16="http://schemas.microsoft.com/office/drawing/2014/main" id="{F7D39235-369C-48E1-9A44-32D1C77AED40}"/>
                </a:ext>
              </a:extLst>
            </p:cNvPr>
            <p:cNvGrpSpPr/>
            <p:nvPr/>
          </p:nvGrpSpPr>
          <p:grpSpPr>
            <a:xfrm>
              <a:off x="9974878" y="2523126"/>
              <a:ext cx="228600" cy="228600"/>
              <a:chOff x="5981700" y="3314700"/>
              <a:chExt cx="228600" cy="228600"/>
            </a:xfrm>
          </p:grpSpPr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D0934656-78C8-450A-87EA-6984FEE4CAA4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228600" cy="228600"/>
              </a:xfrm>
              <a:custGeom>
                <a:avLst/>
                <a:gdLst>
                  <a:gd name="connsiteX0" fmla="*/ 0 w 228600"/>
                  <a:gd name="connsiteY0" fmla="*/ 0 h 228600"/>
                  <a:gd name="connsiteX1" fmla="*/ 228600 w 228600"/>
                  <a:gd name="connsiteY1" fmla="*/ 0 h 228600"/>
                  <a:gd name="connsiteX2" fmla="*/ 228600 w 228600"/>
                  <a:gd name="connsiteY2" fmla="*/ 228600 h 228600"/>
                  <a:gd name="connsiteX3" fmla="*/ 0 w 228600"/>
                  <a:gd name="connsiteY3" fmla="*/ 2286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8600" h="228600">
                    <a:moveTo>
                      <a:pt x="0" y="0"/>
                    </a:moveTo>
                    <a:lnTo>
                      <a:pt x="228600" y="0"/>
                    </a:lnTo>
                    <a:lnTo>
                      <a:pt x="228600" y="228600"/>
                    </a:lnTo>
                    <a:lnTo>
                      <a:pt x="0" y="228600"/>
                    </a:lnTo>
                    <a:close/>
                  </a:path>
                </a:pathLst>
              </a:custGeom>
              <a:no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DBABB2B2-9871-4F7F-9915-7EF262C62545}"/>
                  </a:ext>
                </a:extLst>
              </p:cNvPr>
              <p:cNvSpPr/>
              <p:nvPr/>
            </p:nvSpPr>
            <p:spPr>
              <a:xfrm>
                <a:off x="6029325" y="3343275"/>
                <a:ext cx="133350" cy="171450"/>
              </a:xfrm>
              <a:custGeom>
                <a:avLst/>
                <a:gdLst>
                  <a:gd name="connsiteX0" fmla="*/ 9525 w 133350"/>
                  <a:gd name="connsiteY0" fmla="*/ 152400 h 171450"/>
                  <a:gd name="connsiteX1" fmla="*/ 28575 w 133350"/>
                  <a:gd name="connsiteY1" fmla="*/ 171450 h 171450"/>
                  <a:gd name="connsiteX2" fmla="*/ 104775 w 133350"/>
                  <a:gd name="connsiteY2" fmla="*/ 171450 h 171450"/>
                  <a:gd name="connsiteX3" fmla="*/ 123825 w 133350"/>
                  <a:gd name="connsiteY3" fmla="*/ 152400 h 171450"/>
                  <a:gd name="connsiteX4" fmla="*/ 123825 w 133350"/>
                  <a:gd name="connsiteY4" fmla="*/ 38100 h 171450"/>
                  <a:gd name="connsiteX5" fmla="*/ 9525 w 133350"/>
                  <a:gd name="connsiteY5" fmla="*/ 38100 h 171450"/>
                  <a:gd name="connsiteX6" fmla="*/ 9525 w 133350"/>
                  <a:gd name="connsiteY6" fmla="*/ 152400 h 171450"/>
                  <a:gd name="connsiteX7" fmla="*/ 133350 w 133350"/>
                  <a:gd name="connsiteY7" fmla="*/ 9525 h 171450"/>
                  <a:gd name="connsiteX8" fmla="*/ 100013 w 133350"/>
                  <a:gd name="connsiteY8" fmla="*/ 9525 h 171450"/>
                  <a:gd name="connsiteX9" fmla="*/ 90488 w 133350"/>
                  <a:gd name="connsiteY9" fmla="*/ 0 h 171450"/>
                  <a:gd name="connsiteX10" fmla="*/ 42863 w 133350"/>
                  <a:gd name="connsiteY10" fmla="*/ 0 h 171450"/>
                  <a:gd name="connsiteX11" fmla="*/ 33338 w 133350"/>
                  <a:gd name="connsiteY11" fmla="*/ 9525 h 171450"/>
                  <a:gd name="connsiteX12" fmla="*/ 0 w 133350"/>
                  <a:gd name="connsiteY12" fmla="*/ 9525 h 171450"/>
                  <a:gd name="connsiteX13" fmla="*/ 0 w 133350"/>
                  <a:gd name="connsiteY13" fmla="*/ 28575 h 171450"/>
                  <a:gd name="connsiteX14" fmla="*/ 133350 w 133350"/>
                  <a:gd name="connsiteY14" fmla="*/ 28575 h 171450"/>
                  <a:gd name="connsiteX15" fmla="*/ 133350 w 133350"/>
                  <a:gd name="connsiteY15" fmla="*/ 9525 h 171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33350" h="171450">
                    <a:moveTo>
                      <a:pt x="9525" y="152400"/>
                    </a:moveTo>
                    <a:cubicBezTo>
                      <a:pt x="9525" y="162878"/>
                      <a:pt x="18098" y="171450"/>
                      <a:pt x="28575" y="171450"/>
                    </a:cubicBezTo>
                    <a:lnTo>
                      <a:pt x="104775" y="171450"/>
                    </a:lnTo>
                    <a:cubicBezTo>
                      <a:pt x="115253" y="171450"/>
                      <a:pt x="123825" y="162878"/>
                      <a:pt x="123825" y="152400"/>
                    </a:cubicBezTo>
                    <a:lnTo>
                      <a:pt x="123825" y="38100"/>
                    </a:lnTo>
                    <a:lnTo>
                      <a:pt x="9525" y="38100"/>
                    </a:lnTo>
                    <a:lnTo>
                      <a:pt x="9525" y="152400"/>
                    </a:lnTo>
                    <a:close/>
                    <a:moveTo>
                      <a:pt x="133350" y="9525"/>
                    </a:moveTo>
                    <a:lnTo>
                      <a:pt x="100013" y="9525"/>
                    </a:lnTo>
                    <a:lnTo>
                      <a:pt x="90488" y="0"/>
                    </a:lnTo>
                    <a:lnTo>
                      <a:pt x="42863" y="0"/>
                    </a:lnTo>
                    <a:lnTo>
                      <a:pt x="33338" y="9525"/>
                    </a:lnTo>
                    <a:lnTo>
                      <a:pt x="0" y="9525"/>
                    </a:lnTo>
                    <a:lnTo>
                      <a:pt x="0" y="28575"/>
                    </a:lnTo>
                    <a:lnTo>
                      <a:pt x="133350" y="28575"/>
                    </a:lnTo>
                    <a:lnTo>
                      <a:pt x="133350" y="9525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C35057B7-C910-4151-A309-5A46C8798AC2}"/>
              </a:ext>
            </a:extLst>
          </p:cNvPr>
          <p:cNvGrpSpPr/>
          <p:nvPr/>
        </p:nvGrpSpPr>
        <p:grpSpPr>
          <a:xfrm>
            <a:off x="4556262" y="3649216"/>
            <a:ext cx="2691865" cy="970877"/>
            <a:chOff x="7511613" y="3649216"/>
            <a:chExt cx="2691865" cy="970877"/>
          </a:xfrm>
        </p:grpSpPr>
        <p:grpSp>
          <p:nvGrpSpPr>
            <p:cNvPr id="137" name="Group 136">
              <a:extLst>
                <a:ext uri="{FF2B5EF4-FFF2-40B4-BE49-F238E27FC236}">
                  <a16:creationId xmlns:a16="http://schemas.microsoft.com/office/drawing/2014/main" id="{F1DFE949-9514-4382-9053-AA31427EAD4C}"/>
                </a:ext>
              </a:extLst>
            </p:cNvPr>
            <p:cNvGrpSpPr/>
            <p:nvPr/>
          </p:nvGrpSpPr>
          <p:grpSpPr>
            <a:xfrm>
              <a:off x="7511613" y="3649216"/>
              <a:ext cx="2649268" cy="970877"/>
              <a:chOff x="7511613" y="1311942"/>
              <a:chExt cx="2649268" cy="970877"/>
            </a:xfrm>
          </p:grpSpPr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D146A094-E639-480A-A297-A103BE6A1D4C}"/>
                  </a:ext>
                </a:extLst>
              </p:cNvPr>
              <p:cNvSpPr txBox="1"/>
              <p:nvPr/>
            </p:nvSpPr>
            <p:spPr>
              <a:xfrm>
                <a:off x="7511613" y="1311942"/>
                <a:ext cx="183793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14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Request #3</a:t>
                </a:r>
                <a:endParaRPr lang="en-US" sz="14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AFCDF046-0108-4E24-A1F0-6B4EED6D1BFB}"/>
                  </a:ext>
                </a:extLst>
              </p:cNvPr>
              <p:cNvSpPr txBox="1"/>
              <p:nvPr/>
            </p:nvSpPr>
            <p:spPr>
              <a:xfrm>
                <a:off x="7821163" y="1820311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MyStore</a:t>
                </a:r>
                <a:r>
                  <a:rPr lang="en-MY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 – Shah </a:t>
                </a:r>
                <a:r>
                  <a:rPr lang="en-MY" sz="9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Alam</a:t>
                </a:r>
                <a:endParaRPr 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8885A804-6C09-48FF-A8C1-8DE3C9EA5121}"/>
                  </a:ext>
                </a:extLst>
              </p:cNvPr>
              <p:cNvSpPr txBox="1"/>
              <p:nvPr/>
            </p:nvSpPr>
            <p:spPr>
              <a:xfrm>
                <a:off x="7821163" y="2051987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No28, Jalan Example 48/32</a:t>
                </a:r>
              </a:p>
            </p:txBody>
          </p:sp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056F0312-5E88-4CDC-BE48-8962059BF9F5}"/>
                  </a:ext>
                </a:extLst>
              </p:cNvPr>
              <p:cNvSpPr txBox="1"/>
              <p:nvPr/>
            </p:nvSpPr>
            <p:spPr>
              <a:xfrm>
                <a:off x="7821163" y="1605021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>
                    <a:solidFill>
                      <a:schemeClr val="accent6">
                        <a:lumMod val="7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Waiting for rider</a:t>
                </a:r>
                <a:endParaRPr lang="en-US" sz="900" dirty="0">
                  <a:solidFill>
                    <a:schemeClr val="accent6">
                      <a:lumMod val="7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grpSp>
          <p:nvGrpSpPr>
            <p:cNvPr id="138" name="Graphic 35">
              <a:extLst>
                <a:ext uri="{FF2B5EF4-FFF2-40B4-BE49-F238E27FC236}">
                  <a16:creationId xmlns:a16="http://schemas.microsoft.com/office/drawing/2014/main" id="{F514135F-F6C8-46A2-B4BA-23811BA68B9F}"/>
                </a:ext>
              </a:extLst>
            </p:cNvPr>
            <p:cNvGrpSpPr/>
            <p:nvPr/>
          </p:nvGrpSpPr>
          <p:grpSpPr>
            <a:xfrm>
              <a:off x="9974878" y="3689614"/>
              <a:ext cx="228600" cy="228600"/>
              <a:chOff x="5981700" y="3314700"/>
              <a:chExt cx="228600" cy="228600"/>
            </a:xfrm>
          </p:grpSpPr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3222CADB-0100-4007-9F5D-345A4B7822AE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228600" cy="228600"/>
              </a:xfrm>
              <a:custGeom>
                <a:avLst/>
                <a:gdLst>
                  <a:gd name="connsiteX0" fmla="*/ 0 w 228600"/>
                  <a:gd name="connsiteY0" fmla="*/ 0 h 228600"/>
                  <a:gd name="connsiteX1" fmla="*/ 228600 w 228600"/>
                  <a:gd name="connsiteY1" fmla="*/ 0 h 228600"/>
                  <a:gd name="connsiteX2" fmla="*/ 228600 w 228600"/>
                  <a:gd name="connsiteY2" fmla="*/ 228600 h 228600"/>
                  <a:gd name="connsiteX3" fmla="*/ 0 w 228600"/>
                  <a:gd name="connsiteY3" fmla="*/ 2286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8600" h="228600">
                    <a:moveTo>
                      <a:pt x="0" y="0"/>
                    </a:moveTo>
                    <a:lnTo>
                      <a:pt x="228600" y="0"/>
                    </a:lnTo>
                    <a:lnTo>
                      <a:pt x="228600" y="228600"/>
                    </a:lnTo>
                    <a:lnTo>
                      <a:pt x="0" y="228600"/>
                    </a:lnTo>
                    <a:close/>
                  </a:path>
                </a:pathLst>
              </a:custGeom>
              <a:no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23DFD5C7-DF22-4E63-85BD-5E40878EFB51}"/>
                  </a:ext>
                </a:extLst>
              </p:cNvPr>
              <p:cNvSpPr/>
              <p:nvPr/>
            </p:nvSpPr>
            <p:spPr>
              <a:xfrm>
                <a:off x="6029325" y="3343275"/>
                <a:ext cx="133350" cy="171450"/>
              </a:xfrm>
              <a:custGeom>
                <a:avLst/>
                <a:gdLst>
                  <a:gd name="connsiteX0" fmla="*/ 9525 w 133350"/>
                  <a:gd name="connsiteY0" fmla="*/ 152400 h 171450"/>
                  <a:gd name="connsiteX1" fmla="*/ 28575 w 133350"/>
                  <a:gd name="connsiteY1" fmla="*/ 171450 h 171450"/>
                  <a:gd name="connsiteX2" fmla="*/ 104775 w 133350"/>
                  <a:gd name="connsiteY2" fmla="*/ 171450 h 171450"/>
                  <a:gd name="connsiteX3" fmla="*/ 123825 w 133350"/>
                  <a:gd name="connsiteY3" fmla="*/ 152400 h 171450"/>
                  <a:gd name="connsiteX4" fmla="*/ 123825 w 133350"/>
                  <a:gd name="connsiteY4" fmla="*/ 38100 h 171450"/>
                  <a:gd name="connsiteX5" fmla="*/ 9525 w 133350"/>
                  <a:gd name="connsiteY5" fmla="*/ 38100 h 171450"/>
                  <a:gd name="connsiteX6" fmla="*/ 9525 w 133350"/>
                  <a:gd name="connsiteY6" fmla="*/ 152400 h 171450"/>
                  <a:gd name="connsiteX7" fmla="*/ 133350 w 133350"/>
                  <a:gd name="connsiteY7" fmla="*/ 9525 h 171450"/>
                  <a:gd name="connsiteX8" fmla="*/ 100013 w 133350"/>
                  <a:gd name="connsiteY8" fmla="*/ 9525 h 171450"/>
                  <a:gd name="connsiteX9" fmla="*/ 90488 w 133350"/>
                  <a:gd name="connsiteY9" fmla="*/ 0 h 171450"/>
                  <a:gd name="connsiteX10" fmla="*/ 42863 w 133350"/>
                  <a:gd name="connsiteY10" fmla="*/ 0 h 171450"/>
                  <a:gd name="connsiteX11" fmla="*/ 33338 w 133350"/>
                  <a:gd name="connsiteY11" fmla="*/ 9525 h 171450"/>
                  <a:gd name="connsiteX12" fmla="*/ 0 w 133350"/>
                  <a:gd name="connsiteY12" fmla="*/ 9525 h 171450"/>
                  <a:gd name="connsiteX13" fmla="*/ 0 w 133350"/>
                  <a:gd name="connsiteY13" fmla="*/ 28575 h 171450"/>
                  <a:gd name="connsiteX14" fmla="*/ 133350 w 133350"/>
                  <a:gd name="connsiteY14" fmla="*/ 28575 h 171450"/>
                  <a:gd name="connsiteX15" fmla="*/ 133350 w 133350"/>
                  <a:gd name="connsiteY15" fmla="*/ 9525 h 171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33350" h="171450">
                    <a:moveTo>
                      <a:pt x="9525" y="152400"/>
                    </a:moveTo>
                    <a:cubicBezTo>
                      <a:pt x="9525" y="162878"/>
                      <a:pt x="18098" y="171450"/>
                      <a:pt x="28575" y="171450"/>
                    </a:cubicBezTo>
                    <a:lnTo>
                      <a:pt x="104775" y="171450"/>
                    </a:lnTo>
                    <a:cubicBezTo>
                      <a:pt x="115253" y="171450"/>
                      <a:pt x="123825" y="162878"/>
                      <a:pt x="123825" y="152400"/>
                    </a:cubicBezTo>
                    <a:lnTo>
                      <a:pt x="123825" y="38100"/>
                    </a:lnTo>
                    <a:lnTo>
                      <a:pt x="9525" y="38100"/>
                    </a:lnTo>
                    <a:lnTo>
                      <a:pt x="9525" y="152400"/>
                    </a:lnTo>
                    <a:close/>
                    <a:moveTo>
                      <a:pt x="133350" y="9525"/>
                    </a:moveTo>
                    <a:lnTo>
                      <a:pt x="100013" y="9525"/>
                    </a:lnTo>
                    <a:lnTo>
                      <a:pt x="90488" y="0"/>
                    </a:lnTo>
                    <a:lnTo>
                      <a:pt x="42863" y="0"/>
                    </a:lnTo>
                    <a:lnTo>
                      <a:pt x="33338" y="9525"/>
                    </a:lnTo>
                    <a:lnTo>
                      <a:pt x="0" y="9525"/>
                    </a:lnTo>
                    <a:lnTo>
                      <a:pt x="0" y="28575"/>
                    </a:lnTo>
                    <a:lnTo>
                      <a:pt x="133350" y="28575"/>
                    </a:lnTo>
                    <a:lnTo>
                      <a:pt x="133350" y="9525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6DC3936A-20F8-4EE3-8F72-E1D3378BF2A4}"/>
              </a:ext>
            </a:extLst>
          </p:cNvPr>
          <p:cNvSpPr/>
          <p:nvPr/>
        </p:nvSpPr>
        <p:spPr>
          <a:xfrm>
            <a:off x="4293395" y="244447"/>
            <a:ext cx="3026390" cy="55742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16ADAF-7F31-4824-AD90-5971164C1431}"/>
              </a:ext>
            </a:extLst>
          </p:cNvPr>
          <p:cNvSpPr txBox="1"/>
          <p:nvPr/>
        </p:nvSpPr>
        <p:spPr>
          <a:xfrm>
            <a:off x="307089" y="1553371"/>
            <a:ext cx="4395462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Login/Registration Form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for Rider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Successful/Rejected 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Edit Personal Information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Post Requests</a:t>
            </a:r>
            <a:endParaRPr lang="en-MY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Sender Manage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Accepts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Manage Accepted Requests</a:t>
            </a:r>
          </a:p>
        </p:txBody>
      </p:sp>
    </p:spTree>
    <p:extLst>
      <p:ext uri="{BB962C8B-B14F-4D97-AF65-F5344CB8AC3E}">
        <p14:creationId xmlns:p14="http://schemas.microsoft.com/office/powerpoint/2010/main" val="33787932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F5C11E-D46B-437C-B88B-93B0E530D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88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ADAF5-AA9E-4DD4-9CD6-10CDA84BD0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UI/UX Design &amp; Demo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590781-8118-48CB-84FD-E2E68419098C}"/>
              </a:ext>
            </a:extLst>
          </p:cNvPr>
          <p:cNvSpPr/>
          <p:nvPr/>
        </p:nvSpPr>
        <p:spPr>
          <a:xfrm>
            <a:off x="7325033" y="373020"/>
            <a:ext cx="3043798" cy="54111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01C0E92-6B5B-4A7D-A7BE-4D6DC0E773FF}"/>
              </a:ext>
            </a:extLst>
          </p:cNvPr>
          <p:cNvSpPr/>
          <p:nvPr/>
        </p:nvSpPr>
        <p:spPr>
          <a:xfrm>
            <a:off x="9677827" y="7071439"/>
            <a:ext cx="365126" cy="365126"/>
          </a:xfrm>
          <a:custGeom>
            <a:avLst/>
            <a:gdLst>
              <a:gd name="connsiteX0" fmla="*/ 0 w 578997"/>
              <a:gd name="connsiteY0" fmla="*/ 0 h 578997"/>
              <a:gd name="connsiteX1" fmla="*/ 578997 w 578997"/>
              <a:gd name="connsiteY1" fmla="*/ 0 h 578997"/>
              <a:gd name="connsiteX2" fmla="*/ 578997 w 578997"/>
              <a:gd name="connsiteY2" fmla="*/ 578997 h 578997"/>
              <a:gd name="connsiteX3" fmla="*/ 0 w 578997"/>
              <a:gd name="connsiteY3" fmla="*/ 578997 h 578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997" h="578997">
                <a:moveTo>
                  <a:pt x="0" y="0"/>
                </a:moveTo>
                <a:lnTo>
                  <a:pt x="578997" y="0"/>
                </a:lnTo>
                <a:lnTo>
                  <a:pt x="578997" y="578997"/>
                </a:lnTo>
                <a:lnTo>
                  <a:pt x="0" y="578997"/>
                </a:lnTo>
                <a:close/>
              </a:path>
            </a:pathLst>
          </a:custGeom>
          <a:noFill/>
          <a:ln w="2381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5F7130C7-985F-4489-B5F8-B5715BDB10D2}"/>
              </a:ext>
            </a:extLst>
          </p:cNvPr>
          <p:cNvSpPr/>
          <p:nvPr/>
        </p:nvSpPr>
        <p:spPr>
          <a:xfrm>
            <a:off x="4533610" y="364391"/>
            <a:ext cx="2549463" cy="541119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9D3670E-0C8E-4C88-B7C4-368DBE7C0BF4}"/>
              </a:ext>
            </a:extLst>
          </p:cNvPr>
          <p:cNvSpPr/>
          <p:nvPr/>
        </p:nvSpPr>
        <p:spPr>
          <a:xfrm>
            <a:off x="7239099" y="0"/>
            <a:ext cx="3112324" cy="3750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CDCAE1F7-8A81-4145-8368-7389254A9A94}"/>
              </a:ext>
            </a:extLst>
          </p:cNvPr>
          <p:cNvSpPr txBox="1"/>
          <p:nvPr/>
        </p:nvSpPr>
        <p:spPr>
          <a:xfrm>
            <a:off x="5464467" y="778334"/>
            <a:ext cx="1468874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John1213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FEEFD804-6EC5-470F-93AA-A16C40BD5F94}"/>
              </a:ext>
            </a:extLst>
          </p:cNvPr>
          <p:cNvSpPr txBox="1"/>
          <p:nvPr/>
        </p:nvSpPr>
        <p:spPr>
          <a:xfrm>
            <a:off x="5464467" y="1038872"/>
            <a:ext cx="1362781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1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Rider</a:t>
            </a:r>
            <a:endParaRPr lang="en-US" sz="11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D209A719-F89B-4DC0-ABFA-EAB0EA1AD781}"/>
              </a:ext>
            </a:extLst>
          </p:cNvPr>
          <p:cNvCxnSpPr/>
          <p:nvPr/>
        </p:nvCxnSpPr>
        <p:spPr>
          <a:xfrm>
            <a:off x="4610600" y="1583559"/>
            <a:ext cx="2392884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9EDA8800-9F88-4991-8C0B-A6519E78073B}"/>
              </a:ext>
            </a:extLst>
          </p:cNvPr>
          <p:cNvSpPr txBox="1"/>
          <p:nvPr/>
        </p:nvSpPr>
        <p:spPr>
          <a:xfrm>
            <a:off x="5085241" y="1765183"/>
            <a:ext cx="164106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 History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79" name="Graphic 120">
            <a:extLst>
              <a:ext uri="{FF2B5EF4-FFF2-40B4-BE49-F238E27FC236}">
                <a16:creationId xmlns:a16="http://schemas.microsoft.com/office/drawing/2014/main" id="{50167D4A-E0F9-4130-86B2-003395584E3B}"/>
              </a:ext>
            </a:extLst>
          </p:cNvPr>
          <p:cNvGrpSpPr/>
          <p:nvPr/>
        </p:nvGrpSpPr>
        <p:grpSpPr>
          <a:xfrm>
            <a:off x="4724146" y="1748888"/>
            <a:ext cx="339582" cy="339582"/>
            <a:chOff x="7552822" y="2260856"/>
            <a:chExt cx="339582" cy="339582"/>
          </a:xfrm>
        </p:grpSpPr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ED10240C-975F-45CF-AE89-5E46920EDB2C}"/>
                </a:ext>
              </a:extLst>
            </p:cNvPr>
            <p:cNvSpPr/>
            <p:nvPr/>
          </p:nvSpPr>
          <p:spPr>
            <a:xfrm>
              <a:off x="7552822" y="2260856"/>
              <a:ext cx="339582" cy="339582"/>
            </a:xfrm>
            <a:custGeom>
              <a:avLst/>
              <a:gdLst>
                <a:gd name="connsiteX0" fmla="*/ 0 w 339582"/>
                <a:gd name="connsiteY0" fmla="*/ 0 h 339582"/>
                <a:gd name="connsiteX1" fmla="*/ 339582 w 339582"/>
                <a:gd name="connsiteY1" fmla="*/ 0 h 339582"/>
                <a:gd name="connsiteX2" fmla="*/ 339582 w 339582"/>
                <a:gd name="connsiteY2" fmla="*/ 339582 h 339582"/>
                <a:gd name="connsiteX3" fmla="*/ 0 w 339582"/>
                <a:gd name="connsiteY3" fmla="*/ 339582 h 33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582" h="339582">
                  <a:moveTo>
                    <a:pt x="0" y="0"/>
                  </a:moveTo>
                  <a:lnTo>
                    <a:pt x="339582" y="0"/>
                  </a:lnTo>
                  <a:lnTo>
                    <a:pt x="339582" y="339582"/>
                  </a:lnTo>
                  <a:lnTo>
                    <a:pt x="0" y="339582"/>
                  </a:lnTo>
                  <a:close/>
                </a:path>
              </a:pathLst>
            </a:custGeom>
            <a:noFill/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53711E65-6DD1-43FB-A806-BB3A35F70046}"/>
                </a:ext>
              </a:extLst>
            </p:cNvPr>
            <p:cNvSpPr/>
            <p:nvPr/>
          </p:nvSpPr>
          <p:spPr>
            <a:xfrm>
              <a:off x="7581120" y="2289154"/>
              <a:ext cx="282985" cy="282985"/>
            </a:xfrm>
            <a:custGeom>
              <a:avLst/>
              <a:gdLst>
                <a:gd name="connsiteX0" fmla="*/ 141351 w 282985"/>
                <a:gd name="connsiteY0" fmla="*/ 0 h 282985"/>
                <a:gd name="connsiteX1" fmla="*/ 0 w 282985"/>
                <a:gd name="connsiteY1" fmla="*/ 141493 h 282985"/>
                <a:gd name="connsiteX2" fmla="*/ 141351 w 282985"/>
                <a:gd name="connsiteY2" fmla="*/ 282985 h 282985"/>
                <a:gd name="connsiteX3" fmla="*/ 282985 w 282985"/>
                <a:gd name="connsiteY3" fmla="*/ 141493 h 282985"/>
                <a:gd name="connsiteX4" fmla="*/ 141351 w 282985"/>
                <a:gd name="connsiteY4" fmla="*/ 0 h 282985"/>
                <a:gd name="connsiteX5" fmla="*/ 141493 w 282985"/>
                <a:gd name="connsiteY5" fmla="*/ 254687 h 282985"/>
                <a:gd name="connsiteX6" fmla="*/ 28299 w 282985"/>
                <a:gd name="connsiteY6" fmla="*/ 141493 h 282985"/>
                <a:gd name="connsiteX7" fmla="*/ 141493 w 282985"/>
                <a:gd name="connsiteY7" fmla="*/ 28299 h 282985"/>
                <a:gd name="connsiteX8" fmla="*/ 254687 w 282985"/>
                <a:gd name="connsiteY8" fmla="*/ 141493 h 282985"/>
                <a:gd name="connsiteX9" fmla="*/ 141493 w 282985"/>
                <a:gd name="connsiteY9" fmla="*/ 254687 h 282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2985" h="282985">
                  <a:moveTo>
                    <a:pt x="141351" y="0"/>
                  </a:moveTo>
                  <a:cubicBezTo>
                    <a:pt x="63247" y="0"/>
                    <a:pt x="0" y="63389"/>
                    <a:pt x="0" y="141493"/>
                  </a:cubicBezTo>
                  <a:cubicBezTo>
                    <a:pt x="0" y="219596"/>
                    <a:pt x="63247" y="282985"/>
                    <a:pt x="141351" y="282985"/>
                  </a:cubicBezTo>
                  <a:cubicBezTo>
                    <a:pt x="219596" y="282985"/>
                    <a:pt x="282985" y="219596"/>
                    <a:pt x="282985" y="141493"/>
                  </a:cubicBezTo>
                  <a:cubicBezTo>
                    <a:pt x="282985" y="63389"/>
                    <a:pt x="219596" y="0"/>
                    <a:pt x="141351" y="0"/>
                  </a:cubicBezTo>
                  <a:close/>
                  <a:moveTo>
                    <a:pt x="141493" y="254687"/>
                  </a:moveTo>
                  <a:cubicBezTo>
                    <a:pt x="78953" y="254687"/>
                    <a:pt x="28299" y="204032"/>
                    <a:pt x="28299" y="141493"/>
                  </a:cubicBezTo>
                  <a:cubicBezTo>
                    <a:pt x="28299" y="78953"/>
                    <a:pt x="78953" y="28299"/>
                    <a:pt x="141493" y="28299"/>
                  </a:cubicBezTo>
                  <a:cubicBezTo>
                    <a:pt x="204032" y="28299"/>
                    <a:pt x="254687" y="78953"/>
                    <a:pt x="254687" y="141493"/>
                  </a:cubicBezTo>
                  <a:cubicBezTo>
                    <a:pt x="254687" y="204032"/>
                    <a:pt x="204032" y="254687"/>
                    <a:pt x="141493" y="254687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6C01F73E-6034-42AF-9A14-FBB967777145}"/>
                </a:ext>
              </a:extLst>
            </p:cNvPr>
            <p:cNvSpPr/>
            <p:nvPr/>
          </p:nvSpPr>
          <p:spPr>
            <a:xfrm>
              <a:off x="7708463" y="2359900"/>
              <a:ext cx="84895" cy="129465"/>
            </a:xfrm>
            <a:custGeom>
              <a:avLst/>
              <a:gdLst>
                <a:gd name="connsiteX0" fmla="*/ 21224 w 84895"/>
                <a:gd name="connsiteY0" fmla="*/ 0 h 129465"/>
                <a:gd name="connsiteX1" fmla="*/ 0 w 84895"/>
                <a:gd name="connsiteY1" fmla="*/ 0 h 129465"/>
                <a:gd name="connsiteX2" fmla="*/ 0 w 84895"/>
                <a:gd name="connsiteY2" fmla="*/ 84896 h 129465"/>
                <a:gd name="connsiteX3" fmla="*/ 74284 w 84895"/>
                <a:gd name="connsiteY3" fmla="*/ 129466 h 129465"/>
                <a:gd name="connsiteX4" fmla="*/ 84896 w 84895"/>
                <a:gd name="connsiteY4" fmla="*/ 112062 h 129465"/>
                <a:gd name="connsiteX5" fmla="*/ 21224 w 84895"/>
                <a:gd name="connsiteY5" fmla="*/ 74284 h 129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895" h="129465">
                  <a:moveTo>
                    <a:pt x="21224" y="0"/>
                  </a:moveTo>
                  <a:lnTo>
                    <a:pt x="0" y="0"/>
                  </a:lnTo>
                  <a:lnTo>
                    <a:pt x="0" y="84896"/>
                  </a:lnTo>
                  <a:lnTo>
                    <a:pt x="74284" y="129466"/>
                  </a:lnTo>
                  <a:lnTo>
                    <a:pt x="84896" y="112062"/>
                  </a:lnTo>
                  <a:lnTo>
                    <a:pt x="21224" y="74284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24E41F9D-B938-4DE3-99B2-63ED734BC38B}"/>
              </a:ext>
            </a:extLst>
          </p:cNvPr>
          <p:cNvSpPr txBox="1"/>
          <p:nvPr/>
        </p:nvSpPr>
        <p:spPr>
          <a:xfrm>
            <a:off x="5085241" y="2235564"/>
            <a:ext cx="164106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About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85" name="Graphic 127">
            <a:extLst>
              <a:ext uri="{FF2B5EF4-FFF2-40B4-BE49-F238E27FC236}">
                <a16:creationId xmlns:a16="http://schemas.microsoft.com/office/drawing/2014/main" id="{CA28FF31-5E31-4DA2-8D15-3304162D3049}"/>
              </a:ext>
            </a:extLst>
          </p:cNvPr>
          <p:cNvGrpSpPr/>
          <p:nvPr/>
        </p:nvGrpSpPr>
        <p:grpSpPr>
          <a:xfrm>
            <a:off x="4724064" y="2218446"/>
            <a:ext cx="345968" cy="345968"/>
            <a:chOff x="7534212" y="2724021"/>
            <a:chExt cx="345968" cy="345968"/>
          </a:xfrm>
        </p:grpSpPr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1B027DAE-2848-4D46-9105-93DA1D78AE23}"/>
                </a:ext>
              </a:extLst>
            </p:cNvPr>
            <p:cNvSpPr/>
            <p:nvPr/>
          </p:nvSpPr>
          <p:spPr>
            <a:xfrm>
              <a:off x="7534212" y="2724021"/>
              <a:ext cx="345968" cy="345968"/>
            </a:xfrm>
            <a:custGeom>
              <a:avLst/>
              <a:gdLst>
                <a:gd name="connsiteX0" fmla="*/ 0 w 345968"/>
                <a:gd name="connsiteY0" fmla="*/ 0 h 345968"/>
                <a:gd name="connsiteX1" fmla="*/ 345968 w 345968"/>
                <a:gd name="connsiteY1" fmla="*/ 0 h 345968"/>
                <a:gd name="connsiteX2" fmla="*/ 345968 w 345968"/>
                <a:gd name="connsiteY2" fmla="*/ 345968 h 345968"/>
                <a:gd name="connsiteX3" fmla="*/ 0 w 345968"/>
                <a:gd name="connsiteY3" fmla="*/ 345968 h 345968"/>
                <a:gd name="connsiteX4" fmla="*/ 0 w 345968"/>
                <a:gd name="connsiteY4" fmla="*/ 0 h 345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5968" h="345968">
                  <a:moveTo>
                    <a:pt x="0" y="0"/>
                  </a:moveTo>
                  <a:lnTo>
                    <a:pt x="345968" y="0"/>
                  </a:lnTo>
                  <a:lnTo>
                    <a:pt x="345968" y="345968"/>
                  </a:lnTo>
                  <a:lnTo>
                    <a:pt x="0" y="34596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4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A5D56B7-CE29-462F-898F-0A277C506777}"/>
                </a:ext>
              </a:extLst>
            </p:cNvPr>
            <p:cNvSpPr/>
            <p:nvPr/>
          </p:nvSpPr>
          <p:spPr>
            <a:xfrm>
              <a:off x="7563042" y="2752851"/>
              <a:ext cx="288306" cy="288306"/>
            </a:xfrm>
            <a:custGeom>
              <a:avLst/>
              <a:gdLst>
                <a:gd name="connsiteX0" fmla="*/ 129738 w 288306"/>
                <a:gd name="connsiteY0" fmla="*/ 72077 h 288306"/>
                <a:gd name="connsiteX1" fmla="*/ 158569 w 288306"/>
                <a:gd name="connsiteY1" fmla="*/ 72077 h 288306"/>
                <a:gd name="connsiteX2" fmla="*/ 158569 w 288306"/>
                <a:gd name="connsiteY2" fmla="*/ 100907 h 288306"/>
                <a:gd name="connsiteX3" fmla="*/ 129738 w 288306"/>
                <a:gd name="connsiteY3" fmla="*/ 100907 h 288306"/>
                <a:gd name="connsiteX4" fmla="*/ 129738 w 288306"/>
                <a:gd name="connsiteY4" fmla="*/ 129738 h 288306"/>
                <a:gd name="connsiteX5" fmla="*/ 158569 w 288306"/>
                <a:gd name="connsiteY5" fmla="*/ 129738 h 288306"/>
                <a:gd name="connsiteX6" fmla="*/ 158569 w 288306"/>
                <a:gd name="connsiteY6" fmla="*/ 216230 h 288306"/>
                <a:gd name="connsiteX7" fmla="*/ 129738 w 288306"/>
                <a:gd name="connsiteY7" fmla="*/ 216230 h 288306"/>
                <a:gd name="connsiteX8" fmla="*/ 144153 w 288306"/>
                <a:gd name="connsiteY8" fmla="*/ 0 h 288306"/>
                <a:gd name="connsiteX9" fmla="*/ 0 w 288306"/>
                <a:gd name="connsiteY9" fmla="*/ 144153 h 288306"/>
                <a:gd name="connsiteX10" fmla="*/ 144153 w 288306"/>
                <a:gd name="connsiteY10" fmla="*/ 288307 h 288306"/>
                <a:gd name="connsiteX11" fmla="*/ 288307 w 288306"/>
                <a:gd name="connsiteY11" fmla="*/ 144153 h 288306"/>
                <a:gd name="connsiteX12" fmla="*/ 144153 w 288306"/>
                <a:gd name="connsiteY12" fmla="*/ 0 h 288306"/>
                <a:gd name="connsiteX13" fmla="*/ 144153 w 288306"/>
                <a:gd name="connsiteY13" fmla="*/ 259476 h 288306"/>
                <a:gd name="connsiteX14" fmla="*/ 28831 w 288306"/>
                <a:gd name="connsiteY14" fmla="*/ 144153 h 288306"/>
                <a:gd name="connsiteX15" fmla="*/ 144153 w 288306"/>
                <a:gd name="connsiteY15" fmla="*/ 28831 h 288306"/>
                <a:gd name="connsiteX16" fmla="*/ 259476 w 288306"/>
                <a:gd name="connsiteY16" fmla="*/ 144153 h 288306"/>
                <a:gd name="connsiteX17" fmla="*/ 144153 w 288306"/>
                <a:gd name="connsiteY17" fmla="*/ 259476 h 288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8306" h="288306">
                  <a:moveTo>
                    <a:pt x="129738" y="72077"/>
                  </a:moveTo>
                  <a:lnTo>
                    <a:pt x="158569" y="72077"/>
                  </a:lnTo>
                  <a:lnTo>
                    <a:pt x="158569" y="100907"/>
                  </a:lnTo>
                  <a:lnTo>
                    <a:pt x="129738" y="100907"/>
                  </a:lnTo>
                  <a:close/>
                  <a:moveTo>
                    <a:pt x="129738" y="129738"/>
                  </a:moveTo>
                  <a:lnTo>
                    <a:pt x="158569" y="129738"/>
                  </a:lnTo>
                  <a:lnTo>
                    <a:pt x="158569" y="216230"/>
                  </a:lnTo>
                  <a:lnTo>
                    <a:pt x="129738" y="216230"/>
                  </a:lnTo>
                  <a:close/>
                  <a:moveTo>
                    <a:pt x="144153" y="0"/>
                  </a:moveTo>
                  <a:cubicBezTo>
                    <a:pt x="64581" y="0"/>
                    <a:pt x="0" y="64581"/>
                    <a:pt x="0" y="144153"/>
                  </a:cubicBezTo>
                  <a:cubicBezTo>
                    <a:pt x="0" y="223726"/>
                    <a:pt x="64581" y="288307"/>
                    <a:pt x="144153" y="288307"/>
                  </a:cubicBezTo>
                  <a:cubicBezTo>
                    <a:pt x="223726" y="288307"/>
                    <a:pt x="288307" y="223726"/>
                    <a:pt x="288307" y="144153"/>
                  </a:cubicBezTo>
                  <a:cubicBezTo>
                    <a:pt x="288307" y="64581"/>
                    <a:pt x="223726" y="0"/>
                    <a:pt x="144153" y="0"/>
                  </a:cubicBezTo>
                  <a:close/>
                  <a:moveTo>
                    <a:pt x="144153" y="259476"/>
                  </a:moveTo>
                  <a:cubicBezTo>
                    <a:pt x="80582" y="259476"/>
                    <a:pt x="28831" y="207725"/>
                    <a:pt x="28831" y="144153"/>
                  </a:cubicBezTo>
                  <a:cubicBezTo>
                    <a:pt x="28831" y="80582"/>
                    <a:pt x="80582" y="28831"/>
                    <a:pt x="144153" y="28831"/>
                  </a:cubicBezTo>
                  <a:cubicBezTo>
                    <a:pt x="207725" y="28831"/>
                    <a:pt x="259476" y="80582"/>
                    <a:pt x="259476" y="144153"/>
                  </a:cubicBezTo>
                  <a:cubicBezTo>
                    <a:pt x="259476" y="207725"/>
                    <a:pt x="207725" y="259476"/>
                    <a:pt x="144153" y="259476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4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pic>
        <p:nvPicPr>
          <p:cNvPr id="5" name="Picture 2" descr="Avatar - Free people icons">
            <a:extLst>
              <a:ext uri="{FF2B5EF4-FFF2-40B4-BE49-F238E27FC236}">
                <a16:creationId xmlns:a16="http://schemas.microsoft.com/office/drawing/2014/main" id="{2EA2E033-0EBE-40BE-9BE7-B319B2ADA6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844" y="671858"/>
            <a:ext cx="682044" cy="682044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B2AECE15-3323-4528-8778-BB720A536300}"/>
              </a:ext>
            </a:extLst>
          </p:cNvPr>
          <p:cNvSpPr/>
          <p:nvPr/>
        </p:nvSpPr>
        <p:spPr>
          <a:xfrm>
            <a:off x="7239099" y="5775587"/>
            <a:ext cx="3112324" cy="7030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4" name="Graphic 99">
            <a:extLst>
              <a:ext uri="{FF2B5EF4-FFF2-40B4-BE49-F238E27FC236}">
                <a16:creationId xmlns:a16="http://schemas.microsoft.com/office/drawing/2014/main" id="{C54AF411-E71B-4E96-838E-DBAD84AD9C9F}"/>
              </a:ext>
            </a:extLst>
          </p:cNvPr>
          <p:cNvGrpSpPr/>
          <p:nvPr/>
        </p:nvGrpSpPr>
        <p:grpSpPr>
          <a:xfrm>
            <a:off x="6718353" y="1222286"/>
            <a:ext cx="228600" cy="228600"/>
            <a:chOff x="5981700" y="3314700"/>
            <a:chExt cx="228600" cy="228600"/>
          </a:xfrm>
        </p:grpSpPr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3947770C-C394-46E9-A87C-99DA3BA06D80}"/>
                </a:ext>
              </a:extLst>
            </p:cNvPr>
            <p:cNvSpPr/>
            <p:nvPr/>
          </p:nvSpPr>
          <p:spPr>
            <a:xfrm>
              <a:off x="5981700" y="3314700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A861B567-09E7-4690-A7B6-882E7F663214}"/>
                </a:ext>
              </a:extLst>
            </p:cNvPr>
            <p:cNvSpPr/>
            <p:nvPr/>
          </p:nvSpPr>
          <p:spPr>
            <a:xfrm>
              <a:off x="6010275" y="3343251"/>
              <a:ext cx="171473" cy="171473"/>
            </a:xfrm>
            <a:custGeom>
              <a:avLst/>
              <a:gdLst>
                <a:gd name="connsiteX0" fmla="*/ 0 w 171473"/>
                <a:gd name="connsiteY0" fmla="*/ 135755 h 171473"/>
                <a:gd name="connsiteX1" fmla="*/ 0 w 171473"/>
                <a:gd name="connsiteY1" fmla="*/ 171474 h 171473"/>
                <a:gd name="connsiteX2" fmla="*/ 35719 w 171473"/>
                <a:gd name="connsiteY2" fmla="*/ 171474 h 171473"/>
                <a:gd name="connsiteX3" fmla="*/ 141065 w 171473"/>
                <a:gd name="connsiteY3" fmla="*/ 66127 h 171473"/>
                <a:gd name="connsiteX4" fmla="*/ 105347 w 171473"/>
                <a:gd name="connsiteY4" fmla="*/ 30409 h 171473"/>
                <a:gd name="connsiteX5" fmla="*/ 0 w 171473"/>
                <a:gd name="connsiteY5" fmla="*/ 135755 h 171473"/>
                <a:gd name="connsiteX6" fmla="*/ 168688 w 171473"/>
                <a:gd name="connsiteY6" fmla="*/ 38505 h 171473"/>
                <a:gd name="connsiteX7" fmla="*/ 168688 w 171473"/>
                <a:gd name="connsiteY7" fmla="*/ 25075 h 171473"/>
                <a:gd name="connsiteX8" fmla="*/ 146399 w 171473"/>
                <a:gd name="connsiteY8" fmla="*/ 2786 h 171473"/>
                <a:gd name="connsiteX9" fmla="*/ 132969 w 171473"/>
                <a:gd name="connsiteY9" fmla="*/ 2786 h 171473"/>
                <a:gd name="connsiteX10" fmla="*/ 115538 w 171473"/>
                <a:gd name="connsiteY10" fmla="*/ 20217 h 171473"/>
                <a:gd name="connsiteX11" fmla="*/ 151257 w 171473"/>
                <a:gd name="connsiteY11" fmla="*/ 55936 h 171473"/>
                <a:gd name="connsiteX12" fmla="*/ 168688 w 171473"/>
                <a:gd name="connsiteY12" fmla="*/ 38505 h 17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1473" h="171473">
                  <a:moveTo>
                    <a:pt x="0" y="135755"/>
                  </a:moveTo>
                  <a:lnTo>
                    <a:pt x="0" y="171474"/>
                  </a:lnTo>
                  <a:lnTo>
                    <a:pt x="35719" y="171474"/>
                  </a:lnTo>
                  <a:lnTo>
                    <a:pt x="141065" y="66127"/>
                  </a:lnTo>
                  <a:lnTo>
                    <a:pt x="105347" y="30409"/>
                  </a:lnTo>
                  <a:lnTo>
                    <a:pt x="0" y="135755"/>
                  </a:lnTo>
                  <a:close/>
                  <a:moveTo>
                    <a:pt x="168688" y="38505"/>
                  </a:moveTo>
                  <a:cubicBezTo>
                    <a:pt x="172403" y="34790"/>
                    <a:pt x="172403" y="28789"/>
                    <a:pt x="168688" y="25075"/>
                  </a:cubicBezTo>
                  <a:lnTo>
                    <a:pt x="146399" y="2786"/>
                  </a:lnTo>
                  <a:cubicBezTo>
                    <a:pt x="142685" y="-929"/>
                    <a:pt x="136684" y="-929"/>
                    <a:pt x="132969" y="2786"/>
                  </a:cubicBezTo>
                  <a:lnTo>
                    <a:pt x="115538" y="20217"/>
                  </a:lnTo>
                  <a:lnTo>
                    <a:pt x="151257" y="55936"/>
                  </a:lnTo>
                  <a:lnTo>
                    <a:pt x="168688" y="38505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6C66C6-14B8-4E0C-89DD-BBF9F1BC1E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51A2CE-331E-4B5E-BA93-EAA4AC0C28C3}"/>
              </a:ext>
            </a:extLst>
          </p:cNvPr>
          <p:cNvSpPr/>
          <p:nvPr/>
        </p:nvSpPr>
        <p:spPr>
          <a:xfrm>
            <a:off x="7325032" y="373019"/>
            <a:ext cx="3043797" cy="73802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508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11EB690-F14F-406F-B172-20E337BD9D8E}"/>
              </a:ext>
            </a:extLst>
          </p:cNvPr>
          <p:cNvSpPr/>
          <p:nvPr/>
        </p:nvSpPr>
        <p:spPr>
          <a:xfrm>
            <a:off x="7325033" y="370727"/>
            <a:ext cx="3026390" cy="19724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2C0FA5B-DA47-4995-946F-242651DD57E1}"/>
              </a:ext>
            </a:extLst>
          </p:cNvPr>
          <p:cNvSpPr txBox="1"/>
          <p:nvPr/>
        </p:nvSpPr>
        <p:spPr>
          <a:xfrm>
            <a:off x="7791902" y="652230"/>
            <a:ext cx="217313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Manage Requests</a:t>
            </a:r>
            <a:endParaRPr lang="en-US" sz="1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12" name="Graphic 8">
            <a:extLst>
              <a:ext uri="{FF2B5EF4-FFF2-40B4-BE49-F238E27FC236}">
                <a16:creationId xmlns:a16="http://schemas.microsoft.com/office/drawing/2014/main" id="{2BCF7F03-1A9E-43AB-813E-A17ED73DC323}"/>
              </a:ext>
            </a:extLst>
          </p:cNvPr>
          <p:cNvGrpSpPr/>
          <p:nvPr/>
        </p:nvGrpSpPr>
        <p:grpSpPr>
          <a:xfrm>
            <a:off x="7511879" y="707207"/>
            <a:ext cx="228600" cy="228600"/>
            <a:chOff x="7477208" y="728588"/>
            <a:chExt cx="228600" cy="2286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189AD3C-F912-4FA0-BB3C-D77AF9D36DD5}"/>
                </a:ext>
              </a:extLst>
            </p:cNvPr>
            <p:cNvSpPr/>
            <p:nvPr/>
          </p:nvSpPr>
          <p:spPr>
            <a:xfrm>
              <a:off x="7477208" y="728588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5E03F21-843C-49E5-99B9-B05FD9709306}"/>
                </a:ext>
              </a:extLst>
            </p:cNvPr>
            <p:cNvSpPr/>
            <p:nvPr/>
          </p:nvSpPr>
          <p:spPr>
            <a:xfrm>
              <a:off x="7515308" y="766688"/>
              <a:ext cx="152400" cy="152400"/>
            </a:xfrm>
            <a:custGeom>
              <a:avLst/>
              <a:gdLst>
                <a:gd name="connsiteX0" fmla="*/ 152400 w 152400"/>
                <a:gd name="connsiteY0" fmla="*/ 66675 h 152400"/>
                <a:gd name="connsiteX1" fmla="*/ 36481 w 152400"/>
                <a:gd name="connsiteY1" fmla="*/ 66675 h 152400"/>
                <a:gd name="connsiteX2" fmla="*/ 89726 w 152400"/>
                <a:gd name="connsiteY2" fmla="*/ 13430 h 152400"/>
                <a:gd name="connsiteX3" fmla="*/ 76200 w 152400"/>
                <a:gd name="connsiteY3" fmla="*/ 0 h 152400"/>
                <a:gd name="connsiteX4" fmla="*/ 0 w 152400"/>
                <a:gd name="connsiteY4" fmla="*/ 76200 h 152400"/>
                <a:gd name="connsiteX5" fmla="*/ 76200 w 152400"/>
                <a:gd name="connsiteY5" fmla="*/ 152400 h 152400"/>
                <a:gd name="connsiteX6" fmla="*/ 89630 w 152400"/>
                <a:gd name="connsiteY6" fmla="*/ 138970 h 152400"/>
                <a:gd name="connsiteX7" fmla="*/ 36481 w 152400"/>
                <a:gd name="connsiteY7" fmla="*/ 85725 h 152400"/>
                <a:gd name="connsiteX8" fmla="*/ 152400 w 152400"/>
                <a:gd name="connsiteY8" fmla="*/ 85725 h 152400"/>
                <a:gd name="connsiteX9" fmla="*/ 152400 w 152400"/>
                <a:gd name="connsiteY9" fmla="*/ 66675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400" h="152400">
                  <a:moveTo>
                    <a:pt x="152400" y="66675"/>
                  </a:moveTo>
                  <a:lnTo>
                    <a:pt x="36481" y="66675"/>
                  </a:lnTo>
                  <a:lnTo>
                    <a:pt x="89726" y="13430"/>
                  </a:lnTo>
                  <a:lnTo>
                    <a:pt x="76200" y="0"/>
                  </a:lnTo>
                  <a:lnTo>
                    <a:pt x="0" y="76200"/>
                  </a:lnTo>
                  <a:lnTo>
                    <a:pt x="76200" y="152400"/>
                  </a:lnTo>
                  <a:lnTo>
                    <a:pt x="89630" y="138970"/>
                  </a:lnTo>
                  <a:lnTo>
                    <a:pt x="36481" y="85725"/>
                  </a:lnTo>
                  <a:lnTo>
                    <a:pt x="152400" y="85725"/>
                  </a:lnTo>
                  <a:lnTo>
                    <a:pt x="152400" y="66675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AB66DC02-8392-4038-9EC4-3B06555B4850}"/>
              </a:ext>
            </a:extLst>
          </p:cNvPr>
          <p:cNvSpPr/>
          <p:nvPr/>
        </p:nvSpPr>
        <p:spPr>
          <a:xfrm>
            <a:off x="10356727" y="373020"/>
            <a:ext cx="1491144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63AD376-F66A-4BE9-ACC4-CF7596DC34DC}"/>
              </a:ext>
            </a:extLst>
          </p:cNvPr>
          <p:cNvCxnSpPr>
            <a:cxnSpLocks/>
          </p:cNvCxnSpPr>
          <p:nvPr/>
        </p:nvCxnSpPr>
        <p:spPr>
          <a:xfrm>
            <a:off x="7791902" y="2401434"/>
            <a:ext cx="255952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B47BC361-8906-4239-9BAA-67DF81303CB1}"/>
              </a:ext>
            </a:extLst>
          </p:cNvPr>
          <p:cNvCxnSpPr>
            <a:cxnSpLocks/>
          </p:cNvCxnSpPr>
          <p:nvPr/>
        </p:nvCxnSpPr>
        <p:spPr>
          <a:xfrm>
            <a:off x="7791902" y="3533499"/>
            <a:ext cx="255952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E9AF8F2-56FE-4E70-A0F5-B8B5C98B77B8}"/>
              </a:ext>
            </a:extLst>
          </p:cNvPr>
          <p:cNvGrpSpPr/>
          <p:nvPr/>
        </p:nvGrpSpPr>
        <p:grpSpPr>
          <a:xfrm>
            <a:off x="7511613" y="1311942"/>
            <a:ext cx="2691865" cy="970877"/>
            <a:chOff x="7511613" y="1311942"/>
            <a:chExt cx="2691865" cy="970877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50B292A7-51FE-428E-AEF7-DA227DA37919}"/>
                </a:ext>
              </a:extLst>
            </p:cNvPr>
            <p:cNvGrpSpPr/>
            <p:nvPr/>
          </p:nvGrpSpPr>
          <p:grpSpPr>
            <a:xfrm>
              <a:off x="7511613" y="1311942"/>
              <a:ext cx="2649268" cy="970877"/>
              <a:chOff x="7511613" y="1311942"/>
              <a:chExt cx="2649268" cy="970877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8E5956D-2784-432A-B8E8-A4D131220B65}"/>
                  </a:ext>
                </a:extLst>
              </p:cNvPr>
              <p:cNvSpPr txBox="1"/>
              <p:nvPr/>
            </p:nvSpPr>
            <p:spPr>
              <a:xfrm>
                <a:off x="7511613" y="1311942"/>
                <a:ext cx="183793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14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Request #1</a:t>
                </a:r>
                <a:endParaRPr lang="en-US" sz="14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9BB30F23-1110-4680-878B-CC2D5ED02489}"/>
                  </a:ext>
                </a:extLst>
              </p:cNvPr>
              <p:cNvSpPr txBox="1"/>
              <p:nvPr/>
            </p:nvSpPr>
            <p:spPr>
              <a:xfrm>
                <a:off x="7821163" y="1820311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MyStore</a:t>
                </a:r>
                <a:r>
                  <a:rPr lang="en-MY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 – Shah </a:t>
                </a:r>
                <a:r>
                  <a:rPr lang="en-MY" sz="9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Alam</a:t>
                </a:r>
                <a:endParaRPr 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A7422B2E-0701-4935-9B31-F774AD5958F3}"/>
                  </a:ext>
                </a:extLst>
              </p:cNvPr>
              <p:cNvSpPr txBox="1"/>
              <p:nvPr/>
            </p:nvSpPr>
            <p:spPr>
              <a:xfrm>
                <a:off x="7821163" y="2051987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No34, Jalan Example 49/32</a:t>
                </a:r>
              </a:p>
            </p:txBody>
          </p:sp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81624243-57A4-41B2-A556-DA66C96F276E}"/>
                  </a:ext>
                </a:extLst>
              </p:cNvPr>
              <p:cNvSpPr txBox="1"/>
              <p:nvPr/>
            </p:nvSpPr>
            <p:spPr>
              <a:xfrm>
                <a:off x="7821163" y="1605021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>
                    <a:solidFill>
                      <a:schemeClr val="accent6">
                        <a:lumMod val="7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Rider has accepted</a:t>
                </a:r>
                <a:endParaRPr lang="en-US" sz="900" dirty="0">
                  <a:solidFill>
                    <a:schemeClr val="accent6">
                      <a:lumMod val="7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grpSp>
          <p:nvGrpSpPr>
            <p:cNvPr id="37" name="Graphic 35">
              <a:extLst>
                <a:ext uri="{FF2B5EF4-FFF2-40B4-BE49-F238E27FC236}">
                  <a16:creationId xmlns:a16="http://schemas.microsoft.com/office/drawing/2014/main" id="{C4E926D8-3CE6-4C21-BDD5-CAFBF9B9413D}"/>
                </a:ext>
              </a:extLst>
            </p:cNvPr>
            <p:cNvGrpSpPr/>
            <p:nvPr/>
          </p:nvGrpSpPr>
          <p:grpSpPr>
            <a:xfrm>
              <a:off x="9974878" y="1350865"/>
              <a:ext cx="228600" cy="228600"/>
              <a:chOff x="5981700" y="3314700"/>
              <a:chExt cx="228600" cy="228600"/>
            </a:xfrm>
          </p:grpSpPr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37AA0270-FB51-434D-B38D-E76822C8167E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228600" cy="228600"/>
              </a:xfrm>
              <a:custGeom>
                <a:avLst/>
                <a:gdLst>
                  <a:gd name="connsiteX0" fmla="*/ 0 w 228600"/>
                  <a:gd name="connsiteY0" fmla="*/ 0 h 228600"/>
                  <a:gd name="connsiteX1" fmla="*/ 228600 w 228600"/>
                  <a:gd name="connsiteY1" fmla="*/ 0 h 228600"/>
                  <a:gd name="connsiteX2" fmla="*/ 228600 w 228600"/>
                  <a:gd name="connsiteY2" fmla="*/ 228600 h 228600"/>
                  <a:gd name="connsiteX3" fmla="*/ 0 w 228600"/>
                  <a:gd name="connsiteY3" fmla="*/ 2286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8600" h="228600">
                    <a:moveTo>
                      <a:pt x="0" y="0"/>
                    </a:moveTo>
                    <a:lnTo>
                      <a:pt x="228600" y="0"/>
                    </a:lnTo>
                    <a:lnTo>
                      <a:pt x="228600" y="228600"/>
                    </a:lnTo>
                    <a:lnTo>
                      <a:pt x="0" y="228600"/>
                    </a:lnTo>
                    <a:close/>
                  </a:path>
                </a:pathLst>
              </a:custGeom>
              <a:no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72F8725E-6A6A-4BA4-9990-B20668050B86}"/>
                  </a:ext>
                </a:extLst>
              </p:cNvPr>
              <p:cNvSpPr/>
              <p:nvPr/>
            </p:nvSpPr>
            <p:spPr>
              <a:xfrm>
                <a:off x="6029325" y="3343275"/>
                <a:ext cx="133350" cy="171450"/>
              </a:xfrm>
              <a:custGeom>
                <a:avLst/>
                <a:gdLst>
                  <a:gd name="connsiteX0" fmla="*/ 9525 w 133350"/>
                  <a:gd name="connsiteY0" fmla="*/ 152400 h 171450"/>
                  <a:gd name="connsiteX1" fmla="*/ 28575 w 133350"/>
                  <a:gd name="connsiteY1" fmla="*/ 171450 h 171450"/>
                  <a:gd name="connsiteX2" fmla="*/ 104775 w 133350"/>
                  <a:gd name="connsiteY2" fmla="*/ 171450 h 171450"/>
                  <a:gd name="connsiteX3" fmla="*/ 123825 w 133350"/>
                  <a:gd name="connsiteY3" fmla="*/ 152400 h 171450"/>
                  <a:gd name="connsiteX4" fmla="*/ 123825 w 133350"/>
                  <a:gd name="connsiteY4" fmla="*/ 38100 h 171450"/>
                  <a:gd name="connsiteX5" fmla="*/ 9525 w 133350"/>
                  <a:gd name="connsiteY5" fmla="*/ 38100 h 171450"/>
                  <a:gd name="connsiteX6" fmla="*/ 9525 w 133350"/>
                  <a:gd name="connsiteY6" fmla="*/ 152400 h 171450"/>
                  <a:gd name="connsiteX7" fmla="*/ 133350 w 133350"/>
                  <a:gd name="connsiteY7" fmla="*/ 9525 h 171450"/>
                  <a:gd name="connsiteX8" fmla="*/ 100013 w 133350"/>
                  <a:gd name="connsiteY8" fmla="*/ 9525 h 171450"/>
                  <a:gd name="connsiteX9" fmla="*/ 90488 w 133350"/>
                  <a:gd name="connsiteY9" fmla="*/ 0 h 171450"/>
                  <a:gd name="connsiteX10" fmla="*/ 42863 w 133350"/>
                  <a:gd name="connsiteY10" fmla="*/ 0 h 171450"/>
                  <a:gd name="connsiteX11" fmla="*/ 33338 w 133350"/>
                  <a:gd name="connsiteY11" fmla="*/ 9525 h 171450"/>
                  <a:gd name="connsiteX12" fmla="*/ 0 w 133350"/>
                  <a:gd name="connsiteY12" fmla="*/ 9525 h 171450"/>
                  <a:gd name="connsiteX13" fmla="*/ 0 w 133350"/>
                  <a:gd name="connsiteY13" fmla="*/ 28575 h 171450"/>
                  <a:gd name="connsiteX14" fmla="*/ 133350 w 133350"/>
                  <a:gd name="connsiteY14" fmla="*/ 28575 h 171450"/>
                  <a:gd name="connsiteX15" fmla="*/ 133350 w 133350"/>
                  <a:gd name="connsiteY15" fmla="*/ 9525 h 171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33350" h="171450">
                    <a:moveTo>
                      <a:pt x="9525" y="152400"/>
                    </a:moveTo>
                    <a:cubicBezTo>
                      <a:pt x="9525" y="162878"/>
                      <a:pt x="18098" y="171450"/>
                      <a:pt x="28575" y="171450"/>
                    </a:cubicBezTo>
                    <a:lnTo>
                      <a:pt x="104775" y="171450"/>
                    </a:lnTo>
                    <a:cubicBezTo>
                      <a:pt x="115253" y="171450"/>
                      <a:pt x="123825" y="162878"/>
                      <a:pt x="123825" y="152400"/>
                    </a:cubicBezTo>
                    <a:lnTo>
                      <a:pt x="123825" y="38100"/>
                    </a:lnTo>
                    <a:lnTo>
                      <a:pt x="9525" y="38100"/>
                    </a:lnTo>
                    <a:lnTo>
                      <a:pt x="9525" y="152400"/>
                    </a:lnTo>
                    <a:close/>
                    <a:moveTo>
                      <a:pt x="133350" y="9525"/>
                    </a:moveTo>
                    <a:lnTo>
                      <a:pt x="100013" y="9525"/>
                    </a:lnTo>
                    <a:lnTo>
                      <a:pt x="90488" y="0"/>
                    </a:lnTo>
                    <a:lnTo>
                      <a:pt x="42863" y="0"/>
                    </a:lnTo>
                    <a:lnTo>
                      <a:pt x="33338" y="9525"/>
                    </a:lnTo>
                    <a:lnTo>
                      <a:pt x="0" y="9525"/>
                    </a:lnTo>
                    <a:lnTo>
                      <a:pt x="0" y="28575"/>
                    </a:lnTo>
                    <a:lnTo>
                      <a:pt x="133350" y="28575"/>
                    </a:lnTo>
                    <a:lnTo>
                      <a:pt x="133350" y="9525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4AAE9E4D-E635-4716-AB17-898C19D9097F}"/>
              </a:ext>
            </a:extLst>
          </p:cNvPr>
          <p:cNvGrpSpPr/>
          <p:nvPr/>
        </p:nvGrpSpPr>
        <p:grpSpPr>
          <a:xfrm>
            <a:off x="7511613" y="2487538"/>
            <a:ext cx="2691865" cy="970877"/>
            <a:chOff x="7511613" y="2487538"/>
            <a:chExt cx="2691865" cy="970877"/>
          </a:xfrm>
        </p:grpSpPr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BABE71BB-97F1-432E-8245-844A1095F720}"/>
                </a:ext>
              </a:extLst>
            </p:cNvPr>
            <p:cNvGrpSpPr/>
            <p:nvPr/>
          </p:nvGrpSpPr>
          <p:grpSpPr>
            <a:xfrm>
              <a:off x="7511613" y="2487538"/>
              <a:ext cx="2649268" cy="970877"/>
              <a:chOff x="7511613" y="1311942"/>
              <a:chExt cx="2649268" cy="970877"/>
            </a:xfrm>
          </p:grpSpPr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443314E3-69C4-4963-AD3F-6B6EA649A631}"/>
                  </a:ext>
                </a:extLst>
              </p:cNvPr>
              <p:cNvSpPr txBox="1"/>
              <p:nvPr/>
            </p:nvSpPr>
            <p:spPr>
              <a:xfrm>
                <a:off x="7511613" y="1311942"/>
                <a:ext cx="183793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14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Request #2</a:t>
                </a:r>
                <a:endParaRPr lang="en-US" sz="14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67057D3F-6AA7-4E46-8B54-5BB80192AA59}"/>
                  </a:ext>
                </a:extLst>
              </p:cNvPr>
              <p:cNvSpPr txBox="1"/>
              <p:nvPr/>
            </p:nvSpPr>
            <p:spPr>
              <a:xfrm>
                <a:off x="7821163" y="1820311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MyStore</a:t>
                </a:r>
                <a:r>
                  <a:rPr lang="en-MY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 – Shah </a:t>
                </a:r>
                <a:r>
                  <a:rPr lang="en-MY" sz="9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Alam</a:t>
                </a:r>
                <a:endParaRPr 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E97A4F1C-1D0F-4DEE-BB4A-A65147787CAB}"/>
                  </a:ext>
                </a:extLst>
              </p:cNvPr>
              <p:cNvSpPr txBox="1"/>
              <p:nvPr/>
            </p:nvSpPr>
            <p:spPr>
              <a:xfrm>
                <a:off x="7821163" y="2051987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No3, Jalan Example 9/32</a:t>
                </a:r>
              </a:p>
            </p:txBody>
          </p:sp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4903914B-36E2-40A1-A62C-771E0165EFF3}"/>
                  </a:ext>
                </a:extLst>
              </p:cNvPr>
              <p:cNvSpPr txBox="1"/>
              <p:nvPr/>
            </p:nvSpPr>
            <p:spPr>
              <a:xfrm>
                <a:off x="7821163" y="1605021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>
                    <a:solidFill>
                      <a:schemeClr val="accent6">
                        <a:lumMod val="7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Rider has accepted</a:t>
                </a:r>
                <a:endParaRPr lang="en-US" sz="900" dirty="0">
                  <a:solidFill>
                    <a:schemeClr val="accent6">
                      <a:lumMod val="7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grpSp>
          <p:nvGrpSpPr>
            <p:cNvPr id="145" name="Graphic 35">
              <a:extLst>
                <a:ext uri="{FF2B5EF4-FFF2-40B4-BE49-F238E27FC236}">
                  <a16:creationId xmlns:a16="http://schemas.microsoft.com/office/drawing/2014/main" id="{B204D332-B246-4BC3-ABB7-60E94FAA1E1D}"/>
                </a:ext>
              </a:extLst>
            </p:cNvPr>
            <p:cNvGrpSpPr/>
            <p:nvPr/>
          </p:nvGrpSpPr>
          <p:grpSpPr>
            <a:xfrm>
              <a:off x="9974878" y="2523126"/>
              <a:ext cx="228600" cy="228600"/>
              <a:chOff x="5981700" y="3314700"/>
              <a:chExt cx="228600" cy="228600"/>
            </a:xfrm>
          </p:grpSpPr>
          <p:sp>
            <p:nvSpPr>
              <p:cNvPr id="146" name="Freeform: Shape 145">
                <a:extLst>
                  <a:ext uri="{FF2B5EF4-FFF2-40B4-BE49-F238E27FC236}">
                    <a16:creationId xmlns:a16="http://schemas.microsoft.com/office/drawing/2014/main" id="{0719BD2B-5185-4D47-A400-7A1C7B645A5D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228600" cy="228600"/>
              </a:xfrm>
              <a:custGeom>
                <a:avLst/>
                <a:gdLst>
                  <a:gd name="connsiteX0" fmla="*/ 0 w 228600"/>
                  <a:gd name="connsiteY0" fmla="*/ 0 h 228600"/>
                  <a:gd name="connsiteX1" fmla="*/ 228600 w 228600"/>
                  <a:gd name="connsiteY1" fmla="*/ 0 h 228600"/>
                  <a:gd name="connsiteX2" fmla="*/ 228600 w 228600"/>
                  <a:gd name="connsiteY2" fmla="*/ 228600 h 228600"/>
                  <a:gd name="connsiteX3" fmla="*/ 0 w 228600"/>
                  <a:gd name="connsiteY3" fmla="*/ 2286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8600" h="228600">
                    <a:moveTo>
                      <a:pt x="0" y="0"/>
                    </a:moveTo>
                    <a:lnTo>
                      <a:pt x="228600" y="0"/>
                    </a:lnTo>
                    <a:lnTo>
                      <a:pt x="228600" y="228600"/>
                    </a:lnTo>
                    <a:lnTo>
                      <a:pt x="0" y="228600"/>
                    </a:lnTo>
                    <a:close/>
                  </a:path>
                </a:pathLst>
              </a:custGeom>
              <a:no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id="{7E7FA9E1-C0DE-4E2B-9BCF-098D889B4B41}"/>
                  </a:ext>
                </a:extLst>
              </p:cNvPr>
              <p:cNvSpPr/>
              <p:nvPr/>
            </p:nvSpPr>
            <p:spPr>
              <a:xfrm>
                <a:off x="6029325" y="3343275"/>
                <a:ext cx="133350" cy="171450"/>
              </a:xfrm>
              <a:custGeom>
                <a:avLst/>
                <a:gdLst>
                  <a:gd name="connsiteX0" fmla="*/ 9525 w 133350"/>
                  <a:gd name="connsiteY0" fmla="*/ 152400 h 171450"/>
                  <a:gd name="connsiteX1" fmla="*/ 28575 w 133350"/>
                  <a:gd name="connsiteY1" fmla="*/ 171450 h 171450"/>
                  <a:gd name="connsiteX2" fmla="*/ 104775 w 133350"/>
                  <a:gd name="connsiteY2" fmla="*/ 171450 h 171450"/>
                  <a:gd name="connsiteX3" fmla="*/ 123825 w 133350"/>
                  <a:gd name="connsiteY3" fmla="*/ 152400 h 171450"/>
                  <a:gd name="connsiteX4" fmla="*/ 123825 w 133350"/>
                  <a:gd name="connsiteY4" fmla="*/ 38100 h 171450"/>
                  <a:gd name="connsiteX5" fmla="*/ 9525 w 133350"/>
                  <a:gd name="connsiteY5" fmla="*/ 38100 h 171450"/>
                  <a:gd name="connsiteX6" fmla="*/ 9525 w 133350"/>
                  <a:gd name="connsiteY6" fmla="*/ 152400 h 171450"/>
                  <a:gd name="connsiteX7" fmla="*/ 133350 w 133350"/>
                  <a:gd name="connsiteY7" fmla="*/ 9525 h 171450"/>
                  <a:gd name="connsiteX8" fmla="*/ 100013 w 133350"/>
                  <a:gd name="connsiteY8" fmla="*/ 9525 h 171450"/>
                  <a:gd name="connsiteX9" fmla="*/ 90488 w 133350"/>
                  <a:gd name="connsiteY9" fmla="*/ 0 h 171450"/>
                  <a:gd name="connsiteX10" fmla="*/ 42863 w 133350"/>
                  <a:gd name="connsiteY10" fmla="*/ 0 h 171450"/>
                  <a:gd name="connsiteX11" fmla="*/ 33338 w 133350"/>
                  <a:gd name="connsiteY11" fmla="*/ 9525 h 171450"/>
                  <a:gd name="connsiteX12" fmla="*/ 0 w 133350"/>
                  <a:gd name="connsiteY12" fmla="*/ 9525 h 171450"/>
                  <a:gd name="connsiteX13" fmla="*/ 0 w 133350"/>
                  <a:gd name="connsiteY13" fmla="*/ 28575 h 171450"/>
                  <a:gd name="connsiteX14" fmla="*/ 133350 w 133350"/>
                  <a:gd name="connsiteY14" fmla="*/ 28575 h 171450"/>
                  <a:gd name="connsiteX15" fmla="*/ 133350 w 133350"/>
                  <a:gd name="connsiteY15" fmla="*/ 9525 h 171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33350" h="171450">
                    <a:moveTo>
                      <a:pt x="9525" y="152400"/>
                    </a:moveTo>
                    <a:cubicBezTo>
                      <a:pt x="9525" y="162878"/>
                      <a:pt x="18098" y="171450"/>
                      <a:pt x="28575" y="171450"/>
                    </a:cubicBezTo>
                    <a:lnTo>
                      <a:pt x="104775" y="171450"/>
                    </a:lnTo>
                    <a:cubicBezTo>
                      <a:pt x="115253" y="171450"/>
                      <a:pt x="123825" y="162878"/>
                      <a:pt x="123825" y="152400"/>
                    </a:cubicBezTo>
                    <a:lnTo>
                      <a:pt x="123825" y="38100"/>
                    </a:lnTo>
                    <a:lnTo>
                      <a:pt x="9525" y="38100"/>
                    </a:lnTo>
                    <a:lnTo>
                      <a:pt x="9525" y="152400"/>
                    </a:lnTo>
                    <a:close/>
                    <a:moveTo>
                      <a:pt x="133350" y="9525"/>
                    </a:moveTo>
                    <a:lnTo>
                      <a:pt x="100013" y="9525"/>
                    </a:lnTo>
                    <a:lnTo>
                      <a:pt x="90488" y="0"/>
                    </a:lnTo>
                    <a:lnTo>
                      <a:pt x="42863" y="0"/>
                    </a:lnTo>
                    <a:lnTo>
                      <a:pt x="33338" y="9525"/>
                    </a:lnTo>
                    <a:lnTo>
                      <a:pt x="0" y="9525"/>
                    </a:lnTo>
                    <a:lnTo>
                      <a:pt x="0" y="28575"/>
                    </a:lnTo>
                    <a:lnTo>
                      <a:pt x="133350" y="28575"/>
                    </a:lnTo>
                    <a:lnTo>
                      <a:pt x="133350" y="9525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236C983D-4345-4279-A5E5-4F59E3CA3A1C}"/>
              </a:ext>
            </a:extLst>
          </p:cNvPr>
          <p:cNvGrpSpPr/>
          <p:nvPr/>
        </p:nvGrpSpPr>
        <p:grpSpPr>
          <a:xfrm>
            <a:off x="7511613" y="3649216"/>
            <a:ext cx="2691865" cy="970877"/>
            <a:chOff x="7511613" y="3649216"/>
            <a:chExt cx="2691865" cy="970877"/>
          </a:xfrm>
        </p:grpSpPr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id="{CB103CB8-04AE-434B-97E1-31A974201D5D}"/>
                </a:ext>
              </a:extLst>
            </p:cNvPr>
            <p:cNvGrpSpPr/>
            <p:nvPr/>
          </p:nvGrpSpPr>
          <p:grpSpPr>
            <a:xfrm>
              <a:off x="7511613" y="3649216"/>
              <a:ext cx="2649268" cy="970877"/>
              <a:chOff x="7511613" y="1311942"/>
              <a:chExt cx="2649268" cy="970877"/>
            </a:xfrm>
          </p:grpSpPr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B3951140-2BC0-4E93-B030-D93F3ABC517B}"/>
                  </a:ext>
                </a:extLst>
              </p:cNvPr>
              <p:cNvSpPr txBox="1"/>
              <p:nvPr/>
            </p:nvSpPr>
            <p:spPr>
              <a:xfrm>
                <a:off x="7511613" y="1311942"/>
                <a:ext cx="183793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14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Request #3</a:t>
                </a:r>
                <a:endParaRPr lang="en-US" sz="14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C8F4D6F4-6B47-4AE2-A205-854E2B5AF42D}"/>
                  </a:ext>
                </a:extLst>
              </p:cNvPr>
              <p:cNvSpPr txBox="1"/>
              <p:nvPr/>
            </p:nvSpPr>
            <p:spPr>
              <a:xfrm>
                <a:off x="7821163" y="1820311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MyStore</a:t>
                </a:r>
                <a:r>
                  <a:rPr lang="en-MY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 – Shah </a:t>
                </a:r>
                <a:r>
                  <a:rPr lang="en-MY" sz="9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Alam</a:t>
                </a:r>
                <a:endParaRPr 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00F2BD84-0625-4B58-B778-D3BD82174B33}"/>
                  </a:ext>
                </a:extLst>
              </p:cNvPr>
              <p:cNvSpPr txBox="1"/>
              <p:nvPr/>
            </p:nvSpPr>
            <p:spPr>
              <a:xfrm>
                <a:off x="7821163" y="2051987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No29, Jalan Example 48/32</a:t>
                </a:r>
              </a:p>
            </p:txBody>
          </p:sp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59E6711F-46C3-4AF3-A89E-D8A9DDAF8640}"/>
                  </a:ext>
                </a:extLst>
              </p:cNvPr>
              <p:cNvSpPr txBox="1"/>
              <p:nvPr/>
            </p:nvSpPr>
            <p:spPr>
              <a:xfrm>
                <a:off x="7821163" y="1605021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>
                    <a:solidFill>
                      <a:schemeClr val="accent6">
                        <a:lumMod val="7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Waiting for rider</a:t>
                </a:r>
                <a:endParaRPr lang="en-US" sz="900" dirty="0">
                  <a:solidFill>
                    <a:schemeClr val="accent6">
                      <a:lumMod val="7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grpSp>
          <p:nvGrpSpPr>
            <p:cNvPr id="148" name="Graphic 35">
              <a:extLst>
                <a:ext uri="{FF2B5EF4-FFF2-40B4-BE49-F238E27FC236}">
                  <a16:creationId xmlns:a16="http://schemas.microsoft.com/office/drawing/2014/main" id="{49BEB72D-4676-4BFC-AE28-201F12605365}"/>
                </a:ext>
              </a:extLst>
            </p:cNvPr>
            <p:cNvGrpSpPr/>
            <p:nvPr/>
          </p:nvGrpSpPr>
          <p:grpSpPr>
            <a:xfrm>
              <a:off x="9974878" y="3689614"/>
              <a:ext cx="228600" cy="228600"/>
              <a:chOff x="5981700" y="3314700"/>
              <a:chExt cx="228600" cy="228600"/>
            </a:xfrm>
          </p:grpSpPr>
          <p:sp>
            <p:nvSpPr>
              <p:cNvPr id="149" name="Freeform: Shape 148">
                <a:extLst>
                  <a:ext uri="{FF2B5EF4-FFF2-40B4-BE49-F238E27FC236}">
                    <a16:creationId xmlns:a16="http://schemas.microsoft.com/office/drawing/2014/main" id="{99B7BA17-8E64-44D8-8B78-3C45E30DE2D8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228600" cy="228600"/>
              </a:xfrm>
              <a:custGeom>
                <a:avLst/>
                <a:gdLst>
                  <a:gd name="connsiteX0" fmla="*/ 0 w 228600"/>
                  <a:gd name="connsiteY0" fmla="*/ 0 h 228600"/>
                  <a:gd name="connsiteX1" fmla="*/ 228600 w 228600"/>
                  <a:gd name="connsiteY1" fmla="*/ 0 h 228600"/>
                  <a:gd name="connsiteX2" fmla="*/ 228600 w 228600"/>
                  <a:gd name="connsiteY2" fmla="*/ 228600 h 228600"/>
                  <a:gd name="connsiteX3" fmla="*/ 0 w 228600"/>
                  <a:gd name="connsiteY3" fmla="*/ 2286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8600" h="228600">
                    <a:moveTo>
                      <a:pt x="0" y="0"/>
                    </a:moveTo>
                    <a:lnTo>
                      <a:pt x="228600" y="0"/>
                    </a:lnTo>
                    <a:lnTo>
                      <a:pt x="228600" y="228600"/>
                    </a:lnTo>
                    <a:lnTo>
                      <a:pt x="0" y="228600"/>
                    </a:lnTo>
                    <a:close/>
                  </a:path>
                </a:pathLst>
              </a:custGeom>
              <a:no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642D45E4-A66C-4899-81EE-156ED8798E06}"/>
                  </a:ext>
                </a:extLst>
              </p:cNvPr>
              <p:cNvSpPr/>
              <p:nvPr/>
            </p:nvSpPr>
            <p:spPr>
              <a:xfrm>
                <a:off x="6029325" y="3343275"/>
                <a:ext cx="133350" cy="171450"/>
              </a:xfrm>
              <a:custGeom>
                <a:avLst/>
                <a:gdLst>
                  <a:gd name="connsiteX0" fmla="*/ 9525 w 133350"/>
                  <a:gd name="connsiteY0" fmla="*/ 152400 h 171450"/>
                  <a:gd name="connsiteX1" fmla="*/ 28575 w 133350"/>
                  <a:gd name="connsiteY1" fmla="*/ 171450 h 171450"/>
                  <a:gd name="connsiteX2" fmla="*/ 104775 w 133350"/>
                  <a:gd name="connsiteY2" fmla="*/ 171450 h 171450"/>
                  <a:gd name="connsiteX3" fmla="*/ 123825 w 133350"/>
                  <a:gd name="connsiteY3" fmla="*/ 152400 h 171450"/>
                  <a:gd name="connsiteX4" fmla="*/ 123825 w 133350"/>
                  <a:gd name="connsiteY4" fmla="*/ 38100 h 171450"/>
                  <a:gd name="connsiteX5" fmla="*/ 9525 w 133350"/>
                  <a:gd name="connsiteY5" fmla="*/ 38100 h 171450"/>
                  <a:gd name="connsiteX6" fmla="*/ 9525 w 133350"/>
                  <a:gd name="connsiteY6" fmla="*/ 152400 h 171450"/>
                  <a:gd name="connsiteX7" fmla="*/ 133350 w 133350"/>
                  <a:gd name="connsiteY7" fmla="*/ 9525 h 171450"/>
                  <a:gd name="connsiteX8" fmla="*/ 100013 w 133350"/>
                  <a:gd name="connsiteY8" fmla="*/ 9525 h 171450"/>
                  <a:gd name="connsiteX9" fmla="*/ 90488 w 133350"/>
                  <a:gd name="connsiteY9" fmla="*/ 0 h 171450"/>
                  <a:gd name="connsiteX10" fmla="*/ 42863 w 133350"/>
                  <a:gd name="connsiteY10" fmla="*/ 0 h 171450"/>
                  <a:gd name="connsiteX11" fmla="*/ 33338 w 133350"/>
                  <a:gd name="connsiteY11" fmla="*/ 9525 h 171450"/>
                  <a:gd name="connsiteX12" fmla="*/ 0 w 133350"/>
                  <a:gd name="connsiteY12" fmla="*/ 9525 h 171450"/>
                  <a:gd name="connsiteX13" fmla="*/ 0 w 133350"/>
                  <a:gd name="connsiteY13" fmla="*/ 28575 h 171450"/>
                  <a:gd name="connsiteX14" fmla="*/ 133350 w 133350"/>
                  <a:gd name="connsiteY14" fmla="*/ 28575 h 171450"/>
                  <a:gd name="connsiteX15" fmla="*/ 133350 w 133350"/>
                  <a:gd name="connsiteY15" fmla="*/ 9525 h 171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33350" h="171450">
                    <a:moveTo>
                      <a:pt x="9525" y="152400"/>
                    </a:moveTo>
                    <a:cubicBezTo>
                      <a:pt x="9525" y="162878"/>
                      <a:pt x="18098" y="171450"/>
                      <a:pt x="28575" y="171450"/>
                    </a:cubicBezTo>
                    <a:lnTo>
                      <a:pt x="104775" y="171450"/>
                    </a:lnTo>
                    <a:cubicBezTo>
                      <a:pt x="115253" y="171450"/>
                      <a:pt x="123825" y="162878"/>
                      <a:pt x="123825" y="152400"/>
                    </a:cubicBezTo>
                    <a:lnTo>
                      <a:pt x="123825" y="38100"/>
                    </a:lnTo>
                    <a:lnTo>
                      <a:pt x="9525" y="38100"/>
                    </a:lnTo>
                    <a:lnTo>
                      <a:pt x="9525" y="152400"/>
                    </a:lnTo>
                    <a:close/>
                    <a:moveTo>
                      <a:pt x="133350" y="9525"/>
                    </a:moveTo>
                    <a:lnTo>
                      <a:pt x="100013" y="9525"/>
                    </a:lnTo>
                    <a:lnTo>
                      <a:pt x="90488" y="0"/>
                    </a:lnTo>
                    <a:lnTo>
                      <a:pt x="42863" y="0"/>
                    </a:lnTo>
                    <a:lnTo>
                      <a:pt x="33338" y="9525"/>
                    </a:lnTo>
                    <a:lnTo>
                      <a:pt x="0" y="9525"/>
                    </a:lnTo>
                    <a:lnTo>
                      <a:pt x="0" y="28575"/>
                    </a:lnTo>
                    <a:lnTo>
                      <a:pt x="133350" y="28575"/>
                    </a:lnTo>
                    <a:lnTo>
                      <a:pt x="133350" y="9525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6DC3936A-20F8-4EE3-8F72-E1D3378BF2A4}"/>
              </a:ext>
            </a:extLst>
          </p:cNvPr>
          <p:cNvSpPr/>
          <p:nvPr/>
        </p:nvSpPr>
        <p:spPr>
          <a:xfrm>
            <a:off x="4315888" y="334245"/>
            <a:ext cx="3006491" cy="55742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16ADAF-7F31-4824-AD90-5971164C1431}"/>
              </a:ext>
            </a:extLst>
          </p:cNvPr>
          <p:cNvSpPr txBox="1"/>
          <p:nvPr/>
        </p:nvSpPr>
        <p:spPr>
          <a:xfrm>
            <a:off x="307089" y="1553371"/>
            <a:ext cx="4395462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Login/Registration Form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for Rider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Successful/Rejected 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Edit Personal Information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Post Requests</a:t>
            </a:r>
            <a:endParaRPr lang="en-MY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Sender Manage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Accepts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Manage Accepted Requests</a:t>
            </a:r>
          </a:p>
        </p:txBody>
      </p:sp>
    </p:spTree>
    <p:extLst>
      <p:ext uri="{BB962C8B-B14F-4D97-AF65-F5344CB8AC3E}">
        <p14:creationId xmlns:p14="http://schemas.microsoft.com/office/powerpoint/2010/main" val="4206002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F5C11E-D46B-437C-B88B-93B0E530D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89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ADAF5-AA9E-4DD4-9CD6-10CDA84BD0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UI/UX Design &amp; Demo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590781-8118-48CB-84FD-E2E68419098C}"/>
              </a:ext>
            </a:extLst>
          </p:cNvPr>
          <p:cNvSpPr/>
          <p:nvPr/>
        </p:nvSpPr>
        <p:spPr>
          <a:xfrm>
            <a:off x="7325033" y="373020"/>
            <a:ext cx="3043798" cy="54111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01C0E92-6B5B-4A7D-A7BE-4D6DC0E773FF}"/>
              </a:ext>
            </a:extLst>
          </p:cNvPr>
          <p:cNvSpPr/>
          <p:nvPr/>
        </p:nvSpPr>
        <p:spPr>
          <a:xfrm>
            <a:off x="9677827" y="7071439"/>
            <a:ext cx="365126" cy="365126"/>
          </a:xfrm>
          <a:custGeom>
            <a:avLst/>
            <a:gdLst>
              <a:gd name="connsiteX0" fmla="*/ 0 w 578997"/>
              <a:gd name="connsiteY0" fmla="*/ 0 h 578997"/>
              <a:gd name="connsiteX1" fmla="*/ 578997 w 578997"/>
              <a:gd name="connsiteY1" fmla="*/ 0 h 578997"/>
              <a:gd name="connsiteX2" fmla="*/ 578997 w 578997"/>
              <a:gd name="connsiteY2" fmla="*/ 578997 h 578997"/>
              <a:gd name="connsiteX3" fmla="*/ 0 w 578997"/>
              <a:gd name="connsiteY3" fmla="*/ 578997 h 578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997" h="578997">
                <a:moveTo>
                  <a:pt x="0" y="0"/>
                </a:moveTo>
                <a:lnTo>
                  <a:pt x="578997" y="0"/>
                </a:lnTo>
                <a:lnTo>
                  <a:pt x="578997" y="578997"/>
                </a:lnTo>
                <a:lnTo>
                  <a:pt x="0" y="578997"/>
                </a:lnTo>
                <a:close/>
              </a:path>
            </a:pathLst>
          </a:custGeom>
          <a:noFill/>
          <a:ln w="2381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5F7130C7-985F-4489-B5F8-B5715BDB10D2}"/>
              </a:ext>
            </a:extLst>
          </p:cNvPr>
          <p:cNvSpPr/>
          <p:nvPr/>
        </p:nvSpPr>
        <p:spPr>
          <a:xfrm>
            <a:off x="4533610" y="364391"/>
            <a:ext cx="2549463" cy="541119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9D3670E-0C8E-4C88-B7C4-368DBE7C0BF4}"/>
              </a:ext>
            </a:extLst>
          </p:cNvPr>
          <p:cNvSpPr/>
          <p:nvPr/>
        </p:nvSpPr>
        <p:spPr>
          <a:xfrm>
            <a:off x="7239099" y="0"/>
            <a:ext cx="3112324" cy="3750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CDCAE1F7-8A81-4145-8368-7389254A9A94}"/>
              </a:ext>
            </a:extLst>
          </p:cNvPr>
          <p:cNvSpPr txBox="1"/>
          <p:nvPr/>
        </p:nvSpPr>
        <p:spPr>
          <a:xfrm>
            <a:off x="5464467" y="778334"/>
            <a:ext cx="1468874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John1213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FEEFD804-6EC5-470F-93AA-A16C40BD5F94}"/>
              </a:ext>
            </a:extLst>
          </p:cNvPr>
          <p:cNvSpPr txBox="1"/>
          <p:nvPr/>
        </p:nvSpPr>
        <p:spPr>
          <a:xfrm>
            <a:off x="5464467" y="1038872"/>
            <a:ext cx="1362781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1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Rider</a:t>
            </a:r>
            <a:endParaRPr lang="en-US" sz="11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D209A719-F89B-4DC0-ABFA-EAB0EA1AD781}"/>
              </a:ext>
            </a:extLst>
          </p:cNvPr>
          <p:cNvCxnSpPr/>
          <p:nvPr/>
        </p:nvCxnSpPr>
        <p:spPr>
          <a:xfrm>
            <a:off x="4610600" y="1583559"/>
            <a:ext cx="2392884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9EDA8800-9F88-4991-8C0B-A6519E78073B}"/>
              </a:ext>
            </a:extLst>
          </p:cNvPr>
          <p:cNvSpPr txBox="1"/>
          <p:nvPr/>
        </p:nvSpPr>
        <p:spPr>
          <a:xfrm>
            <a:off x="5085241" y="1765183"/>
            <a:ext cx="164106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 History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79" name="Graphic 120">
            <a:extLst>
              <a:ext uri="{FF2B5EF4-FFF2-40B4-BE49-F238E27FC236}">
                <a16:creationId xmlns:a16="http://schemas.microsoft.com/office/drawing/2014/main" id="{50167D4A-E0F9-4130-86B2-003395584E3B}"/>
              </a:ext>
            </a:extLst>
          </p:cNvPr>
          <p:cNvGrpSpPr/>
          <p:nvPr/>
        </p:nvGrpSpPr>
        <p:grpSpPr>
          <a:xfrm>
            <a:off x="4724146" y="1748888"/>
            <a:ext cx="339582" cy="339582"/>
            <a:chOff x="7552822" y="2260856"/>
            <a:chExt cx="339582" cy="339582"/>
          </a:xfrm>
        </p:grpSpPr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ED10240C-975F-45CF-AE89-5E46920EDB2C}"/>
                </a:ext>
              </a:extLst>
            </p:cNvPr>
            <p:cNvSpPr/>
            <p:nvPr/>
          </p:nvSpPr>
          <p:spPr>
            <a:xfrm>
              <a:off x="7552822" y="2260856"/>
              <a:ext cx="339582" cy="339582"/>
            </a:xfrm>
            <a:custGeom>
              <a:avLst/>
              <a:gdLst>
                <a:gd name="connsiteX0" fmla="*/ 0 w 339582"/>
                <a:gd name="connsiteY0" fmla="*/ 0 h 339582"/>
                <a:gd name="connsiteX1" fmla="*/ 339582 w 339582"/>
                <a:gd name="connsiteY1" fmla="*/ 0 h 339582"/>
                <a:gd name="connsiteX2" fmla="*/ 339582 w 339582"/>
                <a:gd name="connsiteY2" fmla="*/ 339582 h 339582"/>
                <a:gd name="connsiteX3" fmla="*/ 0 w 339582"/>
                <a:gd name="connsiteY3" fmla="*/ 339582 h 33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582" h="339582">
                  <a:moveTo>
                    <a:pt x="0" y="0"/>
                  </a:moveTo>
                  <a:lnTo>
                    <a:pt x="339582" y="0"/>
                  </a:lnTo>
                  <a:lnTo>
                    <a:pt x="339582" y="339582"/>
                  </a:lnTo>
                  <a:lnTo>
                    <a:pt x="0" y="339582"/>
                  </a:lnTo>
                  <a:close/>
                </a:path>
              </a:pathLst>
            </a:custGeom>
            <a:noFill/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53711E65-6DD1-43FB-A806-BB3A35F70046}"/>
                </a:ext>
              </a:extLst>
            </p:cNvPr>
            <p:cNvSpPr/>
            <p:nvPr/>
          </p:nvSpPr>
          <p:spPr>
            <a:xfrm>
              <a:off x="7581120" y="2289154"/>
              <a:ext cx="282985" cy="282985"/>
            </a:xfrm>
            <a:custGeom>
              <a:avLst/>
              <a:gdLst>
                <a:gd name="connsiteX0" fmla="*/ 141351 w 282985"/>
                <a:gd name="connsiteY0" fmla="*/ 0 h 282985"/>
                <a:gd name="connsiteX1" fmla="*/ 0 w 282985"/>
                <a:gd name="connsiteY1" fmla="*/ 141493 h 282985"/>
                <a:gd name="connsiteX2" fmla="*/ 141351 w 282985"/>
                <a:gd name="connsiteY2" fmla="*/ 282985 h 282985"/>
                <a:gd name="connsiteX3" fmla="*/ 282985 w 282985"/>
                <a:gd name="connsiteY3" fmla="*/ 141493 h 282985"/>
                <a:gd name="connsiteX4" fmla="*/ 141351 w 282985"/>
                <a:gd name="connsiteY4" fmla="*/ 0 h 282985"/>
                <a:gd name="connsiteX5" fmla="*/ 141493 w 282985"/>
                <a:gd name="connsiteY5" fmla="*/ 254687 h 282985"/>
                <a:gd name="connsiteX6" fmla="*/ 28299 w 282985"/>
                <a:gd name="connsiteY6" fmla="*/ 141493 h 282985"/>
                <a:gd name="connsiteX7" fmla="*/ 141493 w 282985"/>
                <a:gd name="connsiteY7" fmla="*/ 28299 h 282985"/>
                <a:gd name="connsiteX8" fmla="*/ 254687 w 282985"/>
                <a:gd name="connsiteY8" fmla="*/ 141493 h 282985"/>
                <a:gd name="connsiteX9" fmla="*/ 141493 w 282985"/>
                <a:gd name="connsiteY9" fmla="*/ 254687 h 282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2985" h="282985">
                  <a:moveTo>
                    <a:pt x="141351" y="0"/>
                  </a:moveTo>
                  <a:cubicBezTo>
                    <a:pt x="63247" y="0"/>
                    <a:pt x="0" y="63389"/>
                    <a:pt x="0" y="141493"/>
                  </a:cubicBezTo>
                  <a:cubicBezTo>
                    <a:pt x="0" y="219596"/>
                    <a:pt x="63247" y="282985"/>
                    <a:pt x="141351" y="282985"/>
                  </a:cubicBezTo>
                  <a:cubicBezTo>
                    <a:pt x="219596" y="282985"/>
                    <a:pt x="282985" y="219596"/>
                    <a:pt x="282985" y="141493"/>
                  </a:cubicBezTo>
                  <a:cubicBezTo>
                    <a:pt x="282985" y="63389"/>
                    <a:pt x="219596" y="0"/>
                    <a:pt x="141351" y="0"/>
                  </a:cubicBezTo>
                  <a:close/>
                  <a:moveTo>
                    <a:pt x="141493" y="254687"/>
                  </a:moveTo>
                  <a:cubicBezTo>
                    <a:pt x="78953" y="254687"/>
                    <a:pt x="28299" y="204032"/>
                    <a:pt x="28299" y="141493"/>
                  </a:cubicBezTo>
                  <a:cubicBezTo>
                    <a:pt x="28299" y="78953"/>
                    <a:pt x="78953" y="28299"/>
                    <a:pt x="141493" y="28299"/>
                  </a:cubicBezTo>
                  <a:cubicBezTo>
                    <a:pt x="204032" y="28299"/>
                    <a:pt x="254687" y="78953"/>
                    <a:pt x="254687" y="141493"/>
                  </a:cubicBezTo>
                  <a:cubicBezTo>
                    <a:pt x="254687" y="204032"/>
                    <a:pt x="204032" y="254687"/>
                    <a:pt x="141493" y="254687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6C01F73E-6034-42AF-9A14-FBB967777145}"/>
                </a:ext>
              </a:extLst>
            </p:cNvPr>
            <p:cNvSpPr/>
            <p:nvPr/>
          </p:nvSpPr>
          <p:spPr>
            <a:xfrm>
              <a:off x="7708463" y="2359900"/>
              <a:ext cx="84895" cy="129465"/>
            </a:xfrm>
            <a:custGeom>
              <a:avLst/>
              <a:gdLst>
                <a:gd name="connsiteX0" fmla="*/ 21224 w 84895"/>
                <a:gd name="connsiteY0" fmla="*/ 0 h 129465"/>
                <a:gd name="connsiteX1" fmla="*/ 0 w 84895"/>
                <a:gd name="connsiteY1" fmla="*/ 0 h 129465"/>
                <a:gd name="connsiteX2" fmla="*/ 0 w 84895"/>
                <a:gd name="connsiteY2" fmla="*/ 84896 h 129465"/>
                <a:gd name="connsiteX3" fmla="*/ 74284 w 84895"/>
                <a:gd name="connsiteY3" fmla="*/ 129466 h 129465"/>
                <a:gd name="connsiteX4" fmla="*/ 84896 w 84895"/>
                <a:gd name="connsiteY4" fmla="*/ 112062 h 129465"/>
                <a:gd name="connsiteX5" fmla="*/ 21224 w 84895"/>
                <a:gd name="connsiteY5" fmla="*/ 74284 h 129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895" h="129465">
                  <a:moveTo>
                    <a:pt x="21224" y="0"/>
                  </a:moveTo>
                  <a:lnTo>
                    <a:pt x="0" y="0"/>
                  </a:lnTo>
                  <a:lnTo>
                    <a:pt x="0" y="84896"/>
                  </a:lnTo>
                  <a:lnTo>
                    <a:pt x="74284" y="129466"/>
                  </a:lnTo>
                  <a:lnTo>
                    <a:pt x="84896" y="112062"/>
                  </a:lnTo>
                  <a:lnTo>
                    <a:pt x="21224" y="74284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24E41F9D-B938-4DE3-99B2-63ED734BC38B}"/>
              </a:ext>
            </a:extLst>
          </p:cNvPr>
          <p:cNvSpPr txBox="1"/>
          <p:nvPr/>
        </p:nvSpPr>
        <p:spPr>
          <a:xfrm>
            <a:off x="5085241" y="2235564"/>
            <a:ext cx="164106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About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85" name="Graphic 127">
            <a:extLst>
              <a:ext uri="{FF2B5EF4-FFF2-40B4-BE49-F238E27FC236}">
                <a16:creationId xmlns:a16="http://schemas.microsoft.com/office/drawing/2014/main" id="{CA28FF31-5E31-4DA2-8D15-3304162D3049}"/>
              </a:ext>
            </a:extLst>
          </p:cNvPr>
          <p:cNvGrpSpPr/>
          <p:nvPr/>
        </p:nvGrpSpPr>
        <p:grpSpPr>
          <a:xfrm>
            <a:off x="4724064" y="2218446"/>
            <a:ext cx="345968" cy="345968"/>
            <a:chOff x="7534212" y="2724021"/>
            <a:chExt cx="345968" cy="345968"/>
          </a:xfrm>
        </p:grpSpPr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1B027DAE-2848-4D46-9105-93DA1D78AE23}"/>
                </a:ext>
              </a:extLst>
            </p:cNvPr>
            <p:cNvSpPr/>
            <p:nvPr/>
          </p:nvSpPr>
          <p:spPr>
            <a:xfrm>
              <a:off x="7534212" y="2724021"/>
              <a:ext cx="345968" cy="345968"/>
            </a:xfrm>
            <a:custGeom>
              <a:avLst/>
              <a:gdLst>
                <a:gd name="connsiteX0" fmla="*/ 0 w 345968"/>
                <a:gd name="connsiteY0" fmla="*/ 0 h 345968"/>
                <a:gd name="connsiteX1" fmla="*/ 345968 w 345968"/>
                <a:gd name="connsiteY1" fmla="*/ 0 h 345968"/>
                <a:gd name="connsiteX2" fmla="*/ 345968 w 345968"/>
                <a:gd name="connsiteY2" fmla="*/ 345968 h 345968"/>
                <a:gd name="connsiteX3" fmla="*/ 0 w 345968"/>
                <a:gd name="connsiteY3" fmla="*/ 345968 h 345968"/>
                <a:gd name="connsiteX4" fmla="*/ 0 w 345968"/>
                <a:gd name="connsiteY4" fmla="*/ 0 h 345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5968" h="345968">
                  <a:moveTo>
                    <a:pt x="0" y="0"/>
                  </a:moveTo>
                  <a:lnTo>
                    <a:pt x="345968" y="0"/>
                  </a:lnTo>
                  <a:lnTo>
                    <a:pt x="345968" y="345968"/>
                  </a:lnTo>
                  <a:lnTo>
                    <a:pt x="0" y="34596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4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A5D56B7-CE29-462F-898F-0A277C506777}"/>
                </a:ext>
              </a:extLst>
            </p:cNvPr>
            <p:cNvSpPr/>
            <p:nvPr/>
          </p:nvSpPr>
          <p:spPr>
            <a:xfrm>
              <a:off x="7563042" y="2752851"/>
              <a:ext cx="288306" cy="288306"/>
            </a:xfrm>
            <a:custGeom>
              <a:avLst/>
              <a:gdLst>
                <a:gd name="connsiteX0" fmla="*/ 129738 w 288306"/>
                <a:gd name="connsiteY0" fmla="*/ 72077 h 288306"/>
                <a:gd name="connsiteX1" fmla="*/ 158569 w 288306"/>
                <a:gd name="connsiteY1" fmla="*/ 72077 h 288306"/>
                <a:gd name="connsiteX2" fmla="*/ 158569 w 288306"/>
                <a:gd name="connsiteY2" fmla="*/ 100907 h 288306"/>
                <a:gd name="connsiteX3" fmla="*/ 129738 w 288306"/>
                <a:gd name="connsiteY3" fmla="*/ 100907 h 288306"/>
                <a:gd name="connsiteX4" fmla="*/ 129738 w 288306"/>
                <a:gd name="connsiteY4" fmla="*/ 129738 h 288306"/>
                <a:gd name="connsiteX5" fmla="*/ 158569 w 288306"/>
                <a:gd name="connsiteY5" fmla="*/ 129738 h 288306"/>
                <a:gd name="connsiteX6" fmla="*/ 158569 w 288306"/>
                <a:gd name="connsiteY6" fmla="*/ 216230 h 288306"/>
                <a:gd name="connsiteX7" fmla="*/ 129738 w 288306"/>
                <a:gd name="connsiteY7" fmla="*/ 216230 h 288306"/>
                <a:gd name="connsiteX8" fmla="*/ 144153 w 288306"/>
                <a:gd name="connsiteY8" fmla="*/ 0 h 288306"/>
                <a:gd name="connsiteX9" fmla="*/ 0 w 288306"/>
                <a:gd name="connsiteY9" fmla="*/ 144153 h 288306"/>
                <a:gd name="connsiteX10" fmla="*/ 144153 w 288306"/>
                <a:gd name="connsiteY10" fmla="*/ 288307 h 288306"/>
                <a:gd name="connsiteX11" fmla="*/ 288307 w 288306"/>
                <a:gd name="connsiteY11" fmla="*/ 144153 h 288306"/>
                <a:gd name="connsiteX12" fmla="*/ 144153 w 288306"/>
                <a:gd name="connsiteY12" fmla="*/ 0 h 288306"/>
                <a:gd name="connsiteX13" fmla="*/ 144153 w 288306"/>
                <a:gd name="connsiteY13" fmla="*/ 259476 h 288306"/>
                <a:gd name="connsiteX14" fmla="*/ 28831 w 288306"/>
                <a:gd name="connsiteY14" fmla="*/ 144153 h 288306"/>
                <a:gd name="connsiteX15" fmla="*/ 144153 w 288306"/>
                <a:gd name="connsiteY15" fmla="*/ 28831 h 288306"/>
                <a:gd name="connsiteX16" fmla="*/ 259476 w 288306"/>
                <a:gd name="connsiteY16" fmla="*/ 144153 h 288306"/>
                <a:gd name="connsiteX17" fmla="*/ 144153 w 288306"/>
                <a:gd name="connsiteY17" fmla="*/ 259476 h 288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8306" h="288306">
                  <a:moveTo>
                    <a:pt x="129738" y="72077"/>
                  </a:moveTo>
                  <a:lnTo>
                    <a:pt x="158569" y="72077"/>
                  </a:lnTo>
                  <a:lnTo>
                    <a:pt x="158569" y="100907"/>
                  </a:lnTo>
                  <a:lnTo>
                    <a:pt x="129738" y="100907"/>
                  </a:lnTo>
                  <a:close/>
                  <a:moveTo>
                    <a:pt x="129738" y="129738"/>
                  </a:moveTo>
                  <a:lnTo>
                    <a:pt x="158569" y="129738"/>
                  </a:lnTo>
                  <a:lnTo>
                    <a:pt x="158569" y="216230"/>
                  </a:lnTo>
                  <a:lnTo>
                    <a:pt x="129738" y="216230"/>
                  </a:lnTo>
                  <a:close/>
                  <a:moveTo>
                    <a:pt x="144153" y="0"/>
                  </a:moveTo>
                  <a:cubicBezTo>
                    <a:pt x="64581" y="0"/>
                    <a:pt x="0" y="64581"/>
                    <a:pt x="0" y="144153"/>
                  </a:cubicBezTo>
                  <a:cubicBezTo>
                    <a:pt x="0" y="223726"/>
                    <a:pt x="64581" y="288307"/>
                    <a:pt x="144153" y="288307"/>
                  </a:cubicBezTo>
                  <a:cubicBezTo>
                    <a:pt x="223726" y="288307"/>
                    <a:pt x="288307" y="223726"/>
                    <a:pt x="288307" y="144153"/>
                  </a:cubicBezTo>
                  <a:cubicBezTo>
                    <a:pt x="288307" y="64581"/>
                    <a:pt x="223726" y="0"/>
                    <a:pt x="144153" y="0"/>
                  </a:cubicBezTo>
                  <a:close/>
                  <a:moveTo>
                    <a:pt x="144153" y="259476"/>
                  </a:moveTo>
                  <a:cubicBezTo>
                    <a:pt x="80582" y="259476"/>
                    <a:pt x="28831" y="207725"/>
                    <a:pt x="28831" y="144153"/>
                  </a:cubicBezTo>
                  <a:cubicBezTo>
                    <a:pt x="28831" y="80582"/>
                    <a:pt x="80582" y="28831"/>
                    <a:pt x="144153" y="28831"/>
                  </a:cubicBezTo>
                  <a:cubicBezTo>
                    <a:pt x="207725" y="28831"/>
                    <a:pt x="259476" y="80582"/>
                    <a:pt x="259476" y="144153"/>
                  </a:cubicBezTo>
                  <a:cubicBezTo>
                    <a:pt x="259476" y="207725"/>
                    <a:pt x="207725" y="259476"/>
                    <a:pt x="144153" y="259476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4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pic>
        <p:nvPicPr>
          <p:cNvPr id="5" name="Picture 2" descr="Avatar - Free people icons">
            <a:extLst>
              <a:ext uri="{FF2B5EF4-FFF2-40B4-BE49-F238E27FC236}">
                <a16:creationId xmlns:a16="http://schemas.microsoft.com/office/drawing/2014/main" id="{2EA2E033-0EBE-40BE-9BE7-B319B2ADA6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844" y="671858"/>
            <a:ext cx="682044" cy="682044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B2AECE15-3323-4528-8778-BB720A536300}"/>
              </a:ext>
            </a:extLst>
          </p:cNvPr>
          <p:cNvSpPr/>
          <p:nvPr/>
        </p:nvSpPr>
        <p:spPr>
          <a:xfrm>
            <a:off x="7239099" y="5775587"/>
            <a:ext cx="3112324" cy="7030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4" name="Graphic 99">
            <a:extLst>
              <a:ext uri="{FF2B5EF4-FFF2-40B4-BE49-F238E27FC236}">
                <a16:creationId xmlns:a16="http://schemas.microsoft.com/office/drawing/2014/main" id="{C54AF411-E71B-4E96-838E-DBAD84AD9C9F}"/>
              </a:ext>
            </a:extLst>
          </p:cNvPr>
          <p:cNvGrpSpPr/>
          <p:nvPr/>
        </p:nvGrpSpPr>
        <p:grpSpPr>
          <a:xfrm>
            <a:off x="6718353" y="1222286"/>
            <a:ext cx="228600" cy="228600"/>
            <a:chOff x="5981700" y="3314700"/>
            <a:chExt cx="228600" cy="228600"/>
          </a:xfrm>
        </p:grpSpPr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3947770C-C394-46E9-A87C-99DA3BA06D80}"/>
                </a:ext>
              </a:extLst>
            </p:cNvPr>
            <p:cNvSpPr/>
            <p:nvPr/>
          </p:nvSpPr>
          <p:spPr>
            <a:xfrm>
              <a:off x="5981700" y="3314700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A861B567-09E7-4690-A7B6-882E7F663214}"/>
                </a:ext>
              </a:extLst>
            </p:cNvPr>
            <p:cNvSpPr/>
            <p:nvPr/>
          </p:nvSpPr>
          <p:spPr>
            <a:xfrm>
              <a:off x="6010275" y="3343251"/>
              <a:ext cx="171473" cy="171473"/>
            </a:xfrm>
            <a:custGeom>
              <a:avLst/>
              <a:gdLst>
                <a:gd name="connsiteX0" fmla="*/ 0 w 171473"/>
                <a:gd name="connsiteY0" fmla="*/ 135755 h 171473"/>
                <a:gd name="connsiteX1" fmla="*/ 0 w 171473"/>
                <a:gd name="connsiteY1" fmla="*/ 171474 h 171473"/>
                <a:gd name="connsiteX2" fmla="*/ 35719 w 171473"/>
                <a:gd name="connsiteY2" fmla="*/ 171474 h 171473"/>
                <a:gd name="connsiteX3" fmla="*/ 141065 w 171473"/>
                <a:gd name="connsiteY3" fmla="*/ 66127 h 171473"/>
                <a:gd name="connsiteX4" fmla="*/ 105347 w 171473"/>
                <a:gd name="connsiteY4" fmla="*/ 30409 h 171473"/>
                <a:gd name="connsiteX5" fmla="*/ 0 w 171473"/>
                <a:gd name="connsiteY5" fmla="*/ 135755 h 171473"/>
                <a:gd name="connsiteX6" fmla="*/ 168688 w 171473"/>
                <a:gd name="connsiteY6" fmla="*/ 38505 h 171473"/>
                <a:gd name="connsiteX7" fmla="*/ 168688 w 171473"/>
                <a:gd name="connsiteY7" fmla="*/ 25075 h 171473"/>
                <a:gd name="connsiteX8" fmla="*/ 146399 w 171473"/>
                <a:gd name="connsiteY8" fmla="*/ 2786 h 171473"/>
                <a:gd name="connsiteX9" fmla="*/ 132969 w 171473"/>
                <a:gd name="connsiteY9" fmla="*/ 2786 h 171473"/>
                <a:gd name="connsiteX10" fmla="*/ 115538 w 171473"/>
                <a:gd name="connsiteY10" fmla="*/ 20217 h 171473"/>
                <a:gd name="connsiteX11" fmla="*/ 151257 w 171473"/>
                <a:gd name="connsiteY11" fmla="*/ 55936 h 171473"/>
                <a:gd name="connsiteX12" fmla="*/ 168688 w 171473"/>
                <a:gd name="connsiteY12" fmla="*/ 38505 h 17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1473" h="171473">
                  <a:moveTo>
                    <a:pt x="0" y="135755"/>
                  </a:moveTo>
                  <a:lnTo>
                    <a:pt x="0" y="171474"/>
                  </a:lnTo>
                  <a:lnTo>
                    <a:pt x="35719" y="171474"/>
                  </a:lnTo>
                  <a:lnTo>
                    <a:pt x="141065" y="66127"/>
                  </a:lnTo>
                  <a:lnTo>
                    <a:pt x="105347" y="30409"/>
                  </a:lnTo>
                  <a:lnTo>
                    <a:pt x="0" y="135755"/>
                  </a:lnTo>
                  <a:close/>
                  <a:moveTo>
                    <a:pt x="168688" y="38505"/>
                  </a:moveTo>
                  <a:cubicBezTo>
                    <a:pt x="172403" y="34790"/>
                    <a:pt x="172403" y="28789"/>
                    <a:pt x="168688" y="25075"/>
                  </a:cubicBezTo>
                  <a:lnTo>
                    <a:pt x="146399" y="2786"/>
                  </a:lnTo>
                  <a:cubicBezTo>
                    <a:pt x="142685" y="-929"/>
                    <a:pt x="136684" y="-929"/>
                    <a:pt x="132969" y="2786"/>
                  </a:cubicBezTo>
                  <a:lnTo>
                    <a:pt x="115538" y="20217"/>
                  </a:lnTo>
                  <a:lnTo>
                    <a:pt x="151257" y="55936"/>
                  </a:lnTo>
                  <a:lnTo>
                    <a:pt x="168688" y="38505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6C66C6-14B8-4E0C-89DD-BBF9F1BC1E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51A2CE-331E-4B5E-BA93-EAA4AC0C28C3}"/>
              </a:ext>
            </a:extLst>
          </p:cNvPr>
          <p:cNvSpPr/>
          <p:nvPr/>
        </p:nvSpPr>
        <p:spPr>
          <a:xfrm>
            <a:off x="7325032" y="373019"/>
            <a:ext cx="3043797" cy="73802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508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11EB690-F14F-406F-B172-20E337BD9D8E}"/>
              </a:ext>
            </a:extLst>
          </p:cNvPr>
          <p:cNvSpPr/>
          <p:nvPr/>
        </p:nvSpPr>
        <p:spPr>
          <a:xfrm>
            <a:off x="7325033" y="370727"/>
            <a:ext cx="3026390" cy="19724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2C0FA5B-DA47-4995-946F-242651DD57E1}"/>
              </a:ext>
            </a:extLst>
          </p:cNvPr>
          <p:cNvSpPr txBox="1"/>
          <p:nvPr/>
        </p:nvSpPr>
        <p:spPr>
          <a:xfrm>
            <a:off x="7791902" y="652230"/>
            <a:ext cx="217313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Manage Requests</a:t>
            </a:r>
            <a:endParaRPr lang="en-US" sz="1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12" name="Graphic 8">
            <a:extLst>
              <a:ext uri="{FF2B5EF4-FFF2-40B4-BE49-F238E27FC236}">
                <a16:creationId xmlns:a16="http://schemas.microsoft.com/office/drawing/2014/main" id="{2BCF7F03-1A9E-43AB-813E-A17ED73DC323}"/>
              </a:ext>
            </a:extLst>
          </p:cNvPr>
          <p:cNvGrpSpPr/>
          <p:nvPr/>
        </p:nvGrpSpPr>
        <p:grpSpPr>
          <a:xfrm>
            <a:off x="7511879" y="707207"/>
            <a:ext cx="228600" cy="228600"/>
            <a:chOff x="7477208" y="728588"/>
            <a:chExt cx="228600" cy="2286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189AD3C-F912-4FA0-BB3C-D77AF9D36DD5}"/>
                </a:ext>
              </a:extLst>
            </p:cNvPr>
            <p:cNvSpPr/>
            <p:nvPr/>
          </p:nvSpPr>
          <p:spPr>
            <a:xfrm>
              <a:off x="7477208" y="728588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5E03F21-843C-49E5-99B9-B05FD9709306}"/>
                </a:ext>
              </a:extLst>
            </p:cNvPr>
            <p:cNvSpPr/>
            <p:nvPr/>
          </p:nvSpPr>
          <p:spPr>
            <a:xfrm>
              <a:off x="7515308" y="766688"/>
              <a:ext cx="152400" cy="152400"/>
            </a:xfrm>
            <a:custGeom>
              <a:avLst/>
              <a:gdLst>
                <a:gd name="connsiteX0" fmla="*/ 152400 w 152400"/>
                <a:gd name="connsiteY0" fmla="*/ 66675 h 152400"/>
                <a:gd name="connsiteX1" fmla="*/ 36481 w 152400"/>
                <a:gd name="connsiteY1" fmla="*/ 66675 h 152400"/>
                <a:gd name="connsiteX2" fmla="*/ 89726 w 152400"/>
                <a:gd name="connsiteY2" fmla="*/ 13430 h 152400"/>
                <a:gd name="connsiteX3" fmla="*/ 76200 w 152400"/>
                <a:gd name="connsiteY3" fmla="*/ 0 h 152400"/>
                <a:gd name="connsiteX4" fmla="*/ 0 w 152400"/>
                <a:gd name="connsiteY4" fmla="*/ 76200 h 152400"/>
                <a:gd name="connsiteX5" fmla="*/ 76200 w 152400"/>
                <a:gd name="connsiteY5" fmla="*/ 152400 h 152400"/>
                <a:gd name="connsiteX6" fmla="*/ 89630 w 152400"/>
                <a:gd name="connsiteY6" fmla="*/ 138970 h 152400"/>
                <a:gd name="connsiteX7" fmla="*/ 36481 w 152400"/>
                <a:gd name="connsiteY7" fmla="*/ 85725 h 152400"/>
                <a:gd name="connsiteX8" fmla="*/ 152400 w 152400"/>
                <a:gd name="connsiteY8" fmla="*/ 85725 h 152400"/>
                <a:gd name="connsiteX9" fmla="*/ 152400 w 152400"/>
                <a:gd name="connsiteY9" fmla="*/ 66675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400" h="152400">
                  <a:moveTo>
                    <a:pt x="152400" y="66675"/>
                  </a:moveTo>
                  <a:lnTo>
                    <a:pt x="36481" y="66675"/>
                  </a:lnTo>
                  <a:lnTo>
                    <a:pt x="89726" y="13430"/>
                  </a:lnTo>
                  <a:lnTo>
                    <a:pt x="76200" y="0"/>
                  </a:lnTo>
                  <a:lnTo>
                    <a:pt x="0" y="76200"/>
                  </a:lnTo>
                  <a:lnTo>
                    <a:pt x="76200" y="152400"/>
                  </a:lnTo>
                  <a:lnTo>
                    <a:pt x="89630" y="138970"/>
                  </a:lnTo>
                  <a:lnTo>
                    <a:pt x="36481" y="85725"/>
                  </a:lnTo>
                  <a:lnTo>
                    <a:pt x="152400" y="85725"/>
                  </a:lnTo>
                  <a:lnTo>
                    <a:pt x="152400" y="66675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AB66DC02-8392-4038-9EC4-3B06555B4850}"/>
              </a:ext>
            </a:extLst>
          </p:cNvPr>
          <p:cNvSpPr/>
          <p:nvPr/>
        </p:nvSpPr>
        <p:spPr>
          <a:xfrm>
            <a:off x="10356727" y="373020"/>
            <a:ext cx="1491144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63AD376-F66A-4BE9-ACC4-CF7596DC34DC}"/>
              </a:ext>
            </a:extLst>
          </p:cNvPr>
          <p:cNvCxnSpPr>
            <a:cxnSpLocks/>
          </p:cNvCxnSpPr>
          <p:nvPr/>
        </p:nvCxnSpPr>
        <p:spPr>
          <a:xfrm>
            <a:off x="7791902" y="2401434"/>
            <a:ext cx="255952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E9AF8F2-56FE-4E70-A0F5-B8B5C98B77B8}"/>
              </a:ext>
            </a:extLst>
          </p:cNvPr>
          <p:cNvGrpSpPr/>
          <p:nvPr/>
        </p:nvGrpSpPr>
        <p:grpSpPr>
          <a:xfrm>
            <a:off x="7511613" y="1311942"/>
            <a:ext cx="2691865" cy="970877"/>
            <a:chOff x="7511613" y="1311942"/>
            <a:chExt cx="2691865" cy="970877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50B292A7-51FE-428E-AEF7-DA227DA37919}"/>
                </a:ext>
              </a:extLst>
            </p:cNvPr>
            <p:cNvGrpSpPr/>
            <p:nvPr/>
          </p:nvGrpSpPr>
          <p:grpSpPr>
            <a:xfrm>
              <a:off x="7511613" y="1311942"/>
              <a:ext cx="2649268" cy="970877"/>
              <a:chOff x="7511613" y="1311942"/>
              <a:chExt cx="2649268" cy="970877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8E5956D-2784-432A-B8E8-A4D131220B65}"/>
                  </a:ext>
                </a:extLst>
              </p:cNvPr>
              <p:cNvSpPr txBox="1"/>
              <p:nvPr/>
            </p:nvSpPr>
            <p:spPr>
              <a:xfrm>
                <a:off x="7511613" y="1311942"/>
                <a:ext cx="183793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14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Request #1</a:t>
                </a:r>
                <a:endParaRPr lang="en-US" sz="14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9BB30F23-1110-4680-878B-CC2D5ED02489}"/>
                  </a:ext>
                </a:extLst>
              </p:cNvPr>
              <p:cNvSpPr txBox="1"/>
              <p:nvPr/>
            </p:nvSpPr>
            <p:spPr>
              <a:xfrm>
                <a:off x="7821163" y="1820311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MyStore</a:t>
                </a:r>
                <a:r>
                  <a:rPr lang="en-MY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 – Shah </a:t>
                </a:r>
                <a:r>
                  <a:rPr lang="en-MY" sz="9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Alam</a:t>
                </a:r>
                <a:endParaRPr 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A7422B2E-0701-4935-9B31-F774AD5958F3}"/>
                  </a:ext>
                </a:extLst>
              </p:cNvPr>
              <p:cNvSpPr txBox="1"/>
              <p:nvPr/>
            </p:nvSpPr>
            <p:spPr>
              <a:xfrm>
                <a:off x="7821163" y="2051987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No34, Jalan Example 49/32</a:t>
                </a:r>
              </a:p>
            </p:txBody>
          </p:sp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81624243-57A4-41B2-A556-DA66C96F276E}"/>
                  </a:ext>
                </a:extLst>
              </p:cNvPr>
              <p:cNvSpPr txBox="1"/>
              <p:nvPr/>
            </p:nvSpPr>
            <p:spPr>
              <a:xfrm>
                <a:off x="7821163" y="1605021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>
                    <a:solidFill>
                      <a:schemeClr val="accent6">
                        <a:lumMod val="7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Rider has accepted</a:t>
                </a:r>
                <a:endParaRPr lang="en-US" sz="900" dirty="0">
                  <a:solidFill>
                    <a:schemeClr val="accent6">
                      <a:lumMod val="7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grpSp>
          <p:nvGrpSpPr>
            <p:cNvPr id="37" name="Graphic 35">
              <a:extLst>
                <a:ext uri="{FF2B5EF4-FFF2-40B4-BE49-F238E27FC236}">
                  <a16:creationId xmlns:a16="http://schemas.microsoft.com/office/drawing/2014/main" id="{C4E926D8-3CE6-4C21-BDD5-CAFBF9B9413D}"/>
                </a:ext>
              </a:extLst>
            </p:cNvPr>
            <p:cNvGrpSpPr/>
            <p:nvPr/>
          </p:nvGrpSpPr>
          <p:grpSpPr>
            <a:xfrm>
              <a:off x="9974878" y="1350865"/>
              <a:ext cx="228600" cy="228600"/>
              <a:chOff x="5981700" y="3314700"/>
              <a:chExt cx="228600" cy="228600"/>
            </a:xfrm>
          </p:grpSpPr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37AA0270-FB51-434D-B38D-E76822C8167E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228600" cy="228600"/>
              </a:xfrm>
              <a:custGeom>
                <a:avLst/>
                <a:gdLst>
                  <a:gd name="connsiteX0" fmla="*/ 0 w 228600"/>
                  <a:gd name="connsiteY0" fmla="*/ 0 h 228600"/>
                  <a:gd name="connsiteX1" fmla="*/ 228600 w 228600"/>
                  <a:gd name="connsiteY1" fmla="*/ 0 h 228600"/>
                  <a:gd name="connsiteX2" fmla="*/ 228600 w 228600"/>
                  <a:gd name="connsiteY2" fmla="*/ 228600 h 228600"/>
                  <a:gd name="connsiteX3" fmla="*/ 0 w 228600"/>
                  <a:gd name="connsiteY3" fmla="*/ 2286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8600" h="228600">
                    <a:moveTo>
                      <a:pt x="0" y="0"/>
                    </a:moveTo>
                    <a:lnTo>
                      <a:pt x="228600" y="0"/>
                    </a:lnTo>
                    <a:lnTo>
                      <a:pt x="228600" y="228600"/>
                    </a:lnTo>
                    <a:lnTo>
                      <a:pt x="0" y="228600"/>
                    </a:lnTo>
                    <a:close/>
                  </a:path>
                </a:pathLst>
              </a:custGeom>
              <a:no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72F8725E-6A6A-4BA4-9990-B20668050B86}"/>
                  </a:ext>
                </a:extLst>
              </p:cNvPr>
              <p:cNvSpPr/>
              <p:nvPr/>
            </p:nvSpPr>
            <p:spPr>
              <a:xfrm>
                <a:off x="6029325" y="3343275"/>
                <a:ext cx="133350" cy="171450"/>
              </a:xfrm>
              <a:custGeom>
                <a:avLst/>
                <a:gdLst>
                  <a:gd name="connsiteX0" fmla="*/ 9525 w 133350"/>
                  <a:gd name="connsiteY0" fmla="*/ 152400 h 171450"/>
                  <a:gd name="connsiteX1" fmla="*/ 28575 w 133350"/>
                  <a:gd name="connsiteY1" fmla="*/ 171450 h 171450"/>
                  <a:gd name="connsiteX2" fmla="*/ 104775 w 133350"/>
                  <a:gd name="connsiteY2" fmla="*/ 171450 h 171450"/>
                  <a:gd name="connsiteX3" fmla="*/ 123825 w 133350"/>
                  <a:gd name="connsiteY3" fmla="*/ 152400 h 171450"/>
                  <a:gd name="connsiteX4" fmla="*/ 123825 w 133350"/>
                  <a:gd name="connsiteY4" fmla="*/ 38100 h 171450"/>
                  <a:gd name="connsiteX5" fmla="*/ 9525 w 133350"/>
                  <a:gd name="connsiteY5" fmla="*/ 38100 h 171450"/>
                  <a:gd name="connsiteX6" fmla="*/ 9525 w 133350"/>
                  <a:gd name="connsiteY6" fmla="*/ 152400 h 171450"/>
                  <a:gd name="connsiteX7" fmla="*/ 133350 w 133350"/>
                  <a:gd name="connsiteY7" fmla="*/ 9525 h 171450"/>
                  <a:gd name="connsiteX8" fmla="*/ 100013 w 133350"/>
                  <a:gd name="connsiteY8" fmla="*/ 9525 h 171450"/>
                  <a:gd name="connsiteX9" fmla="*/ 90488 w 133350"/>
                  <a:gd name="connsiteY9" fmla="*/ 0 h 171450"/>
                  <a:gd name="connsiteX10" fmla="*/ 42863 w 133350"/>
                  <a:gd name="connsiteY10" fmla="*/ 0 h 171450"/>
                  <a:gd name="connsiteX11" fmla="*/ 33338 w 133350"/>
                  <a:gd name="connsiteY11" fmla="*/ 9525 h 171450"/>
                  <a:gd name="connsiteX12" fmla="*/ 0 w 133350"/>
                  <a:gd name="connsiteY12" fmla="*/ 9525 h 171450"/>
                  <a:gd name="connsiteX13" fmla="*/ 0 w 133350"/>
                  <a:gd name="connsiteY13" fmla="*/ 28575 h 171450"/>
                  <a:gd name="connsiteX14" fmla="*/ 133350 w 133350"/>
                  <a:gd name="connsiteY14" fmla="*/ 28575 h 171450"/>
                  <a:gd name="connsiteX15" fmla="*/ 133350 w 133350"/>
                  <a:gd name="connsiteY15" fmla="*/ 9525 h 171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33350" h="171450">
                    <a:moveTo>
                      <a:pt x="9525" y="152400"/>
                    </a:moveTo>
                    <a:cubicBezTo>
                      <a:pt x="9525" y="162878"/>
                      <a:pt x="18098" y="171450"/>
                      <a:pt x="28575" y="171450"/>
                    </a:cubicBezTo>
                    <a:lnTo>
                      <a:pt x="104775" y="171450"/>
                    </a:lnTo>
                    <a:cubicBezTo>
                      <a:pt x="115253" y="171450"/>
                      <a:pt x="123825" y="162878"/>
                      <a:pt x="123825" y="152400"/>
                    </a:cubicBezTo>
                    <a:lnTo>
                      <a:pt x="123825" y="38100"/>
                    </a:lnTo>
                    <a:lnTo>
                      <a:pt x="9525" y="38100"/>
                    </a:lnTo>
                    <a:lnTo>
                      <a:pt x="9525" y="152400"/>
                    </a:lnTo>
                    <a:close/>
                    <a:moveTo>
                      <a:pt x="133350" y="9525"/>
                    </a:moveTo>
                    <a:lnTo>
                      <a:pt x="100013" y="9525"/>
                    </a:lnTo>
                    <a:lnTo>
                      <a:pt x="90488" y="0"/>
                    </a:lnTo>
                    <a:lnTo>
                      <a:pt x="42863" y="0"/>
                    </a:lnTo>
                    <a:lnTo>
                      <a:pt x="33338" y="9525"/>
                    </a:lnTo>
                    <a:lnTo>
                      <a:pt x="0" y="9525"/>
                    </a:lnTo>
                    <a:lnTo>
                      <a:pt x="0" y="28575"/>
                    </a:lnTo>
                    <a:lnTo>
                      <a:pt x="133350" y="28575"/>
                    </a:lnTo>
                    <a:lnTo>
                      <a:pt x="133350" y="9525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4AAE9E4D-E635-4716-AB17-898C19D9097F}"/>
              </a:ext>
            </a:extLst>
          </p:cNvPr>
          <p:cNvGrpSpPr/>
          <p:nvPr/>
        </p:nvGrpSpPr>
        <p:grpSpPr>
          <a:xfrm>
            <a:off x="7511613" y="2487538"/>
            <a:ext cx="2691865" cy="970877"/>
            <a:chOff x="7511613" y="2487538"/>
            <a:chExt cx="2691865" cy="970877"/>
          </a:xfrm>
        </p:grpSpPr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BABE71BB-97F1-432E-8245-844A1095F720}"/>
                </a:ext>
              </a:extLst>
            </p:cNvPr>
            <p:cNvGrpSpPr/>
            <p:nvPr/>
          </p:nvGrpSpPr>
          <p:grpSpPr>
            <a:xfrm>
              <a:off x="7511613" y="2487538"/>
              <a:ext cx="2649268" cy="970877"/>
              <a:chOff x="7511613" y="1311942"/>
              <a:chExt cx="2649268" cy="970877"/>
            </a:xfrm>
          </p:grpSpPr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443314E3-69C4-4963-AD3F-6B6EA649A631}"/>
                  </a:ext>
                </a:extLst>
              </p:cNvPr>
              <p:cNvSpPr txBox="1"/>
              <p:nvPr/>
            </p:nvSpPr>
            <p:spPr>
              <a:xfrm>
                <a:off x="7511613" y="1311942"/>
                <a:ext cx="183793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14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Request #2</a:t>
                </a:r>
                <a:endParaRPr lang="en-US" sz="14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67057D3F-6AA7-4E46-8B54-5BB80192AA59}"/>
                  </a:ext>
                </a:extLst>
              </p:cNvPr>
              <p:cNvSpPr txBox="1"/>
              <p:nvPr/>
            </p:nvSpPr>
            <p:spPr>
              <a:xfrm>
                <a:off x="7821163" y="1820311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MyStore</a:t>
                </a:r>
                <a:r>
                  <a:rPr lang="en-MY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 – Shah </a:t>
                </a:r>
                <a:r>
                  <a:rPr lang="en-MY" sz="9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Alam</a:t>
                </a:r>
                <a:endParaRPr 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E97A4F1C-1D0F-4DEE-BB4A-A65147787CAB}"/>
                  </a:ext>
                </a:extLst>
              </p:cNvPr>
              <p:cNvSpPr txBox="1"/>
              <p:nvPr/>
            </p:nvSpPr>
            <p:spPr>
              <a:xfrm>
                <a:off x="7821163" y="2051987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No3, Jalan Example 9/32</a:t>
                </a:r>
              </a:p>
            </p:txBody>
          </p:sp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4903914B-36E2-40A1-A62C-771E0165EFF3}"/>
                  </a:ext>
                </a:extLst>
              </p:cNvPr>
              <p:cNvSpPr txBox="1"/>
              <p:nvPr/>
            </p:nvSpPr>
            <p:spPr>
              <a:xfrm>
                <a:off x="7821163" y="1605021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>
                    <a:solidFill>
                      <a:schemeClr val="accent6">
                        <a:lumMod val="7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Rider has accepted</a:t>
                </a:r>
                <a:endParaRPr lang="en-US" sz="900" dirty="0">
                  <a:solidFill>
                    <a:schemeClr val="accent6">
                      <a:lumMod val="7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grpSp>
          <p:nvGrpSpPr>
            <p:cNvPr id="145" name="Graphic 35">
              <a:extLst>
                <a:ext uri="{FF2B5EF4-FFF2-40B4-BE49-F238E27FC236}">
                  <a16:creationId xmlns:a16="http://schemas.microsoft.com/office/drawing/2014/main" id="{B204D332-B246-4BC3-ABB7-60E94FAA1E1D}"/>
                </a:ext>
              </a:extLst>
            </p:cNvPr>
            <p:cNvGrpSpPr/>
            <p:nvPr/>
          </p:nvGrpSpPr>
          <p:grpSpPr>
            <a:xfrm>
              <a:off x="9974878" y="2523126"/>
              <a:ext cx="228600" cy="228600"/>
              <a:chOff x="5981700" y="3314700"/>
              <a:chExt cx="228600" cy="228600"/>
            </a:xfrm>
          </p:grpSpPr>
          <p:sp>
            <p:nvSpPr>
              <p:cNvPr id="146" name="Freeform: Shape 145">
                <a:extLst>
                  <a:ext uri="{FF2B5EF4-FFF2-40B4-BE49-F238E27FC236}">
                    <a16:creationId xmlns:a16="http://schemas.microsoft.com/office/drawing/2014/main" id="{0719BD2B-5185-4D47-A400-7A1C7B645A5D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228600" cy="228600"/>
              </a:xfrm>
              <a:custGeom>
                <a:avLst/>
                <a:gdLst>
                  <a:gd name="connsiteX0" fmla="*/ 0 w 228600"/>
                  <a:gd name="connsiteY0" fmla="*/ 0 h 228600"/>
                  <a:gd name="connsiteX1" fmla="*/ 228600 w 228600"/>
                  <a:gd name="connsiteY1" fmla="*/ 0 h 228600"/>
                  <a:gd name="connsiteX2" fmla="*/ 228600 w 228600"/>
                  <a:gd name="connsiteY2" fmla="*/ 228600 h 228600"/>
                  <a:gd name="connsiteX3" fmla="*/ 0 w 228600"/>
                  <a:gd name="connsiteY3" fmla="*/ 2286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8600" h="228600">
                    <a:moveTo>
                      <a:pt x="0" y="0"/>
                    </a:moveTo>
                    <a:lnTo>
                      <a:pt x="228600" y="0"/>
                    </a:lnTo>
                    <a:lnTo>
                      <a:pt x="228600" y="228600"/>
                    </a:lnTo>
                    <a:lnTo>
                      <a:pt x="0" y="228600"/>
                    </a:lnTo>
                    <a:close/>
                  </a:path>
                </a:pathLst>
              </a:custGeom>
              <a:no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id="{7E7FA9E1-C0DE-4E2B-9BCF-098D889B4B41}"/>
                  </a:ext>
                </a:extLst>
              </p:cNvPr>
              <p:cNvSpPr/>
              <p:nvPr/>
            </p:nvSpPr>
            <p:spPr>
              <a:xfrm>
                <a:off x="6029325" y="3343275"/>
                <a:ext cx="133350" cy="171450"/>
              </a:xfrm>
              <a:custGeom>
                <a:avLst/>
                <a:gdLst>
                  <a:gd name="connsiteX0" fmla="*/ 9525 w 133350"/>
                  <a:gd name="connsiteY0" fmla="*/ 152400 h 171450"/>
                  <a:gd name="connsiteX1" fmla="*/ 28575 w 133350"/>
                  <a:gd name="connsiteY1" fmla="*/ 171450 h 171450"/>
                  <a:gd name="connsiteX2" fmla="*/ 104775 w 133350"/>
                  <a:gd name="connsiteY2" fmla="*/ 171450 h 171450"/>
                  <a:gd name="connsiteX3" fmla="*/ 123825 w 133350"/>
                  <a:gd name="connsiteY3" fmla="*/ 152400 h 171450"/>
                  <a:gd name="connsiteX4" fmla="*/ 123825 w 133350"/>
                  <a:gd name="connsiteY4" fmla="*/ 38100 h 171450"/>
                  <a:gd name="connsiteX5" fmla="*/ 9525 w 133350"/>
                  <a:gd name="connsiteY5" fmla="*/ 38100 h 171450"/>
                  <a:gd name="connsiteX6" fmla="*/ 9525 w 133350"/>
                  <a:gd name="connsiteY6" fmla="*/ 152400 h 171450"/>
                  <a:gd name="connsiteX7" fmla="*/ 133350 w 133350"/>
                  <a:gd name="connsiteY7" fmla="*/ 9525 h 171450"/>
                  <a:gd name="connsiteX8" fmla="*/ 100013 w 133350"/>
                  <a:gd name="connsiteY8" fmla="*/ 9525 h 171450"/>
                  <a:gd name="connsiteX9" fmla="*/ 90488 w 133350"/>
                  <a:gd name="connsiteY9" fmla="*/ 0 h 171450"/>
                  <a:gd name="connsiteX10" fmla="*/ 42863 w 133350"/>
                  <a:gd name="connsiteY10" fmla="*/ 0 h 171450"/>
                  <a:gd name="connsiteX11" fmla="*/ 33338 w 133350"/>
                  <a:gd name="connsiteY11" fmla="*/ 9525 h 171450"/>
                  <a:gd name="connsiteX12" fmla="*/ 0 w 133350"/>
                  <a:gd name="connsiteY12" fmla="*/ 9525 h 171450"/>
                  <a:gd name="connsiteX13" fmla="*/ 0 w 133350"/>
                  <a:gd name="connsiteY13" fmla="*/ 28575 h 171450"/>
                  <a:gd name="connsiteX14" fmla="*/ 133350 w 133350"/>
                  <a:gd name="connsiteY14" fmla="*/ 28575 h 171450"/>
                  <a:gd name="connsiteX15" fmla="*/ 133350 w 133350"/>
                  <a:gd name="connsiteY15" fmla="*/ 9525 h 171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33350" h="171450">
                    <a:moveTo>
                      <a:pt x="9525" y="152400"/>
                    </a:moveTo>
                    <a:cubicBezTo>
                      <a:pt x="9525" y="162878"/>
                      <a:pt x="18098" y="171450"/>
                      <a:pt x="28575" y="171450"/>
                    </a:cubicBezTo>
                    <a:lnTo>
                      <a:pt x="104775" y="171450"/>
                    </a:lnTo>
                    <a:cubicBezTo>
                      <a:pt x="115253" y="171450"/>
                      <a:pt x="123825" y="162878"/>
                      <a:pt x="123825" y="152400"/>
                    </a:cubicBezTo>
                    <a:lnTo>
                      <a:pt x="123825" y="38100"/>
                    </a:lnTo>
                    <a:lnTo>
                      <a:pt x="9525" y="38100"/>
                    </a:lnTo>
                    <a:lnTo>
                      <a:pt x="9525" y="152400"/>
                    </a:lnTo>
                    <a:close/>
                    <a:moveTo>
                      <a:pt x="133350" y="9525"/>
                    </a:moveTo>
                    <a:lnTo>
                      <a:pt x="100013" y="9525"/>
                    </a:lnTo>
                    <a:lnTo>
                      <a:pt x="90488" y="0"/>
                    </a:lnTo>
                    <a:lnTo>
                      <a:pt x="42863" y="0"/>
                    </a:lnTo>
                    <a:lnTo>
                      <a:pt x="33338" y="9525"/>
                    </a:lnTo>
                    <a:lnTo>
                      <a:pt x="0" y="9525"/>
                    </a:lnTo>
                    <a:lnTo>
                      <a:pt x="0" y="28575"/>
                    </a:lnTo>
                    <a:lnTo>
                      <a:pt x="133350" y="28575"/>
                    </a:lnTo>
                    <a:lnTo>
                      <a:pt x="133350" y="9525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236C983D-4345-4279-A5E5-4F59E3CA3A1C}"/>
              </a:ext>
            </a:extLst>
          </p:cNvPr>
          <p:cNvGrpSpPr/>
          <p:nvPr/>
        </p:nvGrpSpPr>
        <p:grpSpPr>
          <a:xfrm>
            <a:off x="4630514" y="3649216"/>
            <a:ext cx="2691865" cy="970877"/>
            <a:chOff x="7511613" y="3649216"/>
            <a:chExt cx="2691865" cy="970877"/>
          </a:xfrm>
        </p:grpSpPr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id="{CB103CB8-04AE-434B-97E1-31A974201D5D}"/>
                </a:ext>
              </a:extLst>
            </p:cNvPr>
            <p:cNvGrpSpPr/>
            <p:nvPr/>
          </p:nvGrpSpPr>
          <p:grpSpPr>
            <a:xfrm>
              <a:off x="7511613" y="3649216"/>
              <a:ext cx="2649268" cy="970877"/>
              <a:chOff x="7511613" y="1311942"/>
              <a:chExt cx="2649268" cy="970877"/>
            </a:xfrm>
          </p:grpSpPr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B3951140-2BC0-4E93-B030-D93F3ABC517B}"/>
                  </a:ext>
                </a:extLst>
              </p:cNvPr>
              <p:cNvSpPr txBox="1"/>
              <p:nvPr/>
            </p:nvSpPr>
            <p:spPr>
              <a:xfrm>
                <a:off x="7511613" y="1311942"/>
                <a:ext cx="183793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14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Request #3</a:t>
                </a:r>
                <a:endParaRPr lang="en-US" sz="14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C8F4D6F4-6B47-4AE2-A205-854E2B5AF42D}"/>
                  </a:ext>
                </a:extLst>
              </p:cNvPr>
              <p:cNvSpPr txBox="1"/>
              <p:nvPr/>
            </p:nvSpPr>
            <p:spPr>
              <a:xfrm>
                <a:off x="7821163" y="1820311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MyStore</a:t>
                </a:r>
                <a:r>
                  <a:rPr lang="en-MY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 – Shah </a:t>
                </a:r>
                <a:r>
                  <a:rPr lang="en-MY" sz="9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Alam</a:t>
                </a:r>
                <a:endParaRPr 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00F2BD84-0625-4B58-B778-D3BD82174B33}"/>
                  </a:ext>
                </a:extLst>
              </p:cNvPr>
              <p:cNvSpPr txBox="1"/>
              <p:nvPr/>
            </p:nvSpPr>
            <p:spPr>
              <a:xfrm>
                <a:off x="7821163" y="2051987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No29, Jalan Example 48/32</a:t>
                </a:r>
              </a:p>
            </p:txBody>
          </p:sp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59E6711F-46C3-4AF3-A89E-D8A9DDAF8640}"/>
                  </a:ext>
                </a:extLst>
              </p:cNvPr>
              <p:cNvSpPr txBox="1"/>
              <p:nvPr/>
            </p:nvSpPr>
            <p:spPr>
              <a:xfrm>
                <a:off x="7821163" y="1605021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>
                    <a:solidFill>
                      <a:schemeClr val="accent6">
                        <a:lumMod val="7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Waiting for rider</a:t>
                </a:r>
                <a:endParaRPr lang="en-US" sz="900" dirty="0">
                  <a:solidFill>
                    <a:schemeClr val="accent6">
                      <a:lumMod val="7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grpSp>
          <p:nvGrpSpPr>
            <p:cNvPr id="148" name="Graphic 35">
              <a:extLst>
                <a:ext uri="{FF2B5EF4-FFF2-40B4-BE49-F238E27FC236}">
                  <a16:creationId xmlns:a16="http://schemas.microsoft.com/office/drawing/2014/main" id="{49BEB72D-4676-4BFC-AE28-201F12605365}"/>
                </a:ext>
              </a:extLst>
            </p:cNvPr>
            <p:cNvGrpSpPr/>
            <p:nvPr/>
          </p:nvGrpSpPr>
          <p:grpSpPr>
            <a:xfrm>
              <a:off x="9974878" y="3689614"/>
              <a:ext cx="228600" cy="228600"/>
              <a:chOff x="5981700" y="3314700"/>
              <a:chExt cx="228600" cy="228600"/>
            </a:xfrm>
          </p:grpSpPr>
          <p:sp>
            <p:nvSpPr>
              <p:cNvPr id="149" name="Freeform: Shape 148">
                <a:extLst>
                  <a:ext uri="{FF2B5EF4-FFF2-40B4-BE49-F238E27FC236}">
                    <a16:creationId xmlns:a16="http://schemas.microsoft.com/office/drawing/2014/main" id="{99B7BA17-8E64-44D8-8B78-3C45E30DE2D8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228600" cy="228600"/>
              </a:xfrm>
              <a:custGeom>
                <a:avLst/>
                <a:gdLst>
                  <a:gd name="connsiteX0" fmla="*/ 0 w 228600"/>
                  <a:gd name="connsiteY0" fmla="*/ 0 h 228600"/>
                  <a:gd name="connsiteX1" fmla="*/ 228600 w 228600"/>
                  <a:gd name="connsiteY1" fmla="*/ 0 h 228600"/>
                  <a:gd name="connsiteX2" fmla="*/ 228600 w 228600"/>
                  <a:gd name="connsiteY2" fmla="*/ 228600 h 228600"/>
                  <a:gd name="connsiteX3" fmla="*/ 0 w 228600"/>
                  <a:gd name="connsiteY3" fmla="*/ 2286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8600" h="228600">
                    <a:moveTo>
                      <a:pt x="0" y="0"/>
                    </a:moveTo>
                    <a:lnTo>
                      <a:pt x="228600" y="0"/>
                    </a:lnTo>
                    <a:lnTo>
                      <a:pt x="228600" y="228600"/>
                    </a:lnTo>
                    <a:lnTo>
                      <a:pt x="0" y="228600"/>
                    </a:lnTo>
                    <a:close/>
                  </a:path>
                </a:pathLst>
              </a:custGeom>
              <a:no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642D45E4-A66C-4899-81EE-156ED8798E06}"/>
                  </a:ext>
                </a:extLst>
              </p:cNvPr>
              <p:cNvSpPr/>
              <p:nvPr/>
            </p:nvSpPr>
            <p:spPr>
              <a:xfrm>
                <a:off x="6029325" y="3343275"/>
                <a:ext cx="133350" cy="171450"/>
              </a:xfrm>
              <a:custGeom>
                <a:avLst/>
                <a:gdLst>
                  <a:gd name="connsiteX0" fmla="*/ 9525 w 133350"/>
                  <a:gd name="connsiteY0" fmla="*/ 152400 h 171450"/>
                  <a:gd name="connsiteX1" fmla="*/ 28575 w 133350"/>
                  <a:gd name="connsiteY1" fmla="*/ 171450 h 171450"/>
                  <a:gd name="connsiteX2" fmla="*/ 104775 w 133350"/>
                  <a:gd name="connsiteY2" fmla="*/ 171450 h 171450"/>
                  <a:gd name="connsiteX3" fmla="*/ 123825 w 133350"/>
                  <a:gd name="connsiteY3" fmla="*/ 152400 h 171450"/>
                  <a:gd name="connsiteX4" fmla="*/ 123825 w 133350"/>
                  <a:gd name="connsiteY4" fmla="*/ 38100 h 171450"/>
                  <a:gd name="connsiteX5" fmla="*/ 9525 w 133350"/>
                  <a:gd name="connsiteY5" fmla="*/ 38100 h 171450"/>
                  <a:gd name="connsiteX6" fmla="*/ 9525 w 133350"/>
                  <a:gd name="connsiteY6" fmla="*/ 152400 h 171450"/>
                  <a:gd name="connsiteX7" fmla="*/ 133350 w 133350"/>
                  <a:gd name="connsiteY7" fmla="*/ 9525 h 171450"/>
                  <a:gd name="connsiteX8" fmla="*/ 100013 w 133350"/>
                  <a:gd name="connsiteY8" fmla="*/ 9525 h 171450"/>
                  <a:gd name="connsiteX9" fmla="*/ 90488 w 133350"/>
                  <a:gd name="connsiteY9" fmla="*/ 0 h 171450"/>
                  <a:gd name="connsiteX10" fmla="*/ 42863 w 133350"/>
                  <a:gd name="connsiteY10" fmla="*/ 0 h 171450"/>
                  <a:gd name="connsiteX11" fmla="*/ 33338 w 133350"/>
                  <a:gd name="connsiteY11" fmla="*/ 9525 h 171450"/>
                  <a:gd name="connsiteX12" fmla="*/ 0 w 133350"/>
                  <a:gd name="connsiteY12" fmla="*/ 9525 h 171450"/>
                  <a:gd name="connsiteX13" fmla="*/ 0 w 133350"/>
                  <a:gd name="connsiteY13" fmla="*/ 28575 h 171450"/>
                  <a:gd name="connsiteX14" fmla="*/ 133350 w 133350"/>
                  <a:gd name="connsiteY14" fmla="*/ 28575 h 171450"/>
                  <a:gd name="connsiteX15" fmla="*/ 133350 w 133350"/>
                  <a:gd name="connsiteY15" fmla="*/ 9525 h 171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33350" h="171450">
                    <a:moveTo>
                      <a:pt x="9525" y="152400"/>
                    </a:moveTo>
                    <a:cubicBezTo>
                      <a:pt x="9525" y="162878"/>
                      <a:pt x="18098" y="171450"/>
                      <a:pt x="28575" y="171450"/>
                    </a:cubicBezTo>
                    <a:lnTo>
                      <a:pt x="104775" y="171450"/>
                    </a:lnTo>
                    <a:cubicBezTo>
                      <a:pt x="115253" y="171450"/>
                      <a:pt x="123825" y="162878"/>
                      <a:pt x="123825" y="152400"/>
                    </a:cubicBezTo>
                    <a:lnTo>
                      <a:pt x="123825" y="38100"/>
                    </a:lnTo>
                    <a:lnTo>
                      <a:pt x="9525" y="38100"/>
                    </a:lnTo>
                    <a:lnTo>
                      <a:pt x="9525" y="152400"/>
                    </a:lnTo>
                    <a:close/>
                    <a:moveTo>
                      <a:pt x="133350" y="9525"/>
                    </a:moveTo>
                    <a:lnTo>
                      <a:pt x="100013" y="9525"/>
                    </a:lnTo>
                    <a:lnTo>
                      <a:pt x="90488" y="0"/>
                    </a:lnTo>
                    <a:lnTo>
                      <a:pt x="42863" y="0"/>
                    </a:lnTo>
                    <a:lnTo>
                      <a:pt x="33338" y="9525"/>
                    </a:lnTo>
                    <a:lnTo>
                      <a:pt x="0" y="9525"/>
                    </a:lnTo>
                    <a:lnTo>
                      <a:pt x="0" y="28575"/>
                    </a:lnTo>
                    <a:lnTo>
                      <a:pt x="133350" y="28575"/>
                    </a:lnTo>
                    <a:lnTo>
                      <a:pt x="133350" y="9525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6DC3936A-20F8-4EE3-8F72-E1D3378BF2A4}"/>
              </a:ext>
            </a:extLst>
          </p:cNvPr>
          <p:cNvSpPr/>
          <p:nvPr/>
        </p:nvSpPr>
        <p:spPr>
          <a:xfrm>
            <a:off x="4315888" y="334245"/>
            <a:ext cx="3006491" cy="55742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16ADAF-7F31-4824-AD90-5971164C1431}"/>
              </a:ext>
            </a:extLst>
          </p:cNvPr>
          <p:cNvSpPr txBox="1"/>
          <p:nvPr/>
        </p:nvSpPr>
        <p:spPr>
          <a:xfrm>
            <a:off x="307089" y="1553371"/>
            <a:ext cx="4395462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Login/Registration Form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for Rider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Successful/Rejected 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Edit Personal Information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Post Requests</a:t>
            </a:r>
            <a:endParaRPr lang="en-MY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Sender Manage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Accepts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Manage Accepted Requests</a:t>
            </a:r>
          </a:p>
        </p:txBody>
      </p:sp>
    </p:spTree>
    <p:extLst>
      <p:ext uri="{BB962C8B-B14F-4D97-AF65-F5344CB8AC3E}">
        <p14:creationId xmlns:p14="http://schemas.microsoft.com/office/powerpoint/2010/main" val="40477981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Technical Diagrams Stock Photos, Images &amp; Photography | Shutterstock">
            <a:extLst>
              <a:ext uri="{FF2B5EF4-FFF2-40B4-BE49-F238E27FC236}">
                <a16:creationId xmlns:a16="http://schemas.microsoft.com/office/drawing/2014/main" id="{D370336A-5FB4-4BD0-8356-5D27CAFDD6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12" t="-250" r="17167" b="9489"/>
          <a:stretch/>
        </p:blipFill>
        <p:spPr bwMode="auto">
          <a:xfrm>
            <a:off x="633242" y="1322170"/>
            <a:ext cx="2922443" cy="2778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BFD459F-BE62-417A-AAD5-C6BAB2317DBF}"/>
              </a:ext>
            </a:extLst>
          </p:cNvPr>
          <p:cNvSpPr txBox="1"/>
          <p:nvPr/>
        </p:nvSpPr>
        <p:spPr>
          <a:xfrm>
            <a:off x="504708" y="4231627"/>
            <a:ext cx="31677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Requirements &amp; Design</a:t>
            </a:r>
            <a:br>
              <a:rPr lang="en-US" sz="2000" dirty="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</a:b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Functional/Non-Functional Requirements, Modeling</a:t>
            </a:r>
            <a:endParaRPr lang="en-US" sz="2000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10109427-051C-4FCC-A0BD-21CA34C28C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9</a:t>
            </a:fld>
            <a:endParaRPr 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548AFE2-FAFC-4F58-955D-B8C13E2733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MY" dirty="0"/>
              <a:t>Requirements &amp; Design</a:t>
            </a:r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5A4559F2-1B6C-4A81-9737-79CFF87C5A7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r"/>
            <a:r>
              <a:rPr lang="en-US"/>
              <a:t>© 2020 Xuanao Zhao, Ryan Cheah, Yong Liang Poo, Tiew Shou Cheng.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87D6D9-E620-44AE-B4D1-8B9255F23B06}"/>
              </a:ext>
            </a:extLst>
          </p:cNvPr>
          <p:cNvSpPr txBox="1"/>
          <p:nvPr/>
        </p:nvSpPr>
        <p:spPr>
          <a:xfrm>
            <a:off x="4210494" y="2069056"/>
            <a:ext cx="565486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 this section:</a:t>
            </a:r>
          </a:p>
          <a:p>
            <a:endParaRPr lang="en-US" b="1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Requirement by Client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Technical Summery of Functional Requirements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Other Requirements</a:t>
            </a:r>
          </a:p>
        </p:txBody>
      </p:sp>
    </p:spTree>
    <p:extLst>
      <p:ext uri="{BB962C8B-B14F-4D97-AF65-F5344CB8AC3E}">
        <p14:creationId xmlns:p14="http://schemas.microsoft.com/office/powerpoint/2010/main" val="3693606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F5C11E-D46B-437C-B88B-93B0E530D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90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ADAF5-AA9E-4DD4-9CD6-10CDA84BD0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UI/UX Design &amp; Demo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590781-8118-48CB-84FD-E2E68419098C}"/>
              </a:ext>
            </a:extLst>
          </p:cNvPr>
          <p:cNvSpPr/>
          <p:nvPr/>
        </p:nvSpPr>
        <p:spPr>
          <a:xfrm>
            <a:off x="7325033" y="373020"/>
            <a:ext cx="3043798" cy="54111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01C0E92-6B5B-4A7D-A7BE-4D6DC0E773FF}"/>
              </a:ext>
            </a:extLst>
          </p:cNvPr>
          <p:cNvSpPr/>
          <p:nvPr/>
        </p:nvSpPr>
        <p:spPr>
          <a:xfrm>
            <a:off x="9677827" y="7071439"/>
            <a:ext cx="365126" cy="365126"/>
          </a:xfrm>
          <a:custGeom>
            <a:avLst/>
            <a:gdLst>
              <a:gd name="connsiteX0" fmla="*/ 0 w 578997"/>
              <a:gd name="connsiteY0" fmla="*/ 0 h 578997"/>
              <a:gd name="connsiteX1" fmla="*/ 578997 w 578997"/>
              <a:gd name="connsiteY1" fmla="*/ 0 h 578997"/>
              <a:gd name="connsiteX2" fmla="*/ 578997 w 578997"/>
              <a:gd name="connsiteY2" fmla="*/ 578997 h 578997"/>
              <a:gd name="connsiteX3" fmla="*/ 0 w 578997"/>
              <a:gd name="connsiteY3" fmla="*/ 578997 h 578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997" h="578997">
                <a:moveTo>
                  <a:pt x="0" y="0"/>
                </a:moveTo>
                <a:lnTo>
                  <a:pt x="578997" y="0"/>
                </a:lnTo>
                <a:lnTo>
                  <a:pt x="578997" y="578997"/>
                </a:lnTo>
                <a:lnTo>
                  <a:pt x="0" y="578997"/>
                </a:lnTo>
                <a:close/>
              </a:path>
            </a:pathLst>
          </a:custGeom>
          <a:noFill/>
          <a:ln w="2381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9D3670E-0C8E-4C88-B7C4-368DBE7C0BF4}"/>
              </a:ext>
            </a:extLst>
          </p:cNvPr>
          <p:cNvSpPr/>
          <p:nvPr/>
        </p:nvSpPr>
        <p:spPr>
          <a:xfrm>
            <a:off x="7239099" y="0"/>
            <a:ext cx="3112324" cy="3750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D209A719-F89B-4DC0-ABFA-EAB0EA1AD781}"/>
              </a:ext>
            </a:extLst>
          </p:cNvPr>
          <p:cNvCxnSpPr/>
          <p:nvPr/>
        </p:nvCxnSpPr>
        <p:spPr>
          <a:xfrm>
            <a:off x="4610600" y="1583559"/>
            <a:ext cx="2392884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9EDA8800-9F88-4991-8C0B-A6519E78073B}"/>
              </a:ext>
            </a:extLst>
          </p:cNvPr>
          <p:cNvSpPr txBox="1"/>
          <p:nvPr/>
        </p:nvSpPr>
        <p:spPr>
          <a:xfrm>
            <a:off x="5085241" y="1765183"/>
            <a:ext cx="164106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 History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79" name="Graphic 120">
            <a:extLst>
              <a:ext uri="{FF2B5EF4-FFF2-40B4-BE49-F238E27FC236}">
                <a16:creationId xmlns:a16="http://schemas.microsoft.com/office/drawing/2014/main" id="{50167D4A-E0F9-4130-86B2-003395584E3B}"/>
              </a:ext>
            </a:extLst>
          </p:cNvPr>
          <p:cNvGrpSpPr/>
          <p:nvPr/>
        </p:nvGrpSpPr>
        <p:grpSpPr>
          <a:xfrm>
            <a:off x="4724146" y="1748888"/>
            <a:ext cx="339582" cy="339582"/>
            <a:chOff x="7552822" y="2260856"/>
            <a:chExt cx="339582" cy="339582"/>
          </a:xfrm>
        </p:grpSpPr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ED10240C-975F-45CF-AE89-5E46920EDB2C}"/>
                </a:ext>
              </a:extLst>
            </p:cNvPr>
            <p:cNvSpPr/>
            <p:nvPr/>
          </p:nvSpPr>
          <p:spPr>
            <a:xfrm>
              <a:off x="7552822" y="2260856"/>
              <a:ext cx="339582" cy="339582"/>
            </a:xfrm>
            <a:custGeom>
              <a:avLst/>
              <a:gdLst>
                <a:gd name="connsiteX0" fmla="*/ 0 w 339582"/>
                <a:gd name="connsiteY0" fmla="*/ 0 h 339582"/>
                <a:gd name="connsiteX1" fmla="*/ 339582 w 339582"/>
                <a:gd name="connsiteY1" fmla="*/ 0 h 339582"/>
                <a:gd name="connsiteX2" fmla="*/ 339582 w 339582"/>
                <a:gd name="connsiteY2" fmla="*/ 339582 h 339582"/>
                <a:gd name="connsiteX3" fmla="*/ 0 w 339582"/>
                <a:gd name="connsiteY3" fmla="*/ 339582 h 33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582" h="339582">
                  <a:moveTo>
                    <a:pt x="0" y="0"/>
                  </a:moveTo>
                  <a:lnTo>
                    <a:pt x="339582" y="0"/>
                  </a:lnTo>
                  <a:lnTo>
                    <a:pt x="339582" y="339582"/>
                  </a:lnTo>
                  <a:lnTo>
                    <a:pt x="0" y="339582"/>
                  </a:lnTo>
                  <a:close/>
                </a:path>
              </a:pathLst>
            </a:custGeom>
            <a:noFill/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53711E65-6DD1-43FB-A806-BB3A35F70046}"/>
                </a:ext>
              </a:extLst>
            </p:cNvPr>
            <p:cNvSpPr/>
            <p:nvPr/>
          </p:nvSpPr>
          <p:spPr>
            <a:xfrm>
              <a:off x="7581120" y="2289154"/>
              <a:ext cx="282985" cy="282985"/>
            </a:xfrm>
            <a:custGeom>
              <a:avLst/>
              <a:gdLst>
                <a:gd name="connsiteX0" fmla="*/ 141351 w 282985"/>
                <a:gd name="connsiteY0" fmla="*/ 0 h 282985"/>
                <a:gd name="connsiteX1" fmla="*/ 0 w 282985"/>
                <a:gd name="connsiteY1" fmla="*/ 141493 h 282985"/>
                <a:gd name="connsiteX2" fmla="*/ 141351 w 282985"/>
                <a:gd name="connsiteY2" fmla="*/ 282985 h 282985"/>
                <a:gd name="connsiteX3" fmla="*/ 282985 w 282985"/>
                <a:gd name="connsiteY3" fmla="*/ 141493 h 282985"/>
                <a:gd name="connsiteX4" fmla="*/ 141351 w 282985"/>
                <a:gd name="connsiteY4" fmla="*/ 0 h 282985"/>
                <a:gd name="connsiteX5" fmla="*/ 141493 w 282985"/>
                <a:gd name="connsiteY5" fmla="*/ 254687 h 282985"/>
                <a:gd name="connsiteX6" fmla="*/ 28299 w 282985"/>
                <a:gd name="connsiteY6" fmla="*/ 141493 h 282985"/>
                <a:gd name="connsiteX7" fmla="*/ 141493 w 282985"/>
                <a:gd name="connsiteY7" fmla="*/ 28299 h 282985"/>
                <a:gd name="connsiteX8" fmla="*/ 254687 w 282985"/>
                <a:gd name="connsiteY8" fmla="*/ 141493 h 282985"/>
                <a:gd name="connsiteX9" fmla="*/ 141493 w 282985"/>
                <a:gd name="connsiteY9" fmla="*/ 254687 h 282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2985" h="282985">
                  <a:moveTo>
                    <a:pt x="141351" y="0"/>
                  </a:moveTo>
                  <a:cubicBezTo>
                    <a:pt x="63247" y="0"/>
                    <a:pt x="0" y="63389"/>
                    <a:pt x="0" y="141493"/>
                  </a:cubicBezTo>
                  <a:cubicBezTo>
                    <a:pt x="0" y="219596"/>
                    <a:pt x="63247" y="282985"/>
                    <a:pt x="141351" y="282985"/>
                  </a:cubicBezTo>
                  <a:cubicBezTo>
                    <a:pt x="219596" y="282985"/>
                    <a:pt x="282985" y="219596"/>
                    <a:pt x="282985" y="141493"/>
                  </a:cubicBezTo>
                  <a:cubicBezTo>
                    <a:pt x="282985" y="63389"/>
                    <a:pt x="219596" y="0"/>
                    <a:pt x="141351" y="0"/>
                  </a:cubicBezTo>
                  <a:close/>
                  <a:moveTo>
                    <a:pt x="141493" y="254687"/>
                  </a:moveTo>
                  <a:cubicBezTo>
                    <a:pt x="78953" y="254687"/>
                    <a:pt x="28299" y="204032"/>
                    <a:pt x="28299" y="141493"/>
                  </a:cubicBezTo>
                  <a:cubicBezTo>
                    <a:pt x="28299" y="78953"/>
                    <a:pt x="78953" y="28299"/>
                    <a:pt x="141493" y="28299"/>
                  </a:cubicBezTo>
                  <a:cubicBezTo>
                    <a:pt x="204032" y="28299"/>
                    <a:pt x="254687" y="78953"/>
                    <a:pt x="254687" y="141493"/>
                  </a:cubicBezTo>
                  <a:cubicBezTo>
                    <a:pt x="254687" y="204032"/>
                    <a:pt x="204032" y="254687"/>
                    <a:pt x="141493" y="254687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6C01F73E-6034-42AF-9A14-FBB967777145}"/>
                </a:ext>
              </a:extLst>
            </p:cNvPr>
            <p:cNvSpPr/>
            <p:nvPr/>
          </p:nvSpPr>
          <p:spPr>
            <a:xfrm>
              <a:off x="7708463" y="2359900"/>
              <a:ext cx="84895" cy="129465"/>
            </a:xfrm>
            <a:custGeom>
              <a:avLst/>
              <a:gdLst>
                <a:gd name="connsiteX0" fmla="*/ 21224 w 84895"/>
                <a:gd name="connsiteY0" fmla="*/ 0 h 129465"/>
                <a:gd name="connsiteX1" fmla="*/ 0 w 84895"/>
                <a:gd name="connsiteY1" fmla="*/ 0 h 129465"/>
                <a:gd name="connsiteX2" fmla="*/ 0 w 84895"/>
                <a:gd name="connsiteY2" fmla="*/ 84896 h 129465"/>
                <a:gd name="connsiteX3" fmla="*/ 74284 w 84895"/>
                <a:gd name="connsiteY3" fmla="*/ 129466 h 129465"/>
                <a:gd name="connsiteX4" fmla="*/ 84896 w 84895"/>
                <a:gd name="connsiteY4" fmla="*/ 112062 h 129465"/>
                <a:gd name="connsiteX5" fmla="*/ 21224 w 84895"/>
                <a:gd name="connsiteY5" fmla="*/ 74284 h 129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895" h="129465">
                  <a:moveTo>
                    <a:pt x="21224" y="0"/>
                  </a:moveTo>
                  <a:lnTo>
                    <a:pt x="0" y="0"/>
                  </a:lnTo>
                  <a:lnTo>
                    <a:pt x="0" y="84896"/>
                  </a:lnTo>
                  <a:lnTo>
                    <a:pt x="74284" y="129466"/>
                  </a:lnTo>
                  <a:lnTo>
                    <a:pt x="84896" y="112062"/>
                  </a:lnTo>
                  <a:lnTo>
                    <a:pt x="21224" y="74284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24E41F9D-B938-4DE3-99B2-63ED734BC38B}"/>
              </a:ext>
            </a:extLst>
          </p:cNvPr>
          <p:cNvSpPr txBox="1"/>
          <p:nvPr/>
        </p:nvSpPr>
        <p:spPr>
          <a:xfrm>
            <a:off x="5085241" y="2235564"/>
            <a:ext cx="164106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About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85" name="Graphic 127">
            <a:extLst>
              <a:ext uri="{FF2B5EF4-FFF2-40B4-BE49-F238E27FC236}">
                <a16:creationId xmlns:a16="http://schemas.microsoft.com/office/drawing/2014/main" id="{CA28FF31-5E31-4DA2-8D15-3304162D3049}"/>
              </a:ext>
            </a:extLst>
          </p:cNvPr>
          <p:cNvGrpSpPr/>
          <p:nvPr/>
        </p:nvGrpSpPr>
        <p:grpSpPr>
          <a:xfrm>
            <a:off x="4724064" y="2218446"/>
            <a:ext cx="345968" cy="345968"/>
            <a:chOff x="7534212" y="2724021"/>
            <a:chExt cx="345968" cy="345968"/>
          </a:xfrm>
        </p:grpSpPr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1B027DAE-2848-4D46-9105-93DA1D78AE23}"/>
                </a:ext>
              </a:extLst>
            </p:cNvPr>
            <p:cNvSpPr/>
            <p:nvPr/>
          </p:nvSpPr>
          <p:spPr>
            <a:xfrm>
              <a:off x="7534212" y="2724021"/>
              <a:ext cx="345968" cy="345968"/>
            </a:xfrm>
            <a:custGeom>
              <a:avLst/>
              <a:gdLst>
                <a:gd name="connsiteX0" fmla="*/ 0 w 345968"/>
                <a:gd name="connsiteY0" fmla="*/ 0 h 345968"/>
                <a:gd name="connsiteX1" fmla="*/ 345968 w 345968"/>
                <a:gd name="connsiteY1" fmla="*/ 0 h 345968"/>
                <a:gd name="connsiteX2" fmla="*/ 345968 w 345968"/>
                <a:gd name="connsiteY2" fmla="*/ 345968 h 345968"/>
                <a:gd name="connsiteX3" fmla="*/ 0 w 345968"/>
                <a:gd name="connsiteY3" fmla="*/ 345968 h 345968"/>
                <a:gd name="connsiteX4" fmla="*/ 0 w 345968"/>
                <a:gd name="connsiteY4" fmla="*/ 0 h 345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5968" h="345968">
                  <a:moveTo>
                    <a:pt x="0" y="0"/>
                  </a:moveTo>
                  <a:lnTo>
                    <a:pt x="345968" y="0"/>
                  </a:lnTo>
                  <a:lnTo>
                    <a:pt x="345968" y="345968"/>
                  </a:lnTo>
                  <a:lnTo>
                    <a:pt x="0" y="34596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4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A5D56B7-CE29-462F-898F-0A277C506777}"/>
                </a:ext>
              </a:extLst>
            </p:cNvPr>
            <p:cNvSpPr/>
            <p:nvPr/>
          </p:nvSpPr>
          <p:spPr>
            <a:xfrm>
              <a:off x="7563042" y="2752851"/>
              <a:ext cx="288306" cy="288306"/>
            </a:xfrm>
            <a:custGeom>
              <a:avLst/>
              <a:gdLst>
                <a:gd name="connsiteX0" fmla="*/ 129738 w 288306"/>
                <a:gd name="connsiteY0" fmla="*/ 72077 h 288306"/>
                <a:gd name="connsiteX1" fmla="*/ 158569 w 288306"/>
                <a:gd name="connsiteY1" fmla="*/ 72077 h 288306"/>
                <a:gd name="connsiteX2" fmla="*/ 158569 w 288306"/>
                <a:gd name="connsiteY2" fmla="*/ 100907 h 288306"/>
                <a:gd name="connsiteX3" fmla="*/ 129738 w 288306"/>
                <a:gd name="connsiteY3" fmla="*/ 100907 h 288306"/>
                <a:gd name="connsiteX4" fmla="*/ 129738 w 288306"/>
                <a:gd name="connsiteY4" fmla="*/ 129738 h 288306"/>
                <a:gd name="connsiteX5" fmla="*/ 158569 w 288306"/>
                <a:gd name="connsiteY5" fmla="*/ 129738 h 288306"/>
                <a:gd name="connsiteX6" fmla="*/ 158569 w 288306"/>
                <a:gd name="connsiteY6" fmla="*/ 216230 h 288306"/>
                <a:gd name="connsiteX7" fmla="*/ 129738 w 288306"/>
                <a:gd name="connsiteY7" fmla="*/ 216230 h 288306"/>
                <a:gd name="connsiteX8" fmla="*/ 144153 w 288306"/>
                <a:gd name="connsiteY8" fmla="*/ 0 h 288306"/>
                <a:gd name="connsiteX9" fmla="*/ 0 w 288306"/>
                <a:gd name="connsiteY9" fmla="*/ 144153 h 288306"/>
                <a:gd name="connsiteX10" fmla="*/ 144153 w 288306"/>
                <a:gd name="connsiteY10" fmla="*/ 288307 h 288306"/>
                <a:gd name="connsiteX11" fmla="*/ 288307 w 288306"/>
                <a:gd name="connsiteY11" fmla="*/ 144153 h 288306"/>
                <a:gd name="connsiteX12" fmla="*/ 144153 w 288306"/>
                <a:gd name="connsiteY12" fmla="*/ 0 h 288306"/>
                <a:gd name="connsiteX13" fmla="*/ 144153 w 288306"/>
                <a:gd name="connsiteY13" fmla="*/ 259476 h 288306"/>
                <a:gd name="connsiteX14" fmla="*/ 28831 w 288306"/>
                <a:gd name="connsiteY14" fmla="*/ 144153 h 288306"/>
                <a:gd name="connsiteX15" fmla="*/ 144153 w 288306"/>
                <a:gd name="connsiteY15" fmla="*/ 28831 h 288306"/>
                <a:gd name="connsiteX16" fmla="*/ 259476 w 288306"/>
                <a:gd name="connsiteY16" fmla="*/ 144153 h 288306"/>
                <a:gd name="connsiteX17" fmla="*/ 144153 w 288306"/>
                <a:gd name="connsiteY17" fmla="*/ 259476 h 288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8306" h="288306">
                  <a:moveTo>
                    <a:pt x="129738" y="72077"/>
                  </a:moveTo>
                  <a:lnTo>
                    <a:pt x="158569" y="72077"/>
                  </a:lnTo>
                  <a:lnTo>
                    <a:pt x="158569" y="100907"/>
                  </a:lnTo>
                  <a:lnTo>
                    <a:pt x="129738" y="100907"/>
                  </a:lnTo>
                  <a:close/>
                  <a:moveTo>
                    <a:pt x="129738" y="129738"/>
                  </a:moveTo>
                  <a:lnTo>
                    <a:pt x="158569" y="129738"/>
                  </a:lnTo>
                  <a:lnTo>
                    <a:pt x="158569" y="216230"/>
                  </a:lnTo>
                  <a:lnTo>
                    <a:pt x="129738" y="216230"/>
                  </a:lnTo>
                  <a:close/>
                  <a:moveTo>
                    <a:pt x="144153" y="0"/>
                  </a:moveTo>
                  <a:cubicBezTo>
                    <a:pt x="64581" y="0"/>
                    <a:pt x="0" y="64581"/>
                    <a:pt x="0" y="144153"/>
                  </a:cubicBezTo>
                  <a:cubicBezTo>
                    <a:pt x="0" y="223726"/>
                    <a:pt x="64581" y="288307"/>
                    <a:pt x="144153" y="288307"/>
                  </a:cubicBezTo>
                  <a:cubicBezTo>
                    <a:pt x="223726" y="288307"/>
                    <a:pt x="288307" y="223726"/>
                    <a:pt x="288307" y="144153"/>
                  </a:cubicBezTo>
                  <a:cubicBezTo>
                    <a:pt x="288307" y="64581"/>
                    <a:pt x="223726" y="0"/>
                    <a:pt x="144153" y="0"/>
                  </a:cubicBezTo>
                  <a:close/>
                  <a:moveTo>
                    <a:pt x="144153" y="259476"/>
                  </a:moveTo>
                  <a:cubicBezTo>
                    <a:pt x="80582" y="259476"/>
                    <a:pt x="28831" y="207725"/>
                    <a:pt x="28831" y="144153"/>
                  </a:cubicBezTo>
                  <a:cubicBezTo>
                    <a:pt x="28831" y="80582"/>
                    <a:pt x="80582" y="28831"/>
                    <a:pt x="144153" y="28831"/>
                  </a:cubicBezTo>
                  <a:cubicBezTo>
                    <a:pt x="207725" y="28831"/>
                    <a:pt x="259476" y="80582"/>
                    <a:pt x="259476" y="144153"/>
                  </a:cubicBezTo>
                  <a:cubicBezTo>
                    <a:pt x="259476" y="207725"/>
                    <a:pt x="207725" y="259476"/>
                    <a:pt x="144153" y="259476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4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B2AECE15-3323-4528-8778-BB720A536300}"/>
              </a:ext>
            </a:extLst>
          </p:cNvPr>
          <p:cNvSpPr/>
          <p:nvPr/>
        </p:nvSpPr>
        <p:spPr>
          <a:xfrm>
            <a:off x="7239099" y="5775587"/>
            <a:ext cx="3112324" cy="7030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4" name="Graphic 99">
            <a:extLst>
              <a:ext uri="{FF2B5EF4-FFF2-40B4-BE49-F238E27FC236}">
                <a16:creationId xmlns:a16="http://schemas.microsoft.com/office/drawing/2014/main" id="{C54AF411-E71B-4E96-838E-DBAD84AD9C9F}"/>
              </a:ext>
            </a:extLst>
          </p:cNvPr>
          <p:cNvGrpSpPr/>
          <p:nvPr/>
        </p:nvGrpSpPr>
        <p:grpSpPr>
          <a:xfrm>
            <a:off x="6718353" y="1222286"/>
            <a:ext cx="228600" cy="228600"/>
            <a:chOff x="5981700" y="3314700"/>
            <a:chExt cx="228600" cy="228600"/>
          </a:xfrm>
        </p:grpSpPr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3947770C-C394-46E9-A87C-99DA3BA06D80}"/>
                </a:ext>
              </a:extLst>
            </p:cNvPr>
            <p:cNvSpPr/>
            <p:nvPr/>
          </p:nvSpPr>
          <p:spPr>
            <a:xfrm>
              <a:off x="5981700" y="3314700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A861B567-09E7-4690-A7B6-882E7F663214}"/>
                </a:ext>
              </a:extLst>
            </p:cNvPr>
            <p:cNvSpPr/>
            <p:nvPr/>
          </p:nvSpPr>
          <p:spPr>
            <a:xfrm>
              <a:off x="6010275" y="3343251"/>
              <a:ext cx="171473" cy="171473"/>
            </a:xfrm>
            <a:custGeom>
              <a:avLst/>
              <a:gdLst>
                <a:gd name="connsiteX0" fmla="*/ 0 w 171473"/>
                <a:gd name="connsiteY0" fmla="*/ 135755 h 171473"/>
                <a:gd name="connsiteX1" fmla="*/ 0 w 171473"/>
                <a:gd name="connsiteY1" fmla="*/ 171474 h 171473"/>
                <a:gd name="connsiteX2" fmla="*/ 35719 w 171473"/>
                <a:gd name="connsiteY2" fmla="*/ 171474 h 171473"/>
                <a:gd name="connsiteX3" fmla="*/ 141065 w 171473"/>
                <a:gd name="connsiteY3" fmla="*/ 66127 h 171473"/>
                <a:gd name="connsiteX4" fmla="*/ 105347 w 171473"/>
                <a:gd name="connsiteY4" fmla="*/ 30409 h 171473"/>
                <a:gd name="connsiteX5" fmla="*/ 0 w 171473"/>
                <a:gd name="connsiteY5" fmla="*/ 135755 h 171473"/>
                <a:gd name="connsiteX6" fmla="*/ 168688 w 171473"/>
                <a:gd name="connsiteY6" fmla="*/ 38505 h 171473"/>
                <a:gd name="connsiteX7" fmla="*/ 168688 w 171473"/>
                <a:gd name="connsiteY7" fmla="*/ 25075 h 171473"/>
                <a:gd name="connsiteX8" fmla="*/ 146399 w 171473"/>
                <a:gd name="connsiteY8" fmla="*/ 2786 h 171473"/>
                <a:gd name="connsiteX9" fmla="*/ 132969 w 171473"/>
                <a:gd name="connsiteY9" fmla="*/ 2786 h 171473"/>
                <a:gd name="connsiteX10" fmla="*/ 115538 w 171473"/>
                <a:gd name="connsiteY10" fmla="*/ 20217 h 171473"/>
                <a:gd name="connsiteX11" fmla="*/ 151257 w 171473"/>
                <a:gd name="connsiteY11" fmla="*/ 55936 h 171473"/>
                <a:gd name="connsiteX12" fmla="*/ 168688 w 171473"/>
                <a:gd name="connsiteY12" fmla="*/ 38505 h 17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1473" h="171473">
                  <a:moveTo>
                    <a:pt x="0" y="135755"/>
                  </a:moveTo>
                  <a:lnTo>
                    <a:pt x="0" y="171474"/>
                  </a:lnTo>
                  <a:lnTo>
                    <a:pt x="35719" y="171474"/>
                  </a:lnTo>
                  <a:lnTo>
                    <a:pt x="141065" y="66127"/>
                  </a:lnTo>
                  <a:lnTo>
                    <a:pt x="105347" y="30409"/>
                  </a:lnTo>
                  <a:lnTo>
                    <a:pt x="0" y="135755"/>
                  </a:lnTo>
                  <a:close/>
                  <a:moveTo>
                    <a:pt x="168688" y="38505"/>
                  </a:moveTo>
                  <a:cubicBezTo>
                    <a:pt x="172403" y="34790"/>
                    <a:pt x="172403" y="28789"/>
                    <a:pt x="168688" y="25075"/>
                  </a:cubicBezTo>
                  <a:lnTo>
                    <a:pt x="146399" y="2786"/>
                  </a:lnTo>
                  <a:cubicBezTo>
                    <a:pt x="142685" y="-929"/>
                    <a:pt x="136684" y="-929"/>
                    <a:pt x="132969" y="2786"/>
                  </a:cubicBezTo>
                  <a:lnTo>
                    <a:pt x="115538" y="20217"/>
                  </a:lnTo>
                  <a:lnTo>
                    <a:pt x="151257" y="55936"/>
                  </a:lnTo>
                  <a:lnTo>
                    <a:pt x="168688" y="38505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614DD097-D4C1-4CD5-B7ED-5B664553BB84}"/>
              </a:ext>
            </a:extLst>
          </p:cNvPr>
          <p:cNvSpPr/>
          <p:nvPr/>
        </p:nvSpPr>
        <p:spPr>
          <a:xfrm>
            <a:off x="4422432" y="3031568"/>
            <a:ext cx="2843589" cy="1766720"/>
          </a:xfrm>
          <a:prstGeom prst="roundRect">
            <a:avLst>
              <a:gd name="adj" fmla="val 1665"/>
            </a:avLst>
          </a:prstGeom>
          <a:solidFill>
            <a:schemeClr val="bg1"/>
          </a:solidFill>
          <a:ln>
            <a:noFill/>
          </a:ln>
          <a:effectLst>
            <a:outerShdw blurRad="38100" dist="38100" dir="5400000" sx="99000" sy="99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57723877-0CB8-4607-A686-03FC4E07E940}"/>
              </a:ext>
            </a:extLst>
          </p:cNvPr>
          <p:cNvSpPr txBox="1"/>
          <p:nvPr/>
        </p:nvSpPr>
        <p:spPr>
          <a:xfrm>
            <a:off x="4840028" y="3121223"/>
            <a:ext cx="18379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Receiver Information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31" name="Graphic 29">
            <a:extLst>
              <a:ext uri="{FF2B5EF4-FFF2-40B4-BE49-F238E27FC236}">
                <a16:creationId xmlns:a16="http://schemas.microsoft.com/office/drawing/2014/main" id="{F9616188-966B-4508-8194-34B35FCA90EA}"/>
              </a:ext>
            </a:extLst>
          </p:cNvPr>
          <p:cNvGrpSpPr/>
          <p:nvPr/>
        </p:nvGrpSpPr>
        <p:grpSpPr>
          <a:xfrm>
            <a:off x="4486538" y="3089516"/>
            <a:ext cx="370163" cy="370163"/>
            <a:chOff x="5981700" y="3314700"/>
            <a:chExt cx="228600" cy="228600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E7A1A140-E944-4C66-98AD-467ADF033530}"/>
                </a:ext>
              </a:extLst>
            </p:cNvPr>
            <p:cNvSpPr/>
            <p:nvPr/>
          </p:nvSpPr>
          <p:spPr>
            <a:xfrm>
              <a:off x="5981700" y="3314700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DB6D839A-750A-46B1-90BD-C33F5A9859E5}"/>
                </a:ext>
              </a:extLst>
            </p:cNvPr>
            <p:cNvSpPr/>
            <p:nvPr/>
          </p:nvSpPr>
          <p:spPr>
            <a:xfrm>
              <a:off x="5991225" y="3368992"/>
              <a:ext cx="133350" cy="145732"/>
            </a:xfrm>
            <a:custGeom>
              <a:avLst/>
              <a:gdLst>
                <a:gd name="connsiteX0" fmla="*/ 68294 w 133350"/>
                <a:gd name="connsiteY0" fmla="*/ 0 h 145732"/>
                <a:gd name="connsiteX1" fmla="*/ 0 w 133350"/>
                <a:gd name="connsiteY1" fmla="*/ 45529 h 145732"/>
                <a:gd name="connsiteX2" fmla="*/ 0 w 133350"/>
                <a:gd name="connsiteY2" fmla="*/ 145733 h 145732"/>
                <a:gd name="connsiteX3" fmla="*/ 47625 w 133350"/>
                <a:gd name="connsiteY3" fmla="*/ 145733 h 145732"/>
                <a:gd name="connsiteX4" fmla="*/ 47625 w 133350"/>
                <a:gd name="connsiteY4" fmla="*/ 69533 h 145732"/>
                <a:gd name="connsiteX5" fmla="*/ 85725 w 133350"/>
                <a:gd name="connsiteY5" fmla="*/ 69533 h 145732"/>
                <a:gd name="connsiteX6" fmla="*/ 85725 w 133350"/>
                <a:gd name="connsiteY6" fmla="*/ 145733 h 145732"/>
                <a:gd name="connsiteX7" fmla="*/ 133350 w 133350"/>
                <a:gd name="connsiteY7" fmla="*/ 145733 h 145732"/>
                <a:gd name="connsiteX8" fmla="*/ 133350 w 133350"/>
                <a:gd name="connsiteY8" fmla="*/ 43339 h 14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350" h="145732">
                  <a:moveTo>
                    <a:pt x="68294" y="0"/>
                  </a:moveTo>
                  <a:lnTo>
                    <a:pt x="0" y="45529"/>
                  </a:lnTo>
                  <a:lnTo>
                    <a:pt x="0" y="145733"/>
                  </a:lnTo>
                  <a:lnTo>
                    <a:pt x="47625" y="145733"/>
                  </a:lnTo>
                  <a:lnTo>
                    <a:pt x="47625" y="69533"/>
                  </a:lnTo>
                  <a:lnTo>
                    <a:pt x="85725" y="69533"/>
                  </a:lnTo>
                  <a:lnTo>
                    <a:pt x="85725" y="145733"/>
                  </a:lnTo>
                  <a:lnTo>
                    <a:pt x="133350" y="145733"/>
                  </a:lnTo>
                  <a:lnTo>
                    <a:pt x="133350" y="43339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7DFDFAF6-8C41-46EF-82CD-3105AF59F063}"/>
                </a:ext>
              </a:extLst>
            </p:cNvPr>
            <p:cNvSpPr/>
            <p:nvPr/>
          </p:nvSpPr>
          <p:spPr>
            <a:xfrm>
              <a:off x="6143625" y="3381375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noFill/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1804E2E-A317-4B34-BBC1-15E21FFD6980}"/>
                </a:ext>
              </a:extLst>
            </p:cNvPr>
            <p:cNvSpPr/>
            <p:nvPr/>
          </p:nvSpPr>
          <p:spPr>
            <a:xfrm>
              <a:off x="6076950" y="3343275"/>
              <a:ext cx="123825" cy="171450"/>
            </a:xfrm>
            <a:custGeom>
              <a:avLst/>
              <a:gdLst>
                <a:gd name="connsiteX0" fmla="*/ 0 w 123825"/>
                <a:gd name="connsiteY0" fmla="*/ 0 h 171450"/>
                <a:gd name="connsiteX1" fmla="*/ 0 w 123825"/>
                <a:gd name="connsiteY1" fmla="*/ 14383 h 171450"/>
                <a:gd name="connsiteX2" fmla="*/ 19050 w 123825"/>
                <a:gd name="connsiteY2" fmla="*/ 27051 h 171450"/>
                <a:gd name="connsiteX3" fmla="*/ 35528 w 123825"/>
                <a:gd name="connsiteY3" fmla="*/ 38100 h 171450"/>
                <a:gd name="connsiteX4" fmla="*/ 47625 w 123825"/>
                <a:gd name="connsiteY4" fmla="*/ 38100 h 171450"/>
                <a:gd name="connsiteX5" fmla="*/ 47625 w 123825"/>
                <a:gd name="connsiteY5" fmla="*/ 46196 h 171450"/>
                <a:gd name="connsiteX6" fmla="*/ 66675 w 123825"/>
                <a:gd name="connsiteY6" fmla="*/ 58960 h 171450"/>
                <a:gd name="connsiteX7" fmla="*/ 66675 w 123825"/>
                <a:gd name="connsiteY7" fmla="*/ 76200 h 171450"/>
                <a:gd name="connsiteX8" fmla="*/ 85725 w 123825"/>
                <a:gd name="connsiteY8" fmla="*/ 76200 h 171450"/>
                <a:gd name="connsiteX9" fmla="*/ 85725 w 123825"/>
                <a:gd name="connsiteY9" fmla="*/ 95250 h 171450"/>
                <a:gd name="connsiteX10" fmla="*/ 66675 w 123825"/>
                <a:gd name="connsiteY10" fmla="*/ 95250 h 171450"/>
                <a:gd name="connsiteX11" fmla="*/ 66675 w 123825"/>
                <a:gd name="connsiteY11" fmla="*/ 114300 h 171450"/>
                <a:gd name="connsiteX12" fmla="*/ 85725 w 123825"/>
                <a:gd name="connsiteY12" fmla="*/ 114300 h 171450"/>
                <a:gd name="connsiteX13" fmla="*/ 85725 w 123825"/>
                <a:gd name="connsiteY13" fmla="*/ 133350 h 171450"/>
                <a:gd name="connsiteX14" fmla="*/ 66675 w 123825"/>
                <a:gd name="connsiteY14" fmla="*/ 133350 h 171450"/>
                <a:gd name="connsiteX15" fmla="*/ 66675 w 123825"/>
                <a:gd name="connsiteY15" fmla="*/ 171450 h 171450"/>
                <a:gd name="connsiteX16" fmla="*/ 123825 w 123825"/>
                <a:gd name="connsiteY16" fmla="*/ 171450 h 171450"/>
                <a:gd name="connsiteX17" fmla="*/ 123825 w 123825"/>
                <a:gd name="connsiteY17" fmla="*/ 0 h 171450"/>
                <a:gd name="connsiteX18" fmla="*/ 0 w 123825"/>
                <a:gd name="connsiteY18" fmla="*/ 0 h 171450"/>
                <a:gd name="connsiteX19" fmla="*/ 85725 w 123825"/>
                <a:gd name="connsiteY19" fmla="*/ 57150 h 171450"/>
                <a:gd name="connsiteX20" fmla="*/ 66675 w 123825"/>
                <a:gd name="connsiteY20" fmla="*/ 57150 h 171450"/>
                <a:gd name="connsiteX21" fmla="*/ 66675 w 123825"/>
                <a:gd name="connsiteY21" fmla="*/ 38100 h 171450"/>
                <a:gd name="connsiteX22" fmla="*/ 85725 w 123825"/>
                <a:gd name="connsiteY22" fmla="*/ 38100 h 171450"/>
                <a:gd name="connsiteX23" fmla="*/ 85725 w 123825"/>
                <a:gd name="connsiteY23" fmla="*/ 57150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3825" h="171450">
                  <a:moveTo>
                    <a:pt x="0" y="0"/>
                  </a:moveTo>
                  <a:lnTo>
                    <a:pt x="0" y="14383"/>
                  </a:lnTo>
                  <a:lnTo>
                    <a:pt x="19050" y="27051"/>
                  </a:lnTo>
                  <a:lnTo>
                    <a:pt x="35528" y="38100"/>
                  </a:lnTo>
                  <a:lnTo>
                    <a:pt x="47625" y="38100"/>
                  </a:lnTo>
                  <a:lnTo>
                    <a:pt x="47625" y="46196"/>
                  </a:lnTo>
                  <a:lnTo>
                    <a:pt x="66675" y="58960"/>
                  </a:lnTo>
                  <a:lnTo>
                    <a:pt x="66675" y="76200"/>
                  </a:lnTo>
                  <a:lnTo>
                    <a:pt x="85725" y="76200"/>
                  </a:lnTo>
                  <a:lnTo>
                    <a:pt x="85725" y="95250"/>
                  </a:lnTo>
                  <a:lnTo>
                    <a:pt x="66675" y="95250"/>
                  </a:lnTo>
                  <a:lnTo>
                    <a:pt x="66675" y="114300"/>
                  </a:lnTo>
                  <a:lnTo>
                    <a:pt x="85725" y="114300"/>
                  </a:lnTo>
                  <a:lnTo>
                    <a:pt x="85725" y="133350"/>
                  </a:lnTo>
                  <a:lnTo>
                    <a:pt x="66675" y="133350"/>
                  </a:lnTo>
                  <a:lnTo>
                    <a:pt x="66675" y="171450"/>
                  </a:lnTo>
                  <a:lnTo>
                    <a:pt x="123825" y="171450"/>
                  </a:lnTo>
                  <a:lnTo>
                    <a:pt x="123825" y="0"/>
                  </a:lnTo>
                  <a:lnTo>
                    <a:pt x="0" y="0"/>
                  </a:lnTo>
                  <a:close/>
                  <a:moveTo>
                    <a:pt x="85725" y="57150"/>
                  </a:moveTo>
                  <a:lnTo>
                    <a:pt x="66675" y="57150"/>
                  </a:lnTo>
                  <a:lnTo>
                    <a:pt x="66675" y="38100"/>
                  </a:lnTo>
                  <a:lnTo>
                    <a:pt x="85725" y="38100"/>
                  </a:lnTo>
                  <a:lnTo>
                    <a:pt x="85725" y="57150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90F75464-BB74-496B-AD55-4EF96C3D3A67}"/>
              </a:ext>
            </a:extLst>
          </p:cNvPr>
          <p:cNvGrpSpPr/>
          <p:nvPr/>
        </p:nvGrpSpPr>
        <p:grpSpPr>
          <a:xfrm>
            <a:off x="6460137" y="4928578"/>
            <a:ext cx="805884" cy="338130"/>
            <a:chOff x="9428718" y="3581400"/>
            <a:chExt cx="805884" cy="338130"/>
          </a:xfrm>
        </p:grpSpPr>
        <p:sp>
          <p:nvSpPr>
            <p:cNvPr id="92" name="Rectangle: Rounded Corners 91">
              <a:extLst>
                <a:ext uri="{FF2B5EF4-FFF2-40B4-BE49-F238E27FC236}">
                  <a16:creationId xmlns:a16="http://schemas.microsoft.com/office/drawing/2014/main" id="{A9488306-A9F1-4F0C-A444-C87D5BCBE0DB}"/>
                </a:ext>
              </a:extLst>
            </p:cNvPr>
            <p:cNvSpPr/>
            <p:nvPr/>
          </p:nvSpPr>
          <p:spPr>
            <a:xfrm>
              <a:off x="9428718" y="3581400"/>
              <a:ext cx="805884" cy="338130"/>
            </a:xfrm>
            <a:prstGeom prst="roundRect">
              <a:avLst>
                <a:gd name="adj" fmla="val 460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  <a:effectLst>
              <a:outerShdw blurRad="127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EBEF0723-6D8D-48B5-ACE6-C33FD2CB11D5}"/>
                </a:ext>
              </a:extLst>
            </p:cNvPr>
            <p:cNvSpPr txBox="1"/>
            <p:nvPr/>
          </p:nvSpPr>
          <p:spPr>
            <a:xfrm>
              <a:off x="9428718" y="3606376"/>
              <a:ext cx="80588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2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Post</a:t>
              </a:r>
              <a:endParaRPr lang="en-US" sz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38" name="Graphic 36">
            <a:extLst>
              <a:ext uri="{FF2B5EF4-FFF2-40B4-BE49-F238E27FC236}">
                <a16:creationId xmlns:a16="http://schemas.microsoft.com/office/drawing/2014/main" id="{102C708D-67C9-40C2-8F8F-26E657CA283B}"/>
              </a:ext>
            </a:extLst>
          </p:cNvPr>
          <p:cNvGrpSpPr/>
          <p:nvPr/>
        </p:nvGrpSpPr>
        <p:grpSpPr>
          <a:xfrm>
            <a:off x="6787872" y="1817367"/>
            <a:ext cx="228600" cy="228600"/>
            <a:chOff x="9787833" y="1804771"/>
            <a:chExt cx="228600" cy="228600"/>
          </a:xfrm>
        </p:grpSpPr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6DC15DC5-9C03-41DB-BB06-86F679CD34AD}"/>
                </a:ext>
              </a:extLst>
            </p:cNvPr>
            <p:cNvSpPr/>
            <p:nvPr/>
          </p:nvSpPr>
          <p:spPr>
            <a:xfrm>
              <a:off x="9787833" y="1804771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EAFB289-2F27-4DA6-A5FB-0B29C88E2495}"/>
                </a:ext>
              </a:extLst>
            </p:cNvPr>
            <p:cNvSpPr/>
            <p:nvPr/>
          </p:nvSpPr>
          <p:spPr>
            <a:xfrm>
              <a:off x="9854508" y="1900021"/>
              <a:ext cx="95250" cy="47625"/>
            </a:xfrm>
            <a:custGeom>
              <a:avLst/>
              <a:gdLst>
                <a:gd name="connsiteX0" fmla="*/ 0 w 95250"/>
                <a:gd name="connsiteY0" fmla="*/ 0 h 47625"/>
                <a:gd name="connsiteX1" fmla="*/ 47625 w 95250"/>
                <a:gd name="connsiteY1" fmla="*/ 47625 h 47625"/>
                <a:gd name="connsiteX2" fmla="*/ 95250 w 95250"/>
                <a:gd name="connsiteY2" fmla="*/ 0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0" h="47625">
                  <a:moveTo>
                    <a:pt x="0" y="0"/>
                  </a:moveTo>
                  <a:lnTo>
                    <a:pt x="47625" y="47625"/>
                  </a:lnTo>
                  <a:lnTo>
                    <a:pt x="95250" y="0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id="{70298E8D-5F7A-4C6F-A126-D0ECD5DCB8D4}"/>
              </a:ext>
            </a:extLst>
          </p:cNvPr>
          <p:cNvSpPr/>
          <p:nvPr/>
        </p:nvSpPr>
        <p:spPr>
          <a:xfrm>
            <a:off x="4599598" y="3603440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B677FBFA-C898-4035-B242-CBA3BC82FD0F}"/>
              </a:ext>
            </a:extLst>
          </p:cNvPr>
          <p:cNvSpPr txBox="1"/>
          <p:nvPr/>
        </p:nvSpPr>
        <p:spPr>
          <a:xfrm>
            <a:off x="4673379" y="3574968"/>
            <a:ext cx="935958" cy="62592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sz="10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Address Line 1</a:t>
            </a:r>
          </a:p>
        </p:txBody>
      </p:sp>
      <p:sp>
        <p:nvSpPr>
          <p:cNvPr id="105" name="Rectangle: Rounded Corners 104">
            <a:extLst>
              <a:ext uri="{FF2B5EF4-FFF2-40B4-BE49-F238E27FC236}">
                <a16:creationId xmlns:a16="http://schemas.microsoft.com/office/drawing/2014/main" id="{1F94882A-D12E-438E-96EF-F891BFB36DC1}"/>
              </a:ext>
            </a:extLst>
          </p:cNvPr>
          <p:cNvSpPr/>
          <p:nvPr/>
        </p:nvSpPr>
        <p:spPr>
          <a:xfrm>
            <a:off x="4599598" y="4093687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437B1394-2B8E-4FF9-8689-07D2B82BB56F}"/>
              </a:ext>
            </a:extLst>
          </p:cNvPr>
          <p:cNvSpPr txBox="1"/>
          <p:nvPr/>
        </p:nvSpPr>
        <p:spPr>
          <a:xfrm>
            <a:off x="4673379" y="4065215"/>
            <a:ext cx="935958" cy="62592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sz="10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Address Line 2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994B0D14-EC87-4EE5-BD53-DC3ABCDA4EEF}"/>
              </a:ext>
            </a:extLst>
          </p:cNvPr>
          <p:cNvSpPr/>
          <p:nvPr/>
        </p:nvSpPr>
        <p:spPr>
          <a:xfrm>
            <a:off x="4419779" y="1222287"/>
            <a:ext cx="2843589" cy="1723468"/>
          </a:xfrm>
          <a:prstGeom prst="roundRect">
            <a:avLst>
              <a:gd name="adj" fmla="val 1665"/>
            </a:avLst>
          </a:prstGeom>
          <a:solidFill>
            <a:schemeClr val="bg1"/>
          </a:solidFill>
          <a:ln>
            <a:noFill/>
          </a:ln>
          <a:effectLst>
            <a:outerShdw blurRad="38100" dist="38100" dir="5400000" sx="99000" sy="99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B7F7FAF-2943-4502-A077-651F1DBC5D46}"/>
              </a:ext>
            </a:extLst>
          </p:cNvPr>
          <p:cNvSpPr txBox="1"/>
          <p:nvPr/>
        </p:nvSpPr>
        <p:spPr>
          <a:xfrm>
            <a:off x="4840028" y="1311942"/>
            <a:ext cx="18379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Sender Information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24" name="Graphic 22">
            <a:extLst>
              <a:ext uri="{FF2B5EF4-FFF2-40B4-BE49-F238E27FC236}">
                <a16:creationId xmlns:a16="http://schemas.microsoft.com/office/drawing/2014/main" id="{A47DC153-4D8A-4471-A3E7-D4D4AEEB84C4}"/>
              </a:ext>
            </a:extLst>
          </p:cNvPr>
          <p:cNvGrpSpPr/>
          <p:nvPr/>
        </p:nvGrpSpPr>
        <p:grpSpPr>
          <a:xfrm>
            <a:off x="4486539" y="1280750"/>
            <a:ext cx="370163" cy="370163"/>
            <a:chOff x="5981700" y="3314700"/>
            <a:chExt cx="474980" cy="474980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C0CAA78D-FE63-4090-81C3-6521F5A52F00}"/>
                </a:ext>
              </a:extLst>
            </p:cNvPr>
            <p:cNvSpPr/>
            <p:nvPr/>
          </p:nvSpPr>
          <p:spPr>
            <a:xfrm>
              <a:off x="5981700" y="3314700"/>
              <a:ext cx="474980" cy="474980"/>
            </a:xfrm>
            <a:custGeom>
              <a:avLst/>
              <a:gdLst>
                <a:gd name="connsiteX0" fmla="*/ 0 w 474980"/>
                <a:gd name="connsiteY0" fmla="*/ 0 h 474980"/>
                <a:gd name="connsiteX1" fmla="*/ 474980 w 474980"/>
                <a:gd name="connsiteY1" fmla="*/ 0 h 474980"/>
                <a:gd name="connsiteX2" fmla="*/ 474980 w 474980"/>
                <a:gd name="connsiteY2" fmla="*/ 474980 h 474980"/>
                <a:gd name="connsiteX3" fmla="*/ 0 w 474980"/>
                <a:gd name="connsiteY3" fmla="*/ 474980 h 474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4980" h="474980">
                  <a:moveTo>
                    <a:pt x="0" y="0"/>
                  </a:moveTo>
                  <a:lnTo>
                    <a:pt x="474980" y="0"/>
                  </a:lnTo>
                  <a:lnTo>
                    <a:pt x="474980" y="474980"/>
                  </a:lnTo>
                  <a:lnTo>
                    <a:pt x="0" y="474980"/>
                  </a:lnTo>
                  <a:close/>
                </a:path>
              </a:pathLst>
            </a:custGeom>
            <a:noFill/>
            <a:ln w="194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771B30B-BE42-4098-B11F-4AB349EAFA11}"/>
                </a:ext>
              </a:extLst>
            </p:cNvPr>
            <p:cNvSpPr/>
            <p:nvPr/>
          </p:nvSpPr>
          <p:spPr>
            <a:xfrm>
              <a:off x="6041072" y="3393863"/>
              <a:ext cx="356235" cy="316653"/>
            </a:xfrm>
            <a:custGeom>
              <a:avLst/>
              <a:gdLst>
                <a:gd name="connsiteX0" fmla="*/ 336444 w 356235"/>
                <a:gd name="connsiteY0" fmla="*/ 0 h 316653"/>
                <a:gd name="connsiteX1" fmla="*/ 19791 w 356235"/>
                <a:gd name="connsiteY1" fmla="*/ 0 h 316653"/>
                <a:gd name="connsiteX2" fmla="*/ 19791 w 356235"/>
                <a:gd name="connsiteY2" fmla="*/ 39582 h 316653"/>
                <a:gd name="connsiteX3" fmla="*/ 336444 w 356235"/>
                <a:gd name="connsiteY3" fmla="*/ 39582 h 316653"/>
                <a:gd name="connsiteX4" fmla="*/ 336444 w 356235"/>
                <a:gd name="connsiteY4" fmla="*/ 0 h 316653"/>
                <a:gd name="connsiteX5" fmla="*/ 356235 w 356235"/>
                <a:gd name="connsiteY5" fmla="*/ 197908 h 316653"/>
                <a:gd name="connsiteX6" fmla="*/ 356235 w 356235"/>
                <a:gd name="connsiteY6" fmla="*/ 158327 h 316653"/>
                <a:gd name="connsiteX7" fmla="*/ 336444 w 356235"/>
                <a:gd name="connsiteY7" fmla="*/ 59373 h 316653"/>
                <a:gd name="connsiteX8" fmla="*/ 19791 w 356235"/>
                <a:gd name="connsiteY8" fmla="*/ 59373 h 316653"/>
                <a:gd name="connsiteX9" fmla="*/ 0 w 356235"/>
                <a:gd name="connsiteY9" fmla="*/ 158327 h 316653"/>
                <a:gd name="connsiteX10" fmla="*/ 0 w 356235"/>
                <a:gd name="connsiteY10" fmla="*/ 197908 h 316653"/>
                <a:gd name="connsiteX11" fmla="*/ 19791 w 356235"/>
                <a:gd name="connsiteY11" fmla="*/ 197908 h 316653"/>
                <a:gd name="connsiteX12" fmla="*/ 19791 w 356235"/>
                <a:gd name="connsiteY12" fmla="*/ 316653 h 316653"/>
                <a:gd name="connsiteX13" fmla="*/ 217699 w 356235"/>
                <a:gd name="connsiteY13" fmla="*/ 316653 h 316653"/>
                <a:gd name="connsiteX14" fmla="*/ 217699 w 356235"/>
                <a:gd name="connsiteY14" fmla="*/ 197908 h 316653"/>
                <a:gd name="connsiteX15" fmla="*/ 296863 w 356235"/>
                <a:gd name="connsiteY15" fmla="*/ 197908 h 316653"/>
                <a:gd name="connsiteX16" fmla="*/ 296863 w 356235"/>
                <a:gd name="connsiteY16" fmla="*/ 316653 h 316653"/>
                <a:gd name="connsiteX17" fmla="*/ 336444 w 356235"/>
                <a:gd name="connsiteY17" fmla="*/ 316653 h 316653"/>
                <a:gd name="connsiteX18" fmla="*/ 336444 w 356235"/>
                <a:gd name="connsiteY18" fmla="*/ 197908 h 316653"/>
                <a:gd name="connsiteX19" fmla="*/ 356235 w 356235"/>
                <a:gd name="connsiteY19" fmla="*/ 197908 h 316653"/>
                <a:gd name="connsiteX20" fmla="*/ 178118 w 356235"/>
                <a:gd name="connsiteY20" fmla="*/ 277072 h 316653"/>
                <a:gd name="connsiteX21" fmla="*/ 59373 w 356235"/>
                <a:gd name="connsiteY21" fmla="*/ 277072 h 316653"/>
                <a:gd name="connsiteX22" fmla="*/ 59373 w 356235"/>
                <a:gd name="connsiteY22" fmla="*/ 197908 h 316653"/>
                <a:gd name="connsiteX23" fmla="*/ 178118 w 356235"/>
                <a:gd name="connsiteY23" fmla="*/ 197908 h 316653"/>
                <a:gd name="connsiteX24" fmla="*/ 178118 w 356235"/>
                <a:gd name="connsiteY24" fmla="*/ 277072 h 31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6235" h="316653">
                  <a:moveTo>
                    <a:pt x="336444" y="0"/>
                  </a:moveTo>
                  <a:lnTo>
                    <a:pt x="19791" y="0"/>
                  </a:lnTo>
                  <a:lnTo>
                    <a:pt x="19791" y="39582"/>
                  </a:lnTo>
                  <a:lnTo>
                    <a:pt x="336444" y="39582"/>
                  </a:lnTo>
                  <a:lnTo>
                    <a:pt x="336444" y="0"/>
                  </a:lnTo>
                  <a:close/>
                  <a:moveTo>
                    <a:pt x="356235" y="197908"/>
                  </a:moveTo>
                  <a:lnTo>
                    <a:pt x="356235" y="158327"/>
                  </a:lnTo>
                  <a:lnTo>
                    <a:pt x="336444" y="59373"/>
                  </a:lnTo>
                  <a:lnTo>
                    <a:pt x="19791" y="59373"/>
                  </a:lnTo>
                  <a:lnTo>
                    <a:pt x="0" y="158327"/>
                  </a:lnTo>
                  <a:lnTo>
                    <a:pt x="0" y="197908"/>
                  </a:lnTo>
                  <a:lnTo>
                    <a:pt x="19791" y="197908"/>
                  </a:lnTo>
                  <a:lnTo>
                    <a:pt x="19791" y="316653"/>
                  </a:lnTo>
                  <a:lnTo>
                    <a:pt x="217699" y="316653"/>
                  </a:lnTo>
                  <a:lnTo>
                    <a:pt x="217699" y="197908"/>
                  </a:lnTo>
                  <a:lnTo>
                    <a:pt x="296863" y="197908"/>
                  </a:lnTo>
                  <a:lnTo>
                    <a:pt x="296863" y="316653"/>
                  </a:lnTo>
                  <a:lnTo>
                    <a:pt x="336444" y="316653"/>
                  </a:lnTo>
                  <a:lnTo>
                    <a:pt x="336444" y="197908"/>
                  </a:lnTo>
                  <a:lnTo>
                    <a:pt x="356235" y="197908"/>
                  </a:lnTo>
                  <a:close/>
                  <a:moveTo>
                    <a:pt x="178118" y="277072"/>
                  </a:moveTo>
                  <a:lnTo>
                    <a:pt x="59373" y="277072"/>
                  </a:lnTo>
                  <a:lnTo>
                    <a:pt x="59373" y="197908"/>
                  </a:lnTo>
                  <a:lnTo>
                    <a:pt x="178118" y="197908"/>
                  </a:lnTo>
                  <a:lnTo>
                    <a:pt x="178118" y="277072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94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95" name="Rectangle: Rounded Corners 94">
            <a:extLst>
              <a:ext uri="{FF2B5EF4-FFF2-40B4-BE49-F238E27FC236}">
                <a16:creationId xmlns:a16="http://schemas.microsoft.com/office/drawing/2014/main" id="{BA66FFD7-3DE1-4316-99C2-1F5A1F81F12C}"/>
              </a:ext>
            </a:extLst>
          </p:cNvPr>
          <p:cNvSpPr/>
          <p:nvPr/>
        </p:nvSpPr>
        <p:spPr>
          <a:xfrm>
            <a:off x="4599598" y="1727650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6" name="Graphic 13">
            <a:extLst>
              <a:ext uri="{FF2B5EF4-FFF2-40B4-BE49-F238E27FC236}">
                <a16:creationId xmlns:a16="http://schemas.microsoft.com/office/drawing/2014/main" id="{27D9738A-3917-49EB-8432-119C7CE741B0}"/>
              </a:ext>
            </a:extLst>
          </p:cNvPr>
          <p:cNvGrpSpPr/>
          <p:nvPr/>
        </p:nvGrpSpPr>
        <p:grpSpPr>
          <a:xfrm>
            <a:off x="6767384" y="1804771"/>
            <a:ext cx="228600" cy="228600"/>
            <a:chOff x="5981700" y="3314700"/>
            <a:chExt cx="228600" cy="228600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410D2AC7-38E6-4B18-98ED-677A254B6BC1}"/>
                </a:ext>
              </a:extLst>
            </p:cNvPr>
            <p:cNvSpPr/>
            <p:nvPr/>
          </p:nvSpPr>
          <p:spPr>
            <a:xfrm>
              <a:off x="5981700" y="3314700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473F059-6D11-4D12-A4E8-49334D4ADA67}"/>
                </a:ext>
              </a:extLst>
            </p:cNvPr>
            <p:cNvSpPr/>
            <p:nvPr/>
          </p:nvSpPr>
          <p:spPr>
            <a:xfrm>
              <a:off x="6048375" y="3409950"/>
              <a:ext cx="95250" cy="47625"/>
            </a:xfrm>
            <a:custGeom>
              <a:avLst/>
              <a:gdLst>
                <a:gd name="connsiteX0" fmla="*/ 0 w 95250"/>
                <a:gd name="connsiteY0" fmla="*/ 0 h 47625"/>
                <a:gd name="connsiteX1" fmla="*/ 47625 w 95250"/>
                <a:gd name="connsiteY1" fmla="*/ 47625 h 47625"/>
                <a:gd name="connsiteX2" fmla="*/ 95250 w 95250"/>
                <a:gd name="connsiteY2" fmla="*/ 0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0" h="47625">
                  <a:moveTo>
                    <a:pt x="0" y="0"/>
                  </a:moveTo>
                  <a:lnTo>
                    <a:pt x="47625" y="47625"/>
                  </a:lnTo>
                  <a:lnTo>
                    <a:pt x="95250" y="0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360187DE-2DB2-472A-A1D5-17CED6AF1D6C}"/>
              </a:ext>
            </a:extLst>
          </p:cNvPr>
          <p:cNvSpPr txBox="1"/>
          <p:nvPr/>
        </p:nvSpPr>
        <p:spPr>
          <a:xfrm>
            <a:off x="4606962" y="1789124"/>
            <a:ext cx="23397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 err="1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MyStore</a:t>
            </a:r>
            <a:r>
              <a:rPr lang="en-MY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– Shah </a:t>
            </a:r>
            <a:r>
              <a:rPr lang="en-MY" sz="1200" dirty="0" err="1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Alam</a:t>
            </a:r>
            <a:endParaRPr lang="en-US" sz="12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7D2A991E-50EF-4FF4-88B7-5DE3C202214F}"/>
              </a:ext>
            </a:extLst>
          </p:cNvPr>
          <p:cNvSpPr txBox="1"/>
          <p:nvPr/>
        </p:nvSpPr>
        <p:spPr>
          <a:xfrm>
            <a:off x="4532809" y="2245905"/>
            <a:ext cx="23397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No2, Jalan Prima A23/D, </a:t>
            </a:r>
            <a:r>
              <a:rPr lang="en-MY" sz="1200" dirty="0" err="1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Kemuning</a:t>
            </a:r>
            <a:r>
              <a:rPr lang="en-MY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Utama, Shah </a:t>
            </a:r>
            <a:r>
              <a:rPr lang="en-MY" sz="1200" dirty="0" err="1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Alam</a:t>
            </a:r>
            <a:endParaRPr lang="en-US" sz="12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6C66C6-14B8-4E0C-89DD-BBF9F1BC1E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766F7AA6-D0AF-4FD8-AE25-0C33AC4C5B39}"/>
              </a:ext>
            </a:extLst>
          </p:cNvPr>
          <p:cNvSpPr txBox="1"/>
          <p:nvPr/>
        </p:nvSpPr>
        <p:spPr>
          <a:xfrm>
            <a:off x="4606962" y="3665903"/>
            <a:ext cx="23397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No28</a:t>
            </a:r>
            <a:endParaRPr lang="en-US" sz="12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5D7CF304-E813-40D2-8517-B1D35807A853}"/>
              </a:ext>
            </a:extLst>
          </p:cNvPr>
          <p:cNvSpPr txBox="1"/>
          <p:nvPr/>
        </p:nvSpPr>
        <p:spPr>
          <a:xfrm>
            <a:off x="4606962" y="4162929"/>
            <a:ext cx="23397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Jalan Example 48/32</a:t>
            </a:r>
            <a:endParaRPr lang="en-US" sz="12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BFB6BDF-C5C9-4057-9CAA-57F610D8E3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8711" b="28711"/>
          <a:stretch/>
        </p:blipFill>
        <p:spPr>
          <a:xfrm>
            <a:off x="7324982" y="950526"/>
            <a:ext cx="3043847" cy="3115891"/>
          </a:xfrm>
          <a:prstGeom prst="rect">
            <a:avLst/>
          </a:prstGeom>
          <a:effectLst>
            <a:innerShdw blurRad="203200">
              <a:prstClr val="black">
                <a:alpha val="21000"/>
              </a:prstClr>
            </a:innerShdw>
          </a:effec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1D756424-CECC-4077-BC4A-6B582DEB2982}"/>
              </a:ext>
            </a:extLst>
          </p:cNvPr>
          <p:cNvGrpSpPr/>
          <p:nvPr/>
        </p:nvGrpSpPr>
        <p:grpSpPr>
          <a:xfrm>
            <a:off x="7486500" y="4315336"/>
            <a:ext cx="2768893" cy="370163"/>
            <a:chOff x="7486500" y="4315336"/>
            <a:chExt cx="2768893" cy="370163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149339F8-7C1B-475A-A4ED-73FA860F4A39}"/>
                </a:ext>
              </a:extLst>
            </p:cNvPr>
            <p:cNvGrpSpPr/>
            <p:nvPr/>
          </p:nvGrpSpPr>
          <p:grpSpPr>
            <a:xfrm>
              <a:off x="7486500" y="4315336"/>
              <a:ext cx="2768893" cy="370163"/>
              <a:chOff x="7486500" y="4335902"/>
              <a:chExt cx="2768893" cy="370163"/>
            </a:xfrm>
          </p:grpSpPr>
          <p:grpSp>
            <p:nvGrpSpPr>
              <p:cNvPr id="94" name="Graphic 22">
                <a:extLst>
                  <a:ext uri="{FF2B5EF4-FFF2-40B4-BE49-F238E27FC236}">
                    <a16:creationId xmlns:a16="http://schemas.microsoft.com/office/drawing/2014/main" id="{0B678909-6EF2-4C45-9AE0-447B2CBC2A6A}"/>
                  </a:ext>
                </a:extLst>
              </p:cNvPr>
              <p:cNvGrpSpPr/>
              <p:nvPr/>
            </p:nvGrpSpPr>
            <p:grpSpPr>
              <a:xfrm>
                <a:off x="7486500" y="4335902"/>
                <a:ext cx="370163" cy="370163"/>
                <a:chOff x="5981700" y="3314700"/>
                <a:chExt cx="474980" cy="474980"/>
              </a:xfrm>
            </p:grpSpPr>
            <p:sp>
              <p:nvSpPr>
                <p:cNvPr id="96" name="Freeform: Shape 95">
                  <a:extLst>
                    <a:ext uri="{FF2B5EF4-FFF2-40B4-BE49-F238E27FC236}">
                      <a16:creationId xmlns:a16="http://schemas.microsoft.com/office/drawing/2014/main" id="{3DBF7988-24EC-470F-B339-7D78566F7DC7}"/>
                    </a:ext>
                  </a:extLst>
                </p:cNvPr>
                <p:cNvSpPr/>
                <p:nvPr/>
              </p:nvSpPr>
              <p:spPr>
                <a:xfrm>
                  <a:off x="5981700" y="3314700"/>
                  <a:ext cx="474980" cy="474980"/>
                </a:xfrm>
                <a:custGeom>
                  <a:avLst/>
                  <a:gdLst>
                    <a:gd name="connsiteX0" fmla="*/ 0 w 474980"/>
                    <a:gd name="connsiteY0" fmla="*/ 0 h 474980"/>
                    <a:gd name="connsiteX1" fmla="*/ 474980 w 474980"/>
                    <a:gd name="connsiteY1" fmla="*/ 0 h 474980"/>
                    <a:gd name="connsiteX2" fmla="*/ 474980 w 474980"/>
                    <a:gd name="connsiteY2" fmla="*/ 474980 h 474980"/>
                    <a:gd name="connsiteX3" fmla="*/ 0 w 474980"/>
                    <a:gd name="connsiteY3" fmla="*/ 474980 h 4749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74980" h="474980">
                      <a:moveTo>
                        <a:pt x="0" y="0"/>
                      </a:moveTo>
                      <a:lnTo>
                        <a:pt x="474980" y="0"/>
                      </a:lnTo>
                      <a:lnTo>
                        <a:pt x="474980" y="474980"/>
                      </a:lnTo>
                      <a:lnTo>
                        <a:pt x="0" y="474980"/>
                      </a:lnTo>
                      <a:close/>
                    </a:path>
                  </a:pathLst>
                </a:custGeom>
                <a:noFill/>
                <a:ln w="194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7" name="Freeform: Shape 96">
                  <a:extLst>
                    <a:ext uri="{FF2B5EF4-FFF2-40B4-BE49-F238E27FC236}">
                      <a16:creationId xmlns:a16="http://schemas.microsoft.com/office/drawing/2014/main" id="{00DB09C3-4C84-4763-9714-8F98D52D0280}"/>
                    </a:ext>
                  </a:extLst>
                </p:cNvPr>
                <p:cNvSpPr/>
                <p:nvPr/>
              </p:nvSpPr>
              <p:spPr>
                <a:xfrm>
                  <a:off x="6041072" y="3393863"/>
                  <a:ext cx="356235" cy="316653"/>
                </a:xfrm>
                <a:custGeom>
                  <a:avLst/>
                  <a:gdLst>
                    <a:gd name="connsiteX0" fmla="*/ 336444 w 356235"/>
                    <a:gd name="connsiteY0" fmla="*/ 0 h 316653"/>
                    <a:gd name="connsiteX1" fmla="*/ 19791 w 356235"/>
                    <a:gd name="connsiteY1" fmla="*/ 0 h 316653"/>
                    <a:gd name="connsiteX2" fmla="*/ 19791 w 356235"/>
                    <a:gd name="connsiteY2" fmla="*/ 39582 h 316653"/>
                    <a:gd name="connsiteX3" fmla="*/ 336444 w 356235"/>
                    <a:gd name="connsiteY3" fmla="*/ 39582 h 316653"/>
                    <a:gd name="connsiteX4" fmla="*/ 336444 w 356235"/>
                    <a:gd name="connsiteY4" fmla="*/ 0 h 316653"/>
                    <a:gd name="connsiteX5" fmla="*/ 356235 w 356235"/>
                    <a:gd name="connsiteY5" fmla="*/ 197908 h 316653"/>
                    <a:gd name="connsiteX6" fmla="*/ 356235 w 356235"/>
                    <a:gd name="connsiteY6" fmla="*/ 158327 h 316653"/>
                    <a:gd name="connsiteX7" fmla="*/ 336444 w 356235"/>
                    <a:gd name="connsiteY7" fmla="*/ 59373 h 316653"/>
                    <a:gd name="connsiteX8" fmla="*/ 19791 w 356235"/>
                    <a:gd name="connsiteY8" fmla="*/ 59373 h 316653"/>
                    <a:gd name="connsiteX9" fmla="*/ 0 w 356235"/>
                    <a:gd name="connsiteY9" fmla="*/ 158327 h 316653"/>
                    <a:gd name="connsiteX10" fmla="*/ 0 w 356235"/>
                    <a:gd name="connsiteY10" fmla="*/ 197908 h 316653"/>
                    <a:gd name="connsiteX11" fmla="*/ 19791 w 356235"/>
                    <a:gd name="connsiteY11" fmla="*/ 197908 h 316653"/>
                    <a:gd name="connsiteX12" fmla="*/ 19791 w 356235"/>
                    <a:gd name="connsiteY12" fmla="*/ 316653 h 316653"/>
                    <a:gd name="connsiteX13" fmla="*/ 217699 w 356235"/>
                    <a:gd name="connsiteY13" fmla="*/ 316653 h 316653"/>
                    <a:gd name="connsiteX14" fmla="*/ 217699 w 356235"/>
                    <a:gd name="connsiteY14" fmla="*/ 197908 h 316653"/>
                    <a:gd name="connsiteX15" fmla="*/ 296863 w 356235"/>
                    <a:gd name="connsiteY15" fmla="*/ 197908 h 316653"/>
                    <a:gd name="connsiteX16" fmla="*/ 296863 w 356235"/>
                    <a:gd name="connsiteY16" fmla="*/ 316653 h 316653"/>
                    <a:gd name="connsiteX17" fmla="*/ 336444 w 356235"/>
                    <a:gd name="connsiteY17" fmla="*/ 316653 h 316653"/>
                    <a:gd name="connsiteX18" fmla="*/ 336444 w 356235"/>
                    <a:gd name="connsiteY18" fmla="*/ 197908 h 316653"/>
                    <a:gd name="connsiteX19" fmla="*/ 356235 w 356235"/>
                    <a:gd name="connsiteY19" fmla="*/ 197908 h 316653"/>
                    <a:gd name="connsiteX20" fmla="*/ 178118 w 356235"/>
                    <a:gd name="connsiteY20" fmla="*/ 277072 h 316653"/>
                    <a:gd name="connsiteX21" fmla="*/ 59373 w 356235"/>
                    <a:gd name="connsiteY21" fmla="*/ 277072 h 316653"/>
                    <a:gd name="connsiteX22" fmla="*/ 59373 w 356235"/>
                    <a:gd name="connsiteY22" fmla="*/ 197908 h 316653"/>
                    <a:gd name="connsiteX23" fmla="*/ 178118 w 356235"/>
                    <a:gd name="connsiteY23" fmla="*/ 197908 h 316653"/>
                    <a:gd name="connsiteX24" fmla="*/ 178118 w 356235"/>
                    <a:gd name="connsiteY24" fmla="*/ 277072 h 3166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356235" h="316653">
                      <a:moveTo>
                        <a:pt x="336444" y="0"/>
                      </a:moveTo>
                      <a:lnTo>
                        <a:pt x="19791" y="0"/>
                      </a:lnTo>
                      <a:lnTo>
                        <a:pt x="19791" y="39582"/>
                      </a:lnTo>
                      <a:lnTo>
                        <a:pt x="336444" y="39582"/>
                      </a:lnTo>
                      <a:lnTo>
                        <a:pt x="336444" y="0"/>
                      </a:lnTo>
                      <a:close/>
                      <a:moveTo>
                        <a:pt x="356235" y="197908"/>
                      </a:moveTo>
                      <a:lnTo>
                        <a:pt x="356235" y="158327"/>
                      </a:lnTo>
                      <a:lnTo>
                        <a:pt x="336444" y="59373"/>
                      </a:lnTo>
                      <a:lnTo>
                        <a:pt x="19791" y="59373"/>
                      </a:lnTo>
                      <a:lnTo>
                        <a:pt x="0" y="158327"/>
                      </a:lnTo>
                      <a:lnTo>
                        <a:pt x="0" y="197908"/>
                      </a:lnTo>
                      <a:lnTo>
                        <a:pt x="19791" y="197908"/>
                      </a:lnTo>
                      <a:lnTo>
                        <a:pt x="19791" y="316653"/>
                      </a:lnTo>
                      <a:lnTo>
                        <a:pt x="217699" y="316653"/>
                      </a:lnTo>
                      <a:lnTo>
                        <a:pt x="217699" y="197908"/>
                      </a:lnTo>
                      <a:lnTo>
                        <a:pt x="296863" y="197908"/>
                      </a:lnTo>
                      <a:lnTo>
                        <a:pt x="296863" y="316653"/>
                      </a:lnTo>
                      <a:lnTo>
                        <a:pt x="336444" y="316653"/>
                      </a:lnTo>
                      <a:lnTo>
                        <a:pt x="336444" y="197908"/>
                      </a:lnTo>
                      <a:lnTo>
                        <a:pt x="356235" y="197908"/>
                      </a:lnTo>
                      <a:close/>
                      <a:moveTo>
                        <a:pt x="178118" y="277072"/>
                      </a:moveTo>
                      <a:lnTo>
                        <a:pt x="59373" y="277072"/>
                      </a:lnTo>
                      <a:lnTo>
                        <a:pt x="59373" y="197908"/>
                      </a:lnTo>
                      <a:lnTo>
                        <a:pt x="178118" y="197908"/>
                      </a:lnTo>
                      <a:lnTo>
                        <a:pt x="178118" y="277072"/>
                      </a:ln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194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9CEA277-B0F6-4E00-8C6F-B21C0D8E160A}"/>
                  </a:ext>
                </a:extLst>
              </p:cNvPr>
              <p:cNvSpPr txBox="1"/>
              <p:nvPr/>
            </p:nvSpPr>
            <p:spPr>
              <a:xfrm>
                <a:off x="7915675" y="4384682"/>
                <a:ext cx="233971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1200" dirty="0" err="1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MyStore</a:t>
                </a:r>
                <a:r>
                  <a:rPr lang="en-MY" sz="12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 – Shah </a:t>
                </a:r>
                <a:r>
                  <a:rPr lang="en-MY" sz="1200" dirty="0" err="1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Alam</a:t>
                </a:r>
                <a:endParaRPr lang="en-US" sz="12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grpSp>
          <p:nvGrpSpPr>
            <p:cNvPr id="111" name="Graphic 99">
              <a:extLst>
                <a:ext uri="{FF2B5EF4-FFF2-40B4-BE49-F238E27FC236}">
                  <a16:creationId xmlns:a16="http://schemas.microsoft.com/office/drawing/2014/main" id="{1A33A9C7-81BE-48D6-9D12-CE115DDBCF9A}"/>
                </a:ext>
              </a:extLst>
            </p:cNvPr>
            <p:cNvGrpSpPr/>
            <p:nvPr/>
          </p:nvGrpSpPr>
          <p:grpSpPr>
            <a:xfrm>
              <a:off x="10020409" y="4387637"/>
              <a:ext cx="228600" cy="228600"/>
              <a:chOff x="5981700" y="3314700"/>
              <a:chExt cx="228600" cy="228600"/>
            </a:xfrm>
          </p:grpSpPr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BEBEDE87-8C18-49DA-AD04-F6BCC7A6D071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228600" cy="228600"/>
              </a:xfrm>
              <a:custGeom>
                <a:avLst/>
                <a:gdLst>
                  <a:gd name="connsiteX0" fmla="*/ 0 w 228600"/>
                  <a:gd name="connsiteY0" fmla="*/ 0 h 228600"/>
                  <a:gd name="connsiteX1" fmla="*/ 228600 w 228600"/>
                  <a:gd name="connsiteY1" fmla="*/ 0 h 228600"/>
                  <a:gd name="connsiteX2" fmla="*/ 228600 w 228600"/>
                  <a:gd name="connsiteY2" fmla="*/ 228600 h 228600"/>
                  <a:gd name="connsiteX3" fmla="*/ 0 w 228600"/>
                  <a:gd name="connsiteY3" fmla="*/ 2286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8600" h="228600">
                    <a:moveTo>
                      <a:pt x="0" y="0"/>
                    </a:moveTo>
                    <a:lnTo>
                      <a:pt x="228600" y="0"/>
                    </a:lnTo>
                    <a:lnTo>
                      <a:pt x="228600" y="228600"/>
                    </a:lnTo>
                    <a:lnTo>
                      <a:pt x="0" y="228600"/>
                    </a:lnTo>
                    <a:close/>
                  </a:path>
                </a:pathLst>
              </a:custGeom>
              <a:no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6C4E31DC-8F17-4F8F-BEAF-928981D541A5}"/>
                  </a:ext>
                </a:extLst>
              </p:cNvPr>
              <p:cNvSpPr/>
              <p:nvPr/>
            </p:nvSpPr>
            <p:spPr>
              <a:xfrm>
                <a:off x="6010275" y="3343251"/>
                <a:ext cx="171473" cy="171473"/>
              </a:xfrm>
              <a:custGeom>
                <a:avLst/>
                <a:gdLst>
                  <a:gd name="connsiteX0" fmla="*/ 0 w 171473"/>
                  <a:gd name="connsiteY0" fmla="*/ 135755 h 171473"/>
                  <a:gd name="connsiteX1" fmla="*/ 0 w 171473"/>
                  <a:gd name="connsiteY1" fmla="*/ 171474 h 171473"/>
                  <a:gd name="connsiteX2" fmla="*/ 35719 w 171473"/>
                  <a:gd name="connsiteY2" fmla="*/ 171474 h 171473"/>
                  <a:gd name="connsiteX3" fmla="*/ 141065 w 171473"/>
                  <a:gd name="connsiteY3" fmla="*/ 66127 h 171473"/>
                  <a:gd name="connsiteX4" fmla="*/ 105347 w 171473"/>
                  <a:gd name="connsiteY4" fmla="*/ 30409 h 171473"/>
                  <a:gd name="connsiteX5" fmla="*/ 0 w 171473"/>
                  <a:gd name="connsiteY5" fmla="*/ 135755 h 171473"/>
                  <a:gd name="connsiteX6" fmla="*/ 168688 w 171473"/>
                  <a:gd name="connsiteY6" fmla="*/ 38505 h 171473"/>
                  <a:gd name="connsiteX7" fmla="*/ 168688 w 171473"/>
                  <a:gd name="connsiteY7" fmla="*/ 25075 h 171473"/>
                  <a:gd name="connsiteX8" fmla="*/ 146399 w 171473"/>
                  <a:gd name="connsiteY8" fmla="*/ 2786 h 171473"/>
                  <a:gd name="connsiteX9" fmla="*/ 132969 w 171473"/>
                  <a:gd name="connsiteY9" fmla="*/ 2786 h 171473"/>
                  <a:gd name="connsiteX10" fmla="*/ 115538 w 171473"/>
                  <a:gd name="connsiteY10" fmla="*/ 20217 h 171473"/>
                  <a:gd name="connsiteX11" fmla="*/ 151257 w 171473"/>
                  <a:gd name="connsiteY11" fmla="*/ 55936 h 171473"/>
                  <a:gd name="connsiteX12" fmla="*/ 168688 w 171473"/>
                  <a:gd name="connsiteY12" fmla="*/ 38505 h 1714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71473" h="171473">
                    <a:moveTo>
                      <a:pt x="0" y="135755"/>
                    </a:moveTo>
                    <a:lnTo>
                      <a:pt x="0" y="171474"/>
                    </a:lnTo>
                    <a:lnTo>
                      <a:pt x="35719" y="171474"/>
                    </a:lnTo>
                    <a:lnTo>
                      <a:pt x="141065" y="66127"/>
                    </a:lnTo>
                    <a:lnTo>
                      <a:pt x="105347" y="30409"/>
                    </a:lnTo>
                    <a:lnTo>
                      <a:pt x="0" y="135755"/>
                    </a:lnTo>
                    <a:close/>
                    <a:moveTo>
                      <a:pt x="168688" y="38505"/>
                    </a:moveTo>
                    <a:cubicBezTo>
                      <a:pt x="172403" y="34790"/>
                      <a:pt x="172403" y="28789"/>
                      <a:pt x="168688" y="25075"/>
                    </a:cubicBezTo>
                    <a:lnTo>
                      <a:pt x="146399" y="2786"/>
                    </a:lnTo>
                    <a:cubicBezTo>
                      <a:pt x="142685" y="-929"/>
                      <a:pt x="136684" y="-929"/>
                      <a:pt x="132969" y="2786"/>
                    </a:cubicBezTo>
                    <a:lnTo>
                      <a:pt x="115538" y="20217"/>
                    </a:lnTo>
                    <a:lnTo>
                      <a:pt x="151257" y="55936"/>
                    </a:lnTo>
                    <a:lnTo>
                      <a:pt x="168688" y="38505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40AA53F-7B81-495D-9FB7-511323575DE8}"/>
              </a:ext>
            </a:extLst>
          </p:cNvPr>
          <p:cNvGrpSpPr/>
          <p:nvPr/>
        </p:nvGrpSpPr>
        <p:grpSpPr>
          <a:xfrm>
            <a:off x="7532769" y="4824934"/>
            <a:ext cx="2722624" cy="287679"/>
            <a:chOff x="7532769" y="4824934"/>
            <a:chExt cx="2722624" cy="287679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034C427B-FCD4-44E6-9BED-7F2941538789}"/>
                </a:ext>
              </a:extLst>
            </p:cNvPr>
            <p:cNvGrpSpPr/>
            <p:nvPr/>
          </p:nvGrpSpPr>
          <p:grpSpPr>
            <a:xfrm>
              <a:off x="7532769" y="4824934"/>
              <a:ext cx="2722624" cy="287679"/>
              <a:chOff x="7532769" y="4845500"/>
              <a:chExt cx="2722624" cy="287679"/>
            </a:xfrm>
          </p:grpSpPr>
          <p:grpSp>
            <p:nvGrpSpPr>
              <p:cNvPr id="102" name="Graphic 29">
                <a:extLst>
                  <a:ext uri="{FF2B5EF4-FFF2-40B4-BE49-F238E27FC236}">
                    <a16:creationId xmlns:a16="http://schemas.microsoft.com/office/drawing/2014/main" id="{D2F85304-43B7-488C-A177-FB1FBF49493C}"/>
                  </a:ext>
                </a:extLst>
              </p:cNvPr>
              <p:cNvGrpSpPr/>
              <p:nvPr/>
            </p:nvGrpSpPr>
            <p:grpSpPr>
              <a:xfrm>
                <a:off x="7532769" y="4845500"/>
                <a:ext cx="277624" cy="277624"/>
                <a:chOff x="5981700" y="3314700"/>
                <a:chExt cx="228600" cy="228600"/>
              </a:xfrm>
            </p:grpSpPr>
            <p:sp>
              <p:nvSpPr>
                <p:cNvPr id="103" name="Freeform: Shape 102">
                  <a:extLst>
                    <a:ext uri="{FF2B5EF4-FFF2-40B4-BE49-F238E27FC236}">
                      <a16:creationId xmlns:a16="http://schemas.microsoft.com/office/drawing/2014/main" id="{5D6B6345-BA67-42D8-AC93-2DA15190F1AF}"/>
                    </a:ext>
                  </a:extLst>
                </p:cNvPr>
                <p:cNvSpPr/>
                <p:nvPr/>
              </p:nvSpPr>
              <p:spPr>
                <a:xfrm>
                  <a:off x="5981700" y="3314700"/>
                  <a:ext cx="228600" cy="228600"/>
                </a:xfrm>
                <a:custGeom>
                  <a:avLst/>
                  <a:gdLst>
                    <a:gd name="connsiteX0" fmla="*/ 0 w 228600"/>
                    <a:gd name="connsiteY0" fmla="*/ 0 h 228600"/>
                    <a:gd name="connsiteX1" fmla="*/ 228600 w 228600"/>
                    <a:gd name="connsiteY1" fmla="*/ 0 h 228600"/>
                    <a:gd name="connsiteX2" fmla="*/ 228600 w 228600"/>
                    <a:gd name="connsiteY2" fmla="*/ 228600 h 228600"/>
                    <a:gd name="connsiteX3" fmla="*/ 0 w 228600"/>
                    <a:gd name="connsiteY3" fmla="*/ 228600 h 228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28600" h="228600">
                      <a:moveTo>
                        <a:pt x="0" y="0"/>
                      </a:moveTo>
                      <a:lnTo>
                        <a:pt x="228600" y="0"/>
                      </a:lnTo>
                      <a:lnTo>
                        <a:pt x="228600" y="228600"/>
                      </a:lnTo>
                      <a:lnTo>
                        <a:pt x="0" y="228600"/>
                      </a:lnTo>
                      <a:close/>
                    </a:path>
                  </a:pathLst>
                </a:custGeom>
                <a:noFill/>
                <a:ln w="31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4" name="Freeform: Shape 103">
                  <a:extLst>
                    <a:ext uri="{FF2B5EF4-FFF2-40B4-BE49-F238E27FC236}">
                      <a16:creationId xmlns:a16="http://schemas.microsoft.com/office/drawing/2014/main" id="{A8247CC4-3602-49F1-84D3-B9463EE84CB9}"/>
                    </a:ext>
                  </a:extLst>
                </p:cNvPr>
                <p:cNvSpPr/>
                <p:nvPr/>
              </p:nvSpPr>
              <p:spPr>
                <a:xfrm>
                  <a:off x="5991225" y="3368992"/>
                  <a:ext cx="133350" cy="145732"/>
                </a:xfrm>
                <a:custGeom>
                  <a:avLst/>
                  <a:gdLst>
                    <a:gd name="connsiteX0" fmla="*/ 68294 w 133350"/>
                    <a:gd name="connsiteY0" fmla="*/ 0 h 145732"/>
                    <a:gd name="connsiteX1" fmla="*/ 0 w 133350"/>
                    <a:gd name="connsiteY1" fmla="*/ 45529 h 145732"/>
                    <a:gd name="connsiteX2" fmla="*/ 0 w 133350"/>
                    <a:gd name="connsiteY2" fmla="*/ 145733 h 145732"/>
                    <a:gd name="connsiteX3" fmla="*/ 47625 w 133350"/>
                    <a:gd name="connsiteY3" fmla="*/ 145733 h 145732"/>
                    <a:gd name="connsiteX4" fmla="*/ 47625 w 133350"/>
                    <a:gd name="connsiteY4" fmla="*/ 69533 h 145732"/>
                    <a:gd name="connsiteX5" fmla="*/ 85725 w 133350"/>
                    <a:gd name="connsiteY5" fmla="*/ 69533 h 145732"/>
                    <a:gd name="connsiteX6" fmla="*/ 85725 w 133350"/>
                    <a:gd name="connsiteY6" fmla="*/ 145733 h 145732"/>
                    <a:gd name="connsiteX7" fmla="*/ 133350 w 133350"/>
                    <a:gd name="connsiteY7" fmla="*/ 145733 h 145732"/>
                    <a:gd name="connsiteX8" fmla="*/ 133350 w 133350"/>
                    <a:gd name="connsiteY8" fmla="*/ 43339 h 1457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3350" h="145732">
                      <a:moveTo>
                        <a:pt x="68294" y="0"/>
                      </a:moveTo>
                      <a:lnTo>
                        <a:pt x="0" y="45529"/>
                      </a:lnTo>
                      <a:lnTo>
                        <a:pt x="0" y="145733"/>
                      </a:lnTo>
                      <a:lnTo>
                        <a:pt x="47625" y="145733"/>
                      </a:lnTo>
                      <a:lnTo>
                        <a:pt x="47625" y="69533"/>
                      </a:lnTo>
                      <a:lnTo>
                        <a:pt x="85725" y="69533"/>
                      </a:lnTo>
                      <a:lnTo>
                        <a:pt x="85725" y="145733"/>
                      </a:lnTo>
                      <a:lnTo>
                        <a:pt x="133350" y="145733"/>
                      </a:lnTo>
                      <a:lnTo>
                        <a:pt x="133350" y="43339"/>
                      </a:ln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31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7" name="Freeform: Shape 106">
                  <a:extLst>
                    <a:ext uri="{FF2B5EF4-FFF2-40B4-BE49-F238E27FC236}">
                      <a16:creationId xmlns:a16="http://schemas.microsoft.com/office/drawing/2014/main" id="{33751EC0-F097-4DC8-9F1A-1DA0DFAA30E9}"/>
                    </a:ext>
                  </a:extLst>
                </p:cNvPr>
                <p:cNvSpPr/>
                <p:nvPr/>
              </p:nvSpPr>
              <p:spPr>
                <a:xfrm>
                  <a:off x="6143625" y="3381375"/>
                  <a:ext cx="19050" cy="19050"/>
                </a:xfrm>
                <a:custGeom>
                  <a:avLst/>
                  <a:gdLst>
                    <a:gd name="connsiteX0" fmla="*/ 0 w 19050"/>
                    <a:gd name="connsiteY0" fmla="*/ 0 h 19050"/>
                    <a:gd name="connsiteX1" fmla="*/ 19050 w 19050"/>
                    <a:gd name="connsiteY1" fmla="*/ 0 h 19050"/>
                    <a:gd name="connsiteX2" fmla="*/ 19050 w 19050"/>
                    <a:gd name="connsiteY2" fmla="*/ 19050 h 19050"/>
                    <a:gd name="connsiteX3" fmla="*/ 0 w 19050"/>
                    <a:gd name="connsiteY3" fmla="*/ 19050 h 19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9050" h="19050">
                      <a:moveTo>
                        <a:pt x="0" y="0"/>
                      </a:moveTo>
                      <a:lnTo>
                        <a:pt x="19050" y="0"/>
                      </a:lnTo>
                      <a:lnTo>
                        <a:pt x="19050" y="19050"/>
                      </a:lnTo>
                      <a:lnTo>
                        <a:pt x="0" y="19050"/>
                      </a:lnTo>
                      <a:close/>
                    </a:path>
                  </a:pathLst>
                </a:custGeom>
                <a:noFill/>
                <a:ln w="31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8" name="Freeform: Shape 107">
                  <a:extLst>
                    <a:ext uri="{FF2B5EF4-FFF2-40B4-BE49-F238E27FC236}">
                      <a16:creationId xmlns:a16="http://schemas.microsoft.com/office/drawing/2014/main" id="{71DC5A7B-3201-47C5-8138-BE33E8A13D2A}"/>
                    </a:ext>
                  </a:extLst>
                </p:cNvPr>
                <p:cNvSpPr/>
                <p:nvPr/>
              </p:nvSpPr>
              <p:spPr>
                <a:xfrm>
                  <a:off x="6076950" y="3343275"/>
                  <a:ext cx="123825" cy="171450"/>
                </a:xfrm>
                <a:custGeom>
                  <a:avLst/>
                  <a:gdLst>
                    <a:gd name="connsiteX0" fmla="*/ 0 w 123825"/>
                    <a:gd name="connsiteY0" fmla="*/ 0 h 171450"/>
                    <a:gd name="connsiteX1" fmla="*/ 0 w 123825"/>
                    <a:gd name="connsiteY1" fmla="*/ 14383 h 171450"/>
                    <a:gd name="connsiteX2" fmla="*/ 19050 w 123825"/>
                    <a:gd name="connsiteY2" fmla="*/ 27051 h 171450"/>
                    <a:gd name="connsiteX3" fmla="*/ 35528 w 123825"/>
                    <a:gd name="connsiteY3" fmla="*/ 38100 h 171450"/>
                    <a:gd name="connsiteX4" fmla="*/ 47625 w 123825"/>
                    <a:gd name="connsiteY4" fmla="*/ 38100 h 171450"/>
                    <a:gd name="connsiteX5" fmla="*/ 47625 w 123825"/>
                    <a:gd name="connsiteY5" fmla="*/ 46196 h 171450"/>
                    <a:gd name="connsiteX6" fmla="*/ 66675 w 123825"/>
                    <a:gd name="connsiteY6" fmla="*/ 58960 h 171450"/>
                    <a:gd name="connsiteX7" fmla="*/ 66675 w 123825"/>
                    <a:gd name="connsiteY7" fmla="*/ 76200 h 171450"/>
                    <a:gd name="connsiteX8" fmla="*/ 85725 w 123825"/>
                    <a:gd name="connsiteY8" fmla="*/ 76200 h 171450"/>
                    <a:gd name="connsiteX9" fmla="*/ 85725 w 123825"/>
                    <a:gd name="connsiteY9" fmla="*/ 95250 h 171450"/>
                    <a:gd name="connsiteX10" fmla="*/ 66675 w 123825"/>
                    <a:gd name="connsiteY10" fmla="*/ 95250 h 171450"/>
                    <a:gd name="connsiteX11" fmla="*/ 66675 w 123825"/>
                    <a:gd name="connsiteY11" fmla="*/ 114300 h 171450"/>
                    <a:gd name="connsiteX12" fmla="*/ 85725 w 123825"/>
                    <a:gd name="connsiteY12" fmla="*/ 114300 h 171450"/>
                    <a:gd name="connsiteX13" fmla="*/ 85725 w 123825"/>
                    <a:gd name="connsiteY13" fmla="*/ 133350 h 171450"/>
                    <a:gd name="connsiteX14" fmla="*/ 66675 w 123825"/>
                    <a:gd name="connsiteY14" fmla="*/ 133350 h 171450"/>
                    <a:gd name="connsiteX15" fmla="*/ 66675 w 123825"/>
                    <a:gd name="connsiteY15" fmla="*/ 171450 h 171450"/>
                    <a:gd name="connsiteX16" fmla="*/ 123825 w 123825"/>
                    <a:gd name="connsiteY16" fmla="*/ 171450 h 171450"/>
                    <a:gd name="connsiteX17" fmla="*/ 123825 w 123825"/>
                    <a:gd name="connsiteY17" fmla="*/ 0 h 171450"/>
                    <a:gd name="connsiteX18" fmla="*/ 0 w 123825"/>
                    <a:gd name="connsiteY18" fmla="*/ 0 h 171450"/>
                    <a:gd name="connsiteX19" fmla="*/ 85725 w 123825"/>
                    <a:gd name="connsiteY19" fmla="*/ 57150 h 171450"/>
                    <a:gd name="connsiteX20" fmla="*/ 66675 w 123825"/>
                    <a:gd name="connsiteY20" fmla="*/ 57150 h 171450"/>
                    <a:gd name="connsiteX21" fmla="*/ 66675 w 123825"/>
                    <a:gd name="connsiteY21" fmla="*/ 38100 h 171450"/>
                    <a:gd name="connsiteX22" fmla="*/ 85725 w 123825"/>
                    <a:gd name="connsiteY22" fmla="*/ 38100 h 171450"/>
                    <a:gd name="connsiteX23" fmla="*/ 85725 w 123825"/>
                    <a:gd name="connsiteY23" fmla="*/ 57150 h 1714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123825" h="171450">
                      <a:moveTo>
                        <a:pt x="0" y="0"/>
                      </a:moveTo>
                      <a:lnTo>
                        <a:pt x="0" y="14383"/>
                      </a:lnTo>
                      <a:lnTo>
                        <a:pt x="19050" y="27051"/>
                      </a:lnTo>
                      <a:lnTo>
                        <a:pt x="35528" y="38100"/>
                      </a:lnTo>
                      <a:lnTo>
                        <a:pt x="47625" y="38100"/>
                      </a:lnTo>
                      <a:lnTo>
                        <a:pt x="47625" y="46196"/>
                      </a:lnTo>
                      <a:lnTo>
                        <a:pt x="66675" y="58960"/>
                      </a:lnTo>
                      <a:lnTo>
                        <a:pt x="66675" y="76200"/>
                      </a:lnTo>
                      <a:lnTo>
                        <a:pt x="85725" y="76200"/>
                      </a:lnTo>
                      <a:lnTo>
                        <a:pt x="85725" y="95250"/>
                      </a:lnTo>
                      <a:lnTo>
                        <a:pt x="66675" y="95250"/>
                      </a:lnTo>
                      <a:lnTo>
                        <a:pt x="66675" y="114300"/>
                      </a:lnTo>
                      <a:lnTo>
                        <a:pt x="85725" y="114300"/>
                      </a:lnTo>
                      <a:lnTo>
                        <a:pt x="85725" y="133350"/>
                      </a:lnTo>
                      <a:lnTo>
                        <a:pt x="66675" y="133350"/>
                      </a:lnTo>
                      <a:lnTo>
                        <a:pt x="66675" y="171450"/>
                      </a:lnTo>
                      <a:lnTo>
                        <a:pt x="123825" y="171450"/>
                      </a:lnTo>
                      <a:lnTo>
                        <a:pt x="123825" y="0"/>
                      </a:lnTo>
                      <a:lnTo>
                        <a:pt x="0" y="0"/>
                      </a:lnTo>
                      <a:close/>
                      <a:moveTo>
                        <a:pt x="85725" y="57150"/>
                      </a:moveTo>
                      <a:lnTo>
                        <a:pt x="66675" y="57150"/>
                      </a:lnTo>
                      <a:lnTo>
                        <a:pt x="66675" y="38100"/>
                      </a:lnTo>
                      <a:lnTo>
                        <a:pt x="85725" y="38100"/>
                      </a:lnTo>
                      <a:lnTo>
                        <a:pt x="85725" y="57150"/>
                      </a:ln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31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A95D8B48-A3B2-426E-878B-6FF81122F3AD}"/>
                  </a:ext>
                </a:extLst>
              </p:cNvPr>
              <p:cNvSpPr txBox="1"/>
              <p:nvPr/>
            </p:nvSpPr>
            <p:spPr>
              <a:xfrm>
                <a:off x="7915675" y="4856180"/>
                <a:ext cx="233971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12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No3, Jalan Example 9/32</a:t>
                </a:r>
              </a:p>
            </p:txBody>
          </p:sp>
        </p:grpSp>
        <p:grpSp>
          <p:nvGrpSpPr>
            <p:cNvPr id="118" name="Graphic 99">
              <a:extLst>
                <a:ext uri="{FF2B5EF4-FFF2-40B4-BE49-F238E27FC236}">
                  <a16:creationId xmlns:a16="http://schemas.microsoft.com/office/drawing/2014/main" id="{FB97E834-61BB-44EF-B044-7E288E3895CE}"/>
                </a:ext>
              </a:extLst>
            </p:cNvPr>
            <p:cNvGrpSpPr/>
            <p:nvPr/>
          </p:nvGrpSpPr>
          <p:grpSpPr>
            <a:xfrm>
              <a:off x="10020409" y="4839254"/>
              <a:ext cx="228600" cy="228600"/>
              <a:chOff x="5981700" y="3314700"/>
              <a:chExt cx="228600" cy="228600"/>
            </a:xfrm>
          </p:grpSpPr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A740A041-E79A-4ECA-9DCE-8188C00A9179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228600" cy="228600"/>
              </a:xfrm>
              <a:custGeom>
                <a:avLst/>
                <a:gdLst>
                  <a:gd name="connsiteX0" fmla="*/ 0 w 228600"/>
                  <a:gd name="connsiteY0" fmla="*/ 0 h 228600"/>
                  <a:gd name="connsiteX1" fmla="*/ 228600 w 228600"/>
                  <a:gd name="connsiteY1" fmla="*/ 0 h 228600"/>
                  <a:gd name="connsiteX2" fmla="*/ 228600 w 228600"/>
                  <a:gd name="connsiteY2" fmla="*/ 228600 h 228600"/>
                  <a:gd name="connsiteX3" fmla="*/ 0 w 228600"/>
                  <a:gd name="connsiteY3" fmla="*/ 2286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8600" h="228600">
                    <a:moveTo>
                      <a:pt x="0" y="0"/>
                    </a:moveTo>
                    <a:lnTo>
                      <a:pt x="228600" y="0"/>
                    </a:lnTo>
                    <a:lnTo>
                      <a:pt x="228600" y="228600"/>
                    </a:lnTo>
                    <a:lnTo>
                      <a:pt x="0" y="228600"/>
                    </a:lnTo>
                    <a:close/>
                  </a:path>
                </a:pathLst>
              </a:custGeom>
              <a:no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4921C712-E2B8-4AAC-87EF-5B4F0BF3F9A9}"/>
                  </a:ext>
                </a:extLst>
              </p:cNvPr>
              <p:cNvSpPr/>
              <p:nvPr/>
            </p:nvSpPr>
            <p:spPr>
              <a:xfrm>
                <a:off x="6010275" y="3343251"/>
                <a:ext cx="171473" cy="171473"/>
              </a:xfrm>
              <a:custGeom>
                <a:avLst/>
                <a:gdLst>
                  <a:gd name="connsiteX0" fmla="*/ 0 w 171473"/>
                  <a:gd name="connsiteY0" fmla="*/ 135755 h 171473"/>
                  <a:gd name="connsiteX1" fmla="*/ 0 w 171473"/>
                  <a:gd name="connsiteY1" fmla="*/ 171474 h 171473"/>
                  <a:gd name="connsiteX2" fmla="*/ 35719 w 171473"/>
                  <a:gd name="connsiteY2" fmla="*/ 171474 h 171473"/>
                  <a:gd name="connsiteX3" fmla="*/ 141065 w 171473"/>
                  <a:gd name="connsiteY3" fmla="*/ 66127 h 171473"/>
                  <a:gd name="connsiteX4" fmla="*/ 105347 w 171473"/>
                  <a:gd name="connsiteY4" fmla="*/ 30409 h 171473"/>
                  <a:gd name="connsiteX5" fmla="*/ 0 w 171473"/>
                  <a:gd name="connsiteY5" fmla="*/ 135755 h 171473"/>
                  <a:gd name="connsiteX6" fmla="*/ 168688 w 171473"/>
                  <a:gd name="connsiteY6" fmla="*/ 38505 h 171473"/>
                  <a:gd name="connsiteX7" fmla="*/ 168688 w 171473"/>
                  <a:gd name="connsiteY7" fmla="*/ 25075 h 171473"/>
                  <a:gd name="connsiteX8" fmla="*/ 146399 w 171473"/>
                  <a:gd name="connsiteY8" fmla="*/ 2786 h 171473"/>
                  <a:gd name="connsiteX9" fmla="*/ 132969 w 171473"/>
                  <a:gd name="connsiteY9" fmla="*/ 2786 h 171473"/>
                  <a:gd name="connsiteX10" fmla="*/ 115538 w 171473"/>
                  <a:gd name="connsiteY10" fmla="*/ 20217 h 171473"/>
                  <a:gd name="connsiteX11" fmla="*/ 151257 w 171473"/>
                  <a:gd name="connsiteY11" fmla="*/ 55936 h 171473"/>
                  <a:gd name="connsiteX12" fmla="*/ 168688 w 171473"/>
                  <a:gd name="connsiteY12" fmla="*/ 38505 h 1714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71473" h="171473">
                    <a:moveTo>
                      <a:pt x="0" y="135755"/>
                    </a:moveTo>
                    <a:lnTo>
                      <a:pt x="0" y="171474"/>
                    </a:lnTo>
                    <a:lnTo>
                      <a:pt x="35719" y="171474"/>
                    </a:lnTo>
                    <a:lnTo>
                      <a:pt x="141065" y="66127"/>
                    </a:lnTo>
                    <a:lnTo>
                      <a:pt x="105347" y="30409"/>
                    </a:lnTo>
                    <a:lnTo>
                      <a:pt x="0" y="135755"/>
                    </a:lnTo>
                    <a:close/>
                    <a:moveTo>
                      <a:pt x="168688" y="38505"/>
                    </a:moveTo>
                    <a:cubicBezTo>
                      <a:pt x="172403" y="34790"/>
                      <a:pt x="172403" y="28789"/>
                      <a:pt x="168688" y="25075"/>
                    </a:cubicBezTo>
                    <a:lnTo>
                      <a:pt x="146399" y="2786"/>
                    </a:lnTo>
                    <a:cubicBezTo>
                      <a:pt x="142685" y="-929"/>
                      <a:pt x="136684" y="-929"/>
                      <a:pt x="132969" y="2786"/>
                    </a:cubicBezTo>
                    <a:lnTo>
                      <a:pt x="115538" y="20217"/>
                    </a:lnTo>
                    <a:lnTo>
                      <a:pt x="151257" y="55936"/>
                    </a:lnTo>
                    <a:lnTo>
                      <a:pt x="168688" y="38505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123" name="TextBox 122">
            <a:extLst>
              <a:ext uri="{FF2B5EF4-FFF2-40B4-BE49-F238E27FC236}">
                <a16:creationId xmlns:a16="http://schemas.microsoft.com/office/drawing/2014/main" id="{C37193EC-DF4B-4A2D-B304-DC07A7AA1D1F}"/>
              </a:ext>
            </a:extLst>
          </p:cNvPr>
          <p:cNvSpPr txBox="1"/>
          <p:nvPr/>
        </p:nvSpPr>
        <p:spPr>
          <a:xfrm>
            <a:off x="7441902" y="4079779"/>
            <a:ext cx="25057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0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 #2</a:t>
            </a:r>
          </a:p>
        </p:txBody>
      </p: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24B70194-5B28-45EA-8B60-E45FF043894D}"/>
              </a:ext>
            </a:extLst>
          </p:cNvPr>
          <p:cNvCxnSpPr>
            <a:cxnSpLocks/>
          </p:cNvCxnSpPr>
          <p:nvPr/>
        </p:nvCxnSpPr>
        <p:spPr>
          <a:xfrm>
            <a:off x="4836551" y="2401434"/>
            <a:ext cx="255952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1C2162DE-CE40-4403-9139-71828566202F}"/>
              </a:ext>
            </a:extLst>
          </p:cNvPr>
          <p:cNvCxnSpPr>
            <a:cxnSpLocks/>
          </p:cNvCxnSpPr>
          <p:nvPr/>
        </p:nvCxnSpPr>
        <p:spPr>
          <a:xfrm>
            <a:off x="4836551" y="3533499"/>
            <a:ext cx="255952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E1BBB854-938D-4124-9A5C-DB284C1D8878}"/>
              </a:ext>
            </a:extLst>
          </p:cNvPr>
          <p:cNvGrpSpPr/>
          <p:nvPr/>
        </p:nvGrpSpPr>
        <p:grpSpPr>
          <a:xfrm>
            <a:off x="4556262" y="1311942"/>
            <a:ext cx="2691865" cy="970877"/>
            <a:chOff x="7511613" y="1311942"/>
            <a:chExt cx="2691865" cy="970877"/>
          </a:xfrm>
        </p:grpSpPr>
        <p:grpSp>
          <p:nvGrpSpPr>
            <p:cNvPr id="114" name="Group 113">
              <a:extLst>
                <a:ext uri="{FF2B5EF4-FFF2-40B4-BE49-F238E27FC236}">
                  <a16:creationId xmlns:a16="http://schemas.microsoft.com/office/drawing/2014/main" id="{0D47C02A-F17B-4E42-ABEE-CF69E4D00343}"/>
                </a:ext>
              </a:extLst>
            </p:cNvPr>
            <p:cNvGrpSpPr/>
            <p:nvPr/>
          </p:nvGrpSpPr>
          <p:grpSpPr>
            <a:xfrm>
              <a:off x="7511613" y="1311942"/>
              <a:ext cx="2649268" cy="970877"/>
              <a:chOff x="7511613" y="1311942"/>
              <a:chExt cx="2649268" cy="970877"/>
            </a:xfrm>
          </p:grpSpPr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E3C1DAFA-D00B-4593-9DA3-C72E51F68F30}"/>
                  </a:ext>
                </a:extLst>
              </p:cNvPr>
              <p:cNvSpPr txBox="1"/>
              <p:nvPr/>
            </p:nvSpPr>
            <p:spPr>
              <a:xfrm>
                <a:off x="7511613" y="1311942"/>
                <a:ext cx="183793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14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Request #1</a:t>
                </a:r>
                <a:endParaRPr lang="en-US" sz="14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7C1EA891-1931-4971-AD3B-DB9F850B1EF9}"/>
                  </a:ext>
                </a:extLst>
              </p:cNvPr>
              <p:cNvSpPr txBox="1"/>
              <p:nvPr/>
            </p:nvSpPr>
            <p:spPr>
              <a:xfrm>
                <a:off x="7821163" y="1820311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MyStore</a:t>
                </a:r>
                <a:r>
                  <a:rPr lang="en-MY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 – Shah </a:t>
                </a:r>
                <a:r>
                  <a:rPr lang="en-MY" sz="9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Alam</a:t>
                </a:r>
                <a:endParaRPr 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615C964D-F93B-4852-8DF6-84CF92364492}"/>
                  </a:ext>
                </a:extLst>
              </p:cNvPr>
              <p:cNvSpPr txBox="1"/>
              <p:nvPr/>
            </p:nvSpPr>
            <p:spPr>
              <a:xfrm>
                <a:off x="7821163" y="2051987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No34, Jalan Example 49/32</a:t>
                </a:r>
              </a:p>
            </p:txBody>
          </p:sp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9AA09ABC-F4D1-434B-90CB-BF44FE89921F}"/>
                  </a:ext>
                </a:extLst>
              </p:cNvPr>
              <p:cNvSpPr txBox="1"/>
              <p:nvPr/>
            </p:nvSpPr>
            <p:spPr>
              <a:xfrm>
                <a:off x="7821163" y="1605021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>
                    <a:solidFill>
                      <a:schemeClr val="accent6">
                        <a:lumMod val="7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Rider has accepted</a:t>
                </a:r>
                <a:endParaRPr lang="en-US" sz="900" dirty="0">
                  <a:solidFill>
                    <a:schemeClr val="accent6">
                      <a:lumMod val="7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grpSp>
          <p:nvGrpSpPr>
            <p:cNvPr id="115" name="Graphic 35">
              <a:extLst>
                <a:ext uri="{FF2B5EF4-FFF2-40B4-BE49-F238E27FC236}">
                  <a16:creationId xmlns:a16="http://schemas.microsoft.com/office/drawing/2014/main" id="{2348F7CE-BBA2-4708-B4BB-C68526DEAE3B}"/>
                </a:ext>
              </a:extLst>
            </p:cNvPr>
            <p:cNvGrpSpPr/>
            <p:nvPr/>
          </p:nvGrpSpPr>
          <p:grpSpPr>
            <a:xfrm>
              <a:off x="9974878" y="1350865"/>
              <a:ext cx="228600" cy="228600"/>
              <a:chOff x="5981700" y="3314700"/>
              <a:chExt cx="228600" cy="228600"/>
            </a:xfrm>
          </p:grpSpPr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08A0BB3A-FDE7-4E1D-8E89-81A3335D2659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228600" cy="228600"/>
              </a:xfrm>
              <a:custGeom>
                <a:avLst/>
                <a:gdLst>
                  <a:gd name="connsiteX0" fmla="*/ 0 w 228600"/>
                  <a:gd name="connsiteY0" fmla="*/ 0 h 228600"/>
                  <a:gd name="connsiteX1" fmla="*/ 228600 w 228600"/>
                  <a:gd name="connsiteY1" fmla="*/ 0 h 228600"/>
                  <a:gd name="connsiteX2" fmla="*/ 228600 w 228600"/>
                  <a:gd name="connsiteY2" fmla="*/ 228600 h 228600"/>
                  <a:gd name="connsiteX3" fmla="*/ 0 w 228600"/>
                  <a:gd name="connsiteY3" fmla="*/ 2286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8600" h="228600">
                    <a:moveTo>
                      <a:pt x="0" y="0"/>
                    </a:moveTo>
                    <a:lnTo>
                      <a:pt x="228600" y="0"/>
                    </a:lnTo>
                    <a:lnTo>
                      <a:pt x="228600" y="228600"/>
                    </a:lnTo>
                    <a:lnTo>
                      <a:pt x="0" y="228600"/>
                    </a:lnTo>
                    <a:close/>
                  </a:path>
                </a:pathLst>
              </a:custGeom>
              <a:no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55DF1E0F-D496-4B23-BB27-F5ED5A21A486}"/>
                  </a:ext>
                </a:extLst>
              </p:cNvPr>
              <p:cNvSpPr/>
              <p:nvPr/>
            </p:nvSpPr>
            <p:spPr>
              <a:xfrm>
                <a:off x="6029325" y="3343275"/>
                <a:ext cx="133350" cy="171450"/>
              </a:xfrm>
              <a:custGeom>
                <a:avLst/>
                <a:gdLst>
                  <a:gd name="connsiteX0" fmla="*/ 9525 w 133350"/>
                  <a:gd name="connsiteY0" fmla="*/ 152400 h 171450"/>
                  <a:gd name="connsiteX1" fmla="*/ 28575 w 133350"/>
                  <a:gd name="connsiteY1" fmla="*/ 171450 h 171450"/>
                  <a:gd name="connsiteX2" fmla="*/ 104775 w 133350"/>
                  <a:gd name="connsiteY2" fmla="*/ 171450 h 171450"/>
                  <a:gd name="connsiteX3" fmla="*/ 123825 w 133350"/>
                  <a:gd name="connsiteY3" fmla="*/ 152400 h 171450"/>
                  <a:gd name="connsiteX4" fmla="*/ 123825 w 133350"/>
                  <a:gd name="connsiteY4" fmla="*/ 38100 h 171450"/>
                  <a:gd name="connsiteX5" fmla="*/ 9525 w 133350"/>
                  <a:gd name="connsiteY5" fmla="*/ 38100 h 171450"/>
                  <a:gd name="connsiteX6" fmla="*/ 9525 w 133350"/>
                  <a:gd name="connsiteY6" fmla="*/ 152400 h 171450"/>
                  <a:gd name="connsiteX7" fmla="*/ 133350 w 133350"/>
                  <a:gd name="connsiteY7" fmla="*/ 9525 h 171450"/>
                  <a:gd name="connsiteX8" fmla="*/ 100013 w 133350"/>
                  <a:gd name="connsiteY8" fmla="*/ 9525 h 171450"/>
                  <a:gd name="connsiteX9" fmla="*/ 90488 w 133350"/>
                  <a:gd name="connsiteY9" fmla="*/ 0 h 171450"/>
                  <a:gd name="connsiteX10" fmla="*/ 42863 w 133350"/>
                  <a:gd name="connsiteY10" fmla="*/ 0 h 171450"/>
                  <a:gd name="connsiteX11" fmla="*/ 33338 w 133350"/>
                  <a:gd name="connsiteY11" fmla="*/ 9525 h 171450"/>
                  <a:gd name="connsiteX12" fmla="*/ 0 w 133350"/>
                  <a:gd name="connsiteY12" fmla="*/ 9525 h 171450"/>
                  <a:gd name="connsiteX13" fmla="*/ 0 w 133350"/>
                  <a:gd name="connsiteY13" fmla="*/ 28575 h 171450"/>
                  <a:gd name="connsiteX14" fmla="*/ 133350 w 133350"/>
                  <a:gd name="connsiteY14" fmla="*/ 28575 h 171450"/>
                  <a:gd name="connsiteX15" fmla="*/ 133350 w 133350"/>
                  <a:gd name="connsiteY15" fmla="*/ 9525 h 171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33350" h="171450">
                    <a:moveTo>
                      <a:pt x="9525" y="152400"/>
                    </a:moveTo>
                    <a:cubicBezTo>
                      <a:pt x="9525" y="162878"/>
                      <a:pt x="18098" y="171450"/>
                      <a:pt x="28575" y="171450"/>
                    </a:cubicBezTo>
                    <a:lnTo>
                      <a:pt x="104775" y="171450"/>
                    </a:lnTo>
                    <a:cubicBezTo>
                      <a:pt x="115253" y="171450"/>
                      <a:pt x="123825" y="162878"/>
                      <a:pt x="123825" y="152400"/>
                    </a:cubicBezTo>
                    <a:lnTo>
                      <a:pt x="123825" y="38100"/>
                    </a:lnTo>
                    <a:lnTo>
                      <a:pt x="9525" y="38100"/>
                    </a:lnTo>
                    <a:lnTo>
                      <a:pt x="9525" y="152400"/>
                    </a:lnTo>
                    <a:close/>
                    <a:moveTo>
                      <a:pt x="133350" y="9525"/>
                    </a:moveTo>
                    <a:lnTo>
                      <a:pt x="100013" y="9525"/>
                    </a:lnTo>
                    <a:lnTo>
                      <a:pt x="90488" y="0"/>
                    </a:lnTo>
                    <a:lnTo>
                      <a:pt x="42863" y="0"/>
                    </a:lnTo>
                    <a:lnTo>
                      <a:pt x="33338" y="9525"/>
                    </a:lnTo>
                    <a:lnTo>
                      <a:pt x="0" y="9525"/>
                    </a:lnTo>
                    <a:lnTo>
                      <a:pt x="0" y="28575"/>
                    </a:lnTo>
                    <a:lnTo>
                      <a:pt x="133350" y="28575"/>
                    </a:lnTo>
                    <a:lnTo>
                      <a:pt x="133350" y="9525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2F2D83C7-0C5C-48EF-8FAE-6AD92CF14698}"/>
              </a:ext>
            </a:extLst>
          </p:cNvPr>
          <p:cNvGrpSpPr/>
          <p:nvPr/>
        </p:nvGrpSpPr>
        <p:grpSpPr>
          <a:xfrm>
            <a:off x="4556262" y="2487538"/>
            <a:ext cx="2691865" cy="970877"/>
            <a:chOff x="7511613" y="2487538"/>
            <a:chExt cx="2691865" cy="970877"/>
          </a:xfrm>
        </p:grpSpPr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5EEA55EF-48C9-4DB0-9038-2E4397FC686A}"/>
                </a:ext>
              </a:extLst>
            </p:cNvPr>
            <p:cNvGrpSpPr/>
            <p:nvPr/>
          </p:nvGrpSpPr>
          <p:grpSpPr>
            <a:xfrm>
              <a:off x="7511613" y="2487538"/>
              <a:ext cx="2649268" cy="970877"/>
              <a:chOff x="7511613" y="1311942"/>
              <a:chExt cx="2649268" cy="970877"/>
            </a:xfrm>
          </p:grpSpPr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898FC3D2-609F-4A15-87FD-D2935044D10D}"/>
                  </a:ext>
                </a:extLst>
              </p:cNvPr>
              <p:cNvSpPr txBox="1"/>
              <p:nvPr/>
            </p:nvSpPr>
            <p:spPr>
              <a:xfrm>
                <a:off x="7511613" y="1311942"/>
                <a:ext cx="183793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14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Request #2</a:t>
                </a:r>
                <a:endParaRPr lang="en-US" sz="14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C3017B8D-A053-4629-842F-39107F04D7E9}"/>
                  </a:ext>
                </a:extLst>
              </p:cNvPr>
              <p:cNvSpPr txBox="1"/>
              <p:nvPr/>
            </p:nvSpPr>
            <p:spPr>
              <a:xfrm>
                <a:off x="7821163" y="1820311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MyStore</a:t>
                </a:r>
                <a:r>
                  <a:rPr lang="en-MY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 – Shah </a:t>
                </a:r>
                <a:r>
                  <a:rPr lang="en-MY" sz="9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Alam</a:t>
                </a:r>
                <a:endParaRPr 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43BB8CE1-465F-490E-8C3D-759BB9183FF8}"/>
                  </a:ext>
                </a:extLst>
              </p:cNvPr>
              <p:cNvSpPr txBox="1"/>
              <p:nvPr/>
            </p:nvSpPr>
            <p:spPr>
              <a:xfrm>
                <a:off x="7821163" y="2051987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No3, Jalan Example 9/32</a:t>
                </a:r>
              </a:p>
            </p:txBody>
          </p:sp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08389251-53DF-4C3D-A5A8-FE0015E5F326}"/>
                  </a:ext>
                </a:extLst>
              </p:cNvPr>
              <p:cNvSpPr txBox="1"/>
              <p:nvPr/>
            </p:nvSpPr>
            <p:spPr>
              <a:xfrm>
                <a:off x="7821163" y="1605021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>
                    <a:solidFill>
                      <a:schemeClr val="accent6">
                        <a:lumMod val="7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Rider has accepted</a:t>
                </a:r>
                <a:endParaRPr lang="en-US" sz="900" dirty="0">
                  <a:solidFill>
                    <a:schemeClr val="accent6">
                      <a:lumMod val="7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grpSp>
          <p:nvGrpSpPr>
            <p:cNvPr id="129" name="Graphic 35">
              <a:extLst>
                <a:ext uri="{FF2B5EF4-FFF2-40B4-BE49-F238E27FC236}">
                  <a16:creationId xmlns:a16="http://schemas.microsoft.com/office/drawing/2014/main" id="{F7D39235-369C-48E1-9A44-32D1C77AED40}"/>
                </a:ext>
              </a:extLst>
            </p:cNvPr>
            <p:cNvGrpSpPr/>
            <p:nvPr/>
          </p:nvGrpSpPr>
          <p:grpSpPr>
            <a:xfrm>
              <a:off x="9974878" y="2523126"/>
              <a:ext cx="228600" cy="228600"/>
              <a:chOff x="5981700" y="3314700"/>
              <a:chExt cx="228600" cy="228600"/>
            </a:xfrm>
          </p:grpSpPr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D0934656-78C8-450A-87EA-6984FEE4CAA4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228600" cy="228600"/>
              </a:xfrm>
              <a:custGeom>
                <a:avLst/>
                <a:gdLst>
                  <a:gd name="connsiteX0" fmla="*/ 0 w 228600"/>
                  <a:gd name="connsiteY0" fmla="*/ 0 h 228600"/>
                  <a:gd name="connsiteX1" fmla="*/ 228600 w 228600"/>
                  <a:gd name="connsiteY1" fmla="*/ 0 h 228600"/>
                  <a:gd name="connsiteX2" fmla="*/ 228600 w 228600"/>
                  <a:gd name="connsiteY2" fmla="*/ 228600 h 228600"/>
                  <a:gd name="connsiteX3" fmla="*/ 0 w 228600"/>
                  <a:gd name="connsiteY3" fmla="*/ 2286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8600" h="228600">
                    <a:moveTo>
                      <a:pt x="0" y="0"/>
                    </a:moveTo>
                    <a:lnTo>
                      <a:pt x="228600" y="0"/>
                    </a:lnTo>
                    <a:lnTo>
                      <a:pt x="228600" y="228600"/>
                    </a:lnTo>
                    <a:lnTo>
                      <a:pt x="0" y="228600"/>
                    </a:lnTo>
                    <a:close/>
                  </a:path>
                </a:pathLst>
              </a:custGeom>
              <a:no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DBABB2B2-9871-4F7F-9915-7EF262C62545}"/>
                  </a:ext>
                </a:extLst>
              </p:cNvPr>
              <p:cNvSpPr/>
              <p:nvPr/>
            </p:nvSpPr>
            <p:spPr>
              <a:xfrm>
                <a:off x="6029325" y="3343275"/>
                <a:ext cx="133350" cy="171450"/>
              </a:xfrm>
              <a:custGeom>
                <a:avLst/>
                <a:gdLst>
                  <a:gd name="connsiteX0" fmla="*/ 9525 w 133350"/>
                  <a:gd name="connsiteY0" fmla="*/ 152400 h 171450"/>
                  <a:gd name="connsiteX1" fmla="*/ 28575 w 133350"/>
                  <a:gd name="connsiteY1" fmla="*/ 171450 h 171450"/>
                  <a:gd name="connsiteX2" fmla="*/ 104775 w 133350"/>
                  <a:gd name="connsiteY2" fmla="*/ 171450 h 171450"/>
                  <a:gd name="connsiteX3" fmla="*/ 123825 w 133350"/>
                  <a:gd name="connsiteY3" fmla="*/ 152400 h 171450"/>
                  <a:gd name="connsiteX4" fmla="*/ 123825 w 133350"/>
                  <a:gd name="connsiteY4" fmla="*/ 38100 h 171450"/>
                  <a:gd name="connsiteX5" fmla="*/ 9525 w 133350"/>
                  <a:gd name="connsiteY5" fmla="*/ 38100 h 171450"/>
                  <a:gd name="connsiteX6" fmla="*/ 9525 w 133350"/>
                  <a:gd name="connsiteY6" fmla="*/ 152400 h 171450"/>
                  <a:gd name="connsiteX7" fmla="*/ 133350 w 133350"/>
                  <a:gd name="connsiteY7" fmla="*/ 9525 h 171450"/>
                  <a:gd name="connsiteX8" fmla="*/ 100013 w 133350"/>
                  <a:gd name="connsiteY8" fmla="*/ 9525 h 171450"/>
                  <a:gd name="connsiteX9" fmla="*/ 90488 w 133350"/>
                  <a:gd name="connsiteY9" fmla="*/ 0 h 171450"/>
                  <a:gd name="connsiteX10" fmla="*/ 42863 w 133350"/>
                  <a:gd name="connsiteY10" fmla="*/ 0 h 171450"/>
                  <a:gd name="connsiteX11" fmla="*/ 33338 w 133350"/>
                  <a:gd name="connsiteY11" fmla="*/ 9525 h 171450"/>
                  <a:gd name="connsiteX12" fmla="*/ 0 w 133350"/>
                  <a:gd name="connsiteY12" fmla="*/ 9525 h 171450"/>
                  <a:gd name="connsiteX13" fmla="*/ 0 w 133350"/>
                  <a:gd name="connsiteY13" fmla="*/ 28575 h 171450"/>
                  <a:gd name="connsiteX14" fmla="*/ 133350 w 133350"/>
                  <a:gd name="connsiteY14" fmla="*/ 28575 h 171450"/>
                  <a:gd name="connsiteX15" fmla="*/ 133350 w 133350"/>
                  <a:gd name="connsiteY15" fmla="*/ 9525 h 171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33350" h="171450">
                    <a:moveTo>
                      <a:pt x="9525" y="152400"/>
                    </a:moveTo>
                    <a:cubicBezTo>
                      <a:pt x="9525" y="162878"/>
                      <a:pt x="18098" y="171450"/>
                      <a:pt x="28575" y="171450"/>
                    </a:cubicBezTo>
                    <a:lnTo>
                      <a:pt x="104775" y="171450"/>
                    </a:lnTo>
                    <a:cubicBezTo>
                      <a:pt x="115253" y="171450"/>
                      <a:pt x="123825" y="162878"/>
                      <a:pt x="123825" y="152400"/>
                    </a:cubicBezTo>
                    <a:lnTo>
                      <a:pt x="123825" y="38100"/>
                    </a:lnTo>
                    <a:lnTo>
                      <a:pt x="9525" y="38100"/>
                    </a:lnTo>
                    <a:lnTo>
                      <a:pt x="9525" y="152400"/>
                    </a:lnTo>
                    <a:close/>
                    <a:moveTo>
                      <a:pt x="133350" y="9525"/>
                    </a:moveTo>
                    <a:lnTo>
                      <a:pt x="100013" y="9525"/>
                    </a:lnTo>
                    <a:lnTo>
                      <a:pt x="90488" y="0"/>
                    </a:lnTo>
                    <a:lnTo>
                      <a:pt x="42863" y="0"/>
                    </a:lnTo>
                    <a:lnTo>
                      <a:pt x="33338" y="9525"/>
                    </a:lnTo>
                    <a:lnTo>
                      <a:pt x="0" y="9525"/>
                    </a:lnTo>
                    <a:lnTo>
                      <a:pt x="0" y="28575"/>
                    </a:lnTo>
                    <a:lnTo>
                      <a:pt x="133350" y="28575"/>
                    </a:lnTo>
                    <a:lnTo>
                      <a:pt x="133350" y="9525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9D96A9A-D11F-48FD-A19B-84990363C47B}"/>
              </a:ext>
            </a:extLst>
          </p:cNvPr>
          <p:cNvGrpSpPr/>
          <p:nvPr/>
        </p:nvGrpSpPr>
        <p:grpSpPr>
          <a:xfrm>
            <a:off x="7646919" y="2865119"/>
            <a:ext cx="832591" cy="1190877"/>
            <a:chOff x="7646919" y="2865119"/>
            <a:chExt cx="832591" cy="1190877"/>
          </a:xfrm>
        </p:grpSpPr>
        <p:grpSp>
          <p:nvGrpSpPr>
            <p:cNvPr id="72" name="Graphic 19">
              <a:extLst>
                <a:ext uri="{FF2B5EF4-FFF2-40B4-BE49-F238E27FC236}">
                  <a16:creationId xmlns:a16="http://schemas.microsoft.com/office/drawing/2014/main" id="{66F3A680-38CB-4FBC-8BBE-126530BD3F00}"/>
                </a:ext>
              </a:extLst>
            </p:cNvPr>
            <p:cNvGrpSpPr/>
            <p:nvPr/>
          </p:nvGrpSpPr>
          <p:grpSpPr>
            <a:xfrm>
              <a:off x="7646919" y="3194402"/>
              <a:ext cx="228600" cy="228600"/>
              <a:chOff x="5981700" y="3314700"/>
              <a:chExt cx="228600" cy="228600"/>
            </a:xfrm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grpSpPr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EF341550-EF19-44FA-9559-628BABD6E7B0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228600" cy="228600"/>
              </a:xfrm>
              <a:custGeom>
                <a:avLst/>
                <a:gdLst>
                  <a:gd name="connsiteX0" fmla="*/ 0 w 228600"/>
                  <a:gd name="connsiteY0" fmla="*/ 0 h 228600"/>
                  <a:gd name="connsiteX1" fmla="*/ 228600 w 228600"/>
                  <a:gd name="connsiteY1" fmla="*/ 0 h 228600"/>
                  <a:gd name="connsiteX2" fmla="*/ 228600 w 228600"/>
                  <a:gd name="connsiteY2" fmla="*/ 228600 h 228600"/>
                  <a:gd name="connsiteX3" fmla="*/ 0 w 228600"/>
                  <a:gd name="connsiteY3" fmla="*/ 2286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8600" h="228600">
                    <a:moveTo>
                      <a:pt x="0" y="0"/>
                    </a:moveTo>
                    <a:lnTo>
                      <a:pt x="228600" y="0"/>
                    </a:lnTo>
                    <a:lnTo>
                      <a:pt x="228600" y="228600"/>
                    </a:lnTo>
                    <a:lnTo>
                      <a:pt x="0" y="228600"/>
                    </a:lnTo>
                    <a:close/>
                  </a:path>
                </a:pathLst>
              </a:custGeom>
              <a:no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16E049A3-19DA-4A15-ADDF-21CAFE00F657}"/>
                  </a:ext>
                </a:extLst>
              </p:cNvPr>
              <p:cNvSpPr/>
              <p:nvPr/>
            </p:nvSpPr>
            <p:spPr>
              <a:xfrm>
                <a:off x="6029325" y="3333750"/>
                <a:ext cx="133350" cy="190500"/>
              </a:xfrm>
              <a:custGeom>
                <a:avLst/>
                <a:gdLst>
                  <a:gd name="connsiteX0" fmla="*/ 66675 w 133350"/>
                  <a:gd name="connsiteY0" fmla="*/ 0 h 190500"/>
                  <a:gd name="connsiteX1" fmla="*/ 0 w 133350"/>
                  <a:gd name="connsiteY1" fmla="*/ 66675 h 190500"/>
                  <a:gd name="connsiteX2" fmla="*/ 66675 w 133350"/>
                  <a:gd name="connsiteY2" fmla="*/ 190500 h 190500"/>
                  <a:gd name="connsiteX3" fmla="*/ 133350 w 133350"/>
                  <a:gd name="connsiteY3" fmla="*/ 66675 h 190500"/>
                  <a:gd name="connsiteX4" fmla="*/ 66675 w 133350"/>
                  <a:gd name="connsiteY4" fmla="*/ 0 h 190500"/>
                  <a:gd name="connsiteX5" fmla="*/ 66675 w 133350"/>
                  <a:gd name="connsiteY5" fmla="*/ 90488 h 190500"/>
                  <a:gd name="connsiteX6" fmla="*/ 42863 w 133350"/>
                  <a:gd name="connsiteY6" fmla="*/ 66675 h 190500"/>
                  <a:gd name="connsiteX7" fmla="*/ 66675 w 133350"/>
                  <a:gd name="connsiteY7" fmla="*/ 42863 h 190500"/>
                  <a:gd name="connsiteX8" fmla="*/ 90488 w 133350"/>
                  <a:gd name="connsiteY8" fmla="*/ 66675 h 190500"/>
                  <a:gd name="connsiteX9" fmla="*/ 66675 w 133350"/>
                  <a:gd name="connsiteY9" fmla="*/ 90488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3350" h="190500">
                    <a:moveTo>
                      <a:pt x="66675" y="0"/>
                    </a:moveTo>
                    <a:cubicBezTo>
                      <a:pt x="29813" y="0"/>
                      <a:pt x="0" y="29813"/>
                      <a:pt x="0" y="66675"/>
                    </a:cubicBezTo>
                    <a:cubicBezTo>
                      <a:pt x="0" y="116681"/>
                      <a:pt x="66675" y="190500"/>
                      <a:pt x="66675" y="190500"/>
                    </a:cubicBezTo>
                    <a:cubicBezTo>
                      <a:pt x="66675" y="190500"/>
                      <a:pt x="133350" y="116681"/>
                      <a:pt x="133350" y="66675"/>
                    </a:cubicBezTo>
                    <a:cubicBezTo>
                      <a:pt x="133350" y="29813"/>
                      <a:pt x="103537" y="0"/>
                      <a:pt x="66675" y="0"/>
                    </a:cubicBezTo>
                    <a:close/>
                    <a:moveTo>
                      <a:pt x="66675" y="90488"/>
                    </a:moveTo>
                    <a:cubicBezTo>
                      <a:pt x="53531" y="90488"/>
                      <a:pt x="42863" y="79820"/>
                      <a:pt x="42863" y="66675"/>
                    </a:cubicBezTo>
                    <a:cubicBezTo>
                      <a:pt x="42863" y="53531"/>
                      <a:pt x="53531" y="42863"/>
                      <a:pt x="66675" y="42863"/>
                    </a:cubicBezTo>
                    <a:cubicBezTo>
                      <a:pt x="79820" y="42863"/>
                      <a:pt x="90488" y="53531"/>
                      <a:pt x="90488" y="66675"/>
                    </a:cubicBezTo>
                    <a:cubicBezTo>
                      <a:pt x="90488" y="79820"/>
                      <a:pt x="79820" y="90488"/>
                      <a:pt x="66675" y="90488"/>
                    </a:cubicBez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591A1345-9AD2-47FE-A7FC-28D8D5239387}"/>
                </a:ext>
              </a:extLst>
            </p:cNvPr>
            <p:cNvSpPr/>
            <p:nvPr/>
          </p:nvSpPr>
          <p:spPr>
            <a:xfrm>
              <a:off x="7674863" y="2865119"/>
              <a:ext cx="804647" cy="1190877"/>
            </a:xfrm>
            <a:custGeom>
              <a:avLst/>
              <a:gdLst>
                <a:gd name="connsiteX0" fmla="*/ 762000 w 762000"/>
                <a:gd name="connsiteY0" fmla="*/ 1127760 h 1127760"/>
                <a:gd name="connsiteX1" fmla="*/ 737616 w 762000"/>
                <a:gd name="connsiteY1" fmla="*/ 1097280 h 1127760"/>
                <a:gd name="connsiteX2" fmla="*/ 725424 w 762000"/>
                <a:gd name="connsiteY2" fmla="*/ 1060704 h 1127760"/>
                <a:gd name="connsiteX3" fmla="*/ 719328 w 762000"/>
                <a:gd name="connsiteY3" fmla="*/ 1042416 h 1127760"/>
                <a:gd name="connsiteX4" fmla="*/ 707136 w 762000"/>
                <a:gd name="connsiteY4" fmla="*/ 1024128 h 1127760"/>
                <a:gd name="connsiteX5" fmla="*/ 694944 w 762000"/>
                <a:gd name="connsiteY5" fmla="*/ 987552 h 1127760"/>
                <a:gd name="connsiteX6" fmla="*/ 682752 w 762000"/>
                <a:gd name="connsiteY6" fmla="*/ 969264 h 1127760"/>
                <a:gd name="connsiteX7" fmla="*/ 676656 w 762000"/>
                <a:gd name="connsiteY7" fmla="*/ 950976 h 1127760"/>
                <a:gd name="connsiteX8" fmla="*/ 652272 w 762000"/>
                <a:gd name="connsiteY8" fmla="*/ 914400 h 1127760"/>
                <a:gd name="connsiteX9" fmla="*/ 640080 w 762000"/>
                <a:gd name="connsiteY9" fmla="*/ 896112 h 1127760"/>
                <a:gd name="connsiteX10" fmla="*/ 633984 w 762000"/>
                <a:gd name="connsiteY10" fmla="*/ 877824 h 1127760"/>
                <a:gd name="connsiteX11" fmla="*/ 591312 w 762000"/>
                <a:gd name="connsiteY11" fmla="*/ 822960 h 1127760"/>
                <a:gd name="connsiteX12" fmla="*/ 579120 w 762000"/>
                <a:gd name="connsiteY12" fmla="*/ 786384 h 1127760"/>
                <a:gd name="connsiteX13" fmla="*/ 554736 w 762000"/>
                <a:gd name="connsiteY13" fmla="*/ 749808 h 1127760"/>
                <a:gd name="connsiteX14" fmla="*/ 548640 w 762000"/>
                <a:gd name="connsiteY14" fmla="*/ 731520 h 1127760"/>
                <a:gd name="connsiteX15" fmla="*/ 536448 w 762000"/>
                <a:gd name="connsiteY15" fmla="*/ 713232 h 1127760"/>
                <a:gd name="connsiteX16" fmla="*/ 524256 w 762000"/>
                <a:gd name="connsiteY16" fmla="*/ 676656 h 1127760"/>
                <a:gd name="connsiteX17" fmla="*/ 512064 w 762000"/>
                <a:gd name="connsiteY17" fmla="*/ 658368 h 1127760"/>
                <a:gd name="connsiteX18" fmla="*/ 505968 w 762000"/>
                <a:gd name="connsiteY18" fmla="*/ 640080 h 1127760"/>
                <a:gd name="connsiteX19" fmla="*/ 481584 w 762000"/>
                <a:gd name="connsiteY19" fmla="*/ 603504 h 1127760"/>
                <a:gd name="connsiteX20" fmla="*/ 469392 w 762000"/>
                <a:gd name="connsiteY20" fmla="*/ 585216 h 1127760"/>
                <a:gd name="connsiteX21" fmla="*/ 457200 w 762000"/>
                <a:gd name="connsiteY21" fmla="*/ 566928 h 1127760"/>
                <a:gd name="connsiteX22" fmla="*/ 438912 w 762000"/>
                <a:gd name="connsiteY22" fmla="*/ 530352 h 1127760"/>
                <a:gd name="connsiteX23" fmla="*/ 426720 w 762000"/>
                <a:gd name="connsiteY23" fmla="*/ 493776 h 1127760"/>
                <a:gd name="connsiteX24" fmla="*/ 414528 w 762000"/>
                <a:gd name="connsiteY24" fmla="*/ 475488 h 1127760"/>
                <a:gd name="connsiteX25" fmla="*/ 408432 w 762000"/>
                <a:gd name="connsiteY25" fmla="*/ 457200 h 1127760"/>
                <a:gd name="connsiteX26" fmla="*/ 390144 w 762000"/>
                <a:gd name="connsiteY26" fmla="*/ 445008 h 1127760"/>
                <a:gd name="connsiteX27" fmla="*/ 341376 w 762000"/>
                <a:gd name="connsiteY27" fmla="*/ 371856 h 1127760"/>
                <a:gd name="connsiteX28" fmla="*/ 329184 w 762000"/>
                <a:gd name="connsiteY28" fmla="*/ 353568 h 1127760"/>
                <a:gd name="connsiteX29" fmla="*/ 316992 w 762000"/>
                <a:gd name="connsiteY29" fmla="*/ 335280 h 1127760"/>
                <a:gd name="connsiteX30" fmla="*/ 298704 w 762000"/>
                <a:gd name="connsiteY30" fmla="*/ 323088 h 1127760"/>
                <a:gd name="connsiteX31" fmla="*/ 268224 w 762000"/>
                <a:gd name="connsiteY31" fmla="*/ 268224 h 1127760"/>
                <a:gd name="connsiteX32" fmla="*/ 256032 w 762000"/>
                <a:gd name="connsiteY32" fmla="*/ 249936 h 1127760"/>
                <a:gd name="connsiteX33" fmla="*/ 213360 w 762000"/>
                <a:gd name="connsiteY33" fmla="*/ 195072 h 1127760"/>
                <a:gd name="connsiteX34" fmla="*/ 182880 w 762000"/>
                <a:gd name="connsiteY34" fmla="*/ 140208 h 1127760"/>
                <a:gd name="connsiteX35" fmla="*/ 164592 w 762000"/>
                <a:gd name="connsiteY35" fmla="*/ 128016 h 1127760"/>
                <a:gd name="connsiteX36" fmla="*/ 158496 w 762000"/>
                <a:gd name="connsiteY36" fmla="*/ 109728 h 1127760"/>
                <a:gd name="connsiteX37" fmla="*/ 121920 w 762000"/>
                <a:gd name="connsiteY37" fmla="*/ 54864 h 1127760"/>
                <a:gd name="connsiteX38" fmla="*/ 109728 w 762000"/>
                <a:gd name="connsiteY38" fmla="*/ 36576 h 1127760"/>
                <a:gd name="connsiteX39" fmla="*/ 85344 w 762000"/>
                <a:gd name="connsiteY39" fmla="*/ 0 h 1127760"/>
                <a:gd name="connsiteX40" fmla="*/ 54864 w 762000"/>
                <a:gd name="connsiteY40" fmla="*/ 6096 h 1127760"/>
                <a:gd name="connsiteX41" fmla="*/ 36576 w 762000"/>
                <a:gd name="connsiteY41" fmla="*/ 18288 h 1127760"/>
                <a:gd name="connsiteX42" fmla="*/ 0 w 762000"/>
                <a:gd name="connsiteY42" fmla="*/ 36576 h 1127760"/>
                <a:gd name="connsiteX43" fmla="*/ 24384 w 762000"/>
                <a:gd name="connsiteY43" fmla="*/ 91440 h 1127760"/>
                <a:gd name="connsiteX44" fmla="*/ 42672 w 762000"/>
                <a:gd name="connsiteY44" fmla="*/ 103632 h 1127760"/>
                <a:gd name="connsiteX45" fmla="*/ 60960 w 762000"/>
                <a:gd name="connsiteY45" fmla="*/ 158496 h 1127760"/>
                <a:gd name="connsiteX46" fmla="*/ 67056 w 762000"/>
                <a:gd name="connsiteY46" fmla="*/ 176784 h 1127760"/>
                <a:gd name="connsiteX47" fmla="*/ 91440 w 762000"/>
                <a:gd name="connsiteY47" fmla="*/ 213360 h 1127760"/>
                <a:gd name="connsiteX48" fmla="*/ 115824 w 762000"/>
                <a:gd name="connsiteY48" fmla="*/ 243840 h 1127760"/>
                <a:gd name="connsiteX49" fmla="*/ 146304 w 762000"/>
                <a:gd name="connsiteY49" fmla="*/ 292608 h 1127760"/>
                <a:gd name="connsiteX50" fmla="*/ 164592 w 762000"/>
                <a:gd name="connsiteY50" fmla="*/ 347472 h 1127760"/>
                <a:gd name="connsiteX51" fmla="*/ 170688 w 762000"/>
                <a:gd name="connsiteY51" fmla="*/ 365760 h 1127760"/>
                <a:gd name="connsiteX52" fmla="*/ 182880 w 762000"/>
                <a:gd name="connsiteY52" fmla="*/ 384048 h 1127760"/>
                <a:gd name="connsiteX53" fmla="*/ 164592 w 762000"/>
                <a:gd name="connsiteY53" fmla="*/ 396240 h 1127760"/>
                <a:gd name="connsiteX54" fmla="*/ 146304 w 762000"/>
                <a:gd name="connsiteY54" fmla="*/ 402336 h 1127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762000" h="1127760">
                  <a:moveTo>
                    <a:pt x="762000" y="1127760"/>
                  </a:moveTo>
                  <a:cubicBezTo>
                    <a:pt x="753872" y="1117600"/>
                    <a:pt x="743846" y="1108702"/>
                    <a:pt x="737616" y="1097280"/>
                  </a:cubicBezTo>
                  <a:cubicBezTo>
                    <a:pt x="731462" y="1085998"/>
                    <a:pt x="729488" y="1072896"/>
                    <a:pt x="725424" y="1060704"/>
                  </a:cubicBezTo>
                  <a:cubicBezTo>
                    <a:pt x="723392" y="1054608"/>
                    <a:pt x="722892" y="1047763"/>
                    <a:pt x="719328" y="1042416"/>
                  </a:cubicBezTo>
                  <a:cubicBezTo>
                    <a:pt x="715264" y="1036320"/>
                    <a:pt x="710112" y="1030823"/>
                    <a:pt x="707136" y="1024128"/>
                  </a:cubicBezTo>
                  <a:cubicBezTo>
                    <a:pt x="701917" y="1012384"/>
                    <a:pt x="702073" y="998245"/>
                    <a:pt x="694944" y="987552"/>
                  </a:cubicBezTo>
                  <a:cubicBezTo>
                    <a:pt x="690880" y="981456"/>
                    <a:pt x="686029" y="975817"/>
                    <a:pt x="682752" y="969264"/>
                  </a:cubicBezTo>
                  <a:cubicBezTo>
                    <a:pt x="679878" y="963517"/>
                    <a:pt x="679777" y="956593"/>
                    <a:pt x="676656" y="950976"/>
                  </a:cubicBezTo>
                  <a:cubicBezTo>
                    <a:pt x="669540" y="938167"/>
                    <a:pt x="660400" y="926592"/>
                    <a:pt x="652272" y="914400"/>
                  </a:cubicBezTo>
                  <a:cubicBezTo>
                    <a:pt x="648208" y="908304"/>
                    <a:pt x="642397" y="903063"/>
                    <a:pt x="640080" y="896112"/>
                  </a:cubicBezTo>
                  <a:cubicBezTo>
                    <a:pt x="638048" y="890016"/>
                    <a:pt x="637105" y="883441"/>
                    <a:pt x="633984" y="877824"/>
                  </a:cubicBezTo>
                  <a:cubicBezTo>
                    <a:pt x="615755" y="845012"/>
                    <a:pt x="613526" y="845174"/>
                    <a:pt x="591312" y="822960"/>
                  </a:cubicBezTo>
                  <a:cubicBezTo>
                    <a:pt x="587248" y="810768"/>
                    <a:pt x="586249" y="797077"/>
                    <a:pt x="579120" y="786384"/>
                  </a:cubicBezTo>
                  <a:cubicBezTo>
                    <a:pt x="570992" y="774192"/>
                    <a:pt x="559370" y="763709"/>
                    <a:pt x="554736" y="749808"/>
                  </a:cubicBezTo>
                  <a:cubicBezTo>
                    <a:pt x="552704" y="743712"/>
                    <a:pt x="551514" y="737267"/>
                    <a:pt x="548640" y="731520"/>
                  </a:cubicBezTo>
                  <a:cubicBezTo>
                    <a:pt x="545363" y="724967"/>
                    <a:pt x="539424" y="719927"/>
                    <a:pt x="536448" y="713232"/>
                  </a:cubicBezTo>
                  <a:cubicBezTo>
                    <a:pt x="531229" y="701488"/>
                    <a:pt x="531385" y="687349"/>
                    <a:pt x="524256" y="676656"/>
                  </a:cubicBezTo>
                  <a:cubicBezTo>
                    <a:pt x="520192" y="670560"/>
                    <a:pt x="515341" y="664921"/>
                    <a:pt x="512064" y="658368"/>
                  </a:cubicBezTo>
                  <a:cubicBezTo>
                    <a:pt x="509190" y="652621"/>
                    <a:pt x="509089" y="645697"/>
                    <a:pt x="505968" y="640080"/>
                  </a:cubicBezTo>
                  <a:cubicBezTo>
                    <a:pt x="498852" y="627271"/>
                    <a:pt x="489712" y="615696"/>
                    <a:pt x="481584" y="603504"/>
                  </a:cubicBezTo>
                  <a:lnTo>
                    <a:pt x="469392" y="585216"/>
                  </a:lnTo>
                  <a:cubicBezTo>
                    <a:pt x="465328" y="579120"/>
                    <a:pt x="459517" y="573879"/>
                    <a:pt x="457200" y="566928"/>
                  </a:cubicBezTo>
                  <a:cubicBezTo>
                    <a:pt x="434968" y="500232"/>
                    <a:pt x="470425" y="601256"/>
                    <a:pt x="438912" y="530352"/>
                  </a:cubicBezTo>
                  <a:cubicBezTo>
                    <a:pt x="433693" y="518608"/>
                    <a:pt x="433849" y="504469"/>
                    <a:pt x="426720" y="493776"/>
                  </a:cubicBezTo>
                  <a:cubicBezTo>
                    <a:pt x="422656" y="487680"/>
                    <a:pt x="417805" y="482041"/>
                    <a:pt x="414528" y="475488"/>
                  </a:cubicBezTo>
                  <a:cubicBezTo>
                    <a:pt x="411654" y="469741"/>
                    <a:pt x="412446" y="462218"/>
                    <a:pt x="408432" y="457200"/>
                  </a:cubicBezTo>
                  <a:cubicBezTo>
                    <a:pt x="403855" y="451479"/>
                    <a:pt x="396240" y="449072"/>
                    <a:pt x="390144" y="445008"/>
                  </a:cubicBezTo>
                  <a:lnTo>
                    <a:pt x="341376" y="371856"/>
                  </a:lnTo>
                  <a:lnTo>
                    <a:pt x="329184" y="353568"/>
                  </a:lnTo>
                  <a:cubicBezTo>
                    <a:pt x="325120" y="347472"/>
                    <a:pt x="323088" y="339344"/>
                    <a:pt x="316992" y="335280"/>
                  </a:cubicBezTo>
                  <a:lnTo>
                    <a:pt x="298704" y="323088"/>
                  </a:lnTo>
                  <a:cubicBezTo>
                    <a:pt x="287974" y="290899"/>
                    <a:pt x="296172" y="310147"/>
                    <a:pt x="268224" y="268224"/>
                  </a:cubicBezTo>
                  <a:cubicBezTo>
                    <a:pt x="264160" y="262128"/>
                    <a:pt x="261213" y="255117"/>
                    <a:pt x="256032" y="249936"/>
                  </a:cubicBezTo>
                  <a:cubicBezTo>
                    <a:pt x="240253" y="234157"/>
                    <a:pt x="220652" y="216947"/>
                    <a:pt x="213360" y="195072"/>
                  </a:cubicBezTo>
                  <a:cubicBezTo>
                    <a:pt x="207008" y="176015"/>
                    <a:pt x="200847" y="152186"/>
                    <a:pt x="182880" y="140208"/>
                  </a:cubicBezTo>
                  <a:lnTo>
                    <a:pt x="164592" y="128016"/>
                  </a:lnTo>
                  <a:cubicBezTo>
                    <a:pt x="162560" y="121920"/>
                    <a:pt x="161617" y="115345"/>
                    <a:pt x="158496" y="109728"/>
                  </a:cubicBezTo>
                  <a:lnTo>
                    <a:pt x="121920" y="54864"/>
                  </a:lnTo>
                  <a:cubicBezTo>
                    <a:pt x="117856" y="48768"/>
                    <a:pt x="112045" y="43527"/>
                    <a:pt x="109728" y="36576"/>
                  </a:cubicBezTo>
                  <a:cubicBezTo>
                    <a:pt x="100906" y="10109"/>
                    <a:pt x="108176" y="22832"/>
                    <a:pt x="85344" y="0"/>
                  </a:cubicBezTo>
                  <a:cubicBezTo>
                    <a:pt x="75184" y="2032"/>
                    <a:pt x="64566" y="2458"/>
                    <a:pt x="54864" y="6096"/>
                  </a:cubicBezTo>
                  <a:cubicBezTo>
                    <a:pt x="48004" y="8668"/>
                    <a:pt x="43129" y="15011"/>
                    <a:pt x="36576" y="18288"/>
                  </a:cubicBezTo>
                  <a:cubicBezTo>
                    <a:pt x="-13901" y="43527"/>
                    <a:pt x="52411" y="1635"/>
                    <a:pt x="0" y="36576"/>
                  </a:cubicBezTo>
                  <a:cubicBezTo>
                    <a:pt x="6036" y="54684"/>
                    <a:pt x="9893" y="76949"/>
                    <a:pt x="24384" y="91440"/>
                  </a:cubicBezTo>
                  <a:cubicBezTo>
                    <a:pt x="29565" y="96621"/>
                    <a:pt x="36576" y="99568"/>
                    <a:pt x="42672" y="103632"/>
                  </a:cubicBezTo>
                  <a:lnTo>
                    <a:pt x="60960" y="158496"/>
                  </a:lnTo>
                  <a:cubicBezTo>
                    <a:pt x="62992" y="164592"/>
                    <a:pt x="63492" y="171437"/>
                    <a:pt x="67056" y="176784"/>
                  </a:cubicBezTo>
                  <a:cubicBezTo>
                    <a:pt x="75184" y="188976"/>
                    <a:pt x="86806" y="199459"/>
                    <a:pt x="91440" y="213360"/>
                  </a:cubicBezTo>
                  <a:cubicBezTo>
                    <a:pt x="99853" y="238599"/>
                    <a:pt x="92189" y="228084"/>
                    <a:pt x="115824" y="243840"/>
                  </a:cubicBezTo>
                  <a:cubicBezTo>
                    <a:pt x="130333" y="287367"/>
                    <a:pt x="117323" y="273287"/>
                    <a:pt x="146304" y="292608"/>
                  </a:cubicBezTo>
                  <a:lnTo>
                    <a:pt x="164592" y="347472"/>
                  </a:lnTo>
                  <a:cubicBezTo>
                    <a:pt x="166624" y="353568"/>
                    <a:pt x="167124" y="360413"/>
                    <a:pt x="170688" y="365760"/>
                  </a:cubicBezTo>
                  <a:lnTo>
                    <a:pt x="182880" y="384048"/>
                  </a:lnTo>
                  <a:cubicBezTo>
                    <a:pt x="176784" y="388112"/>
                    <a:pt x="171145" y="392963"/>
                    <a:pt x="164592" y="396240"/>
                  </a:cubicBezTo>
                  <a:cubicBezTo>
                    <a:pt x="158845" y="399114"/>
                    <a:pt x="146304" y="402336"/>
                    <a:pt x="146304" y="402336"/>
                  </a:cubicBezTo>
                </a:path>
              </a:pathLst>
            </a:custGeom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4767442B-8E43-414C-84F0-29BDF975DA67}"/>
              </a:ext>
            </a:extLst>
          </p:cNvPr>
          <p:cNvSpPr txBox="1"/>
          <p:nvPr/>
        </p:nvSpPr>
        <p:spPr>
          <a:xfrm>
            <a:off x="7856663" y="3240686"/>
            <a:ext cx="967234" cy="103332"/>
          </a:xfrm>
          <a:prstGeom prst="rect">
            <a:avLst/>
          </a:prstGeom>
          <a:solidFill>
            <a:schemeClr val="accent6">
              <a:lumMod val="40000"/>
              <a:lumOff val="60000"/>
              <a:alpha val="76000"/>
            </a:schemeClr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lang="en-MY" sz="700" dirty="0" err="1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MyStore</a:t>
            </a:r>
            <a:r>
              <a:rPr lang="en-MY" sz="7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– Shah </a:t>
            </a:r>
            <a:r>
              <a:rPr lang="en-MY" sz="700" dirty="0" err="1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Alam</a:t>
            </a:r>
            <a:endParaRPr lang="en-US" sz="7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32B198A-2BB5-49A2-8AAA-E67A886D40A2}"/>
              </a:ext>
            </a:extLst>
          </p:cNvPr>
          <p:cNvSpPr/>
          <p:nvPr/>
        </p:nvSpPr>
        <p:spPr>
          <a:xfrm>
            <a:off x="7320237" y="803916"/>
            <a:ext cx="3036488" cy="2360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51A2CE-331E-4B5E-BA93-EAA4AC0C28C3}"/>
              </a:ext>
            </a:extLst>
          </p:cNvPr>
          <p:cNvSpPr/>
          <p:nvPr/>
        </p:nvSpPr>
        <p:spPr>
          <a:xfrm>
            <a:off x="7319509" y="373019"/>
            <a:ext cx="3043797" cy="73802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508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11EB690-F14F-406F-B172-20E337BD9D8E}"/>
              </a:ext>
            </a:extLst>
          </p:cNvPr>
          <p:cNvSpPr/>
          <p:nvPr/>
        </p:nvSpPr>
        <p:spPr>
          <a:xfrm>
            <a:off x="7325033" y="370727"/>
            <a:ext cx="3026390" cy="19724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2C0FA5B-DA47-4995-946F-242651DD57E1}"/>
              </a:ext>
            </a:extLst>
          </p:cNvPr>
          <p:cNvSpPr txBox="1"/>
          <p:nvPr/>
        </p:nvSpPr>
        <p:spPr>
          <a:xfrm>
            <a:off x="7791902" y="652230"/>
            <a:ext cx="2079685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Manage Requests</a:t>
            </a:r>
            <a:endParaRPr lang="en-US" sz="1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12" name="Graphic 8">
            <a:extLst>
              <a:ext uri="{FF2B5EF4-FFF2-40B4-BE49-F238E27FC236}">
                <a16:creationId xmlns:a16="http://schemas.microsoft.com/office/drawing/2014/main" id="{2BCF7F03-1A9E-43AB-813E-A17ED73DC323}"/>
              </a:ext>
            </a:extLst>
          </p:cNvPr>
          <p:cNvGrpSpPr/>
          <p:nvPr/>
        </p:nvGrpSpPr>
        <p:grpSpPr>
          <a:xfrm>
            <a:off x="7511879" y="707207"/>
            <a:ext cx="228600" cy="228600"/>
            <a:chOff x="7477208" y="728588"/>
            <a:chExt cx="228600" cy="2286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189AD3C-F912-4FA0-BB3C-D77AF9D36DD5}"/>
                </a:ext>
              </a:extLst>
            </p:cNvPr>
            <p:cNvSpPr/>
            <p:nvPr/>
          </p:nvSpPr>
          <p:spPr>
            <a:xfrm>
              <a:off x="7477208" y="728588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5E03F21-843C-49E5-99B9-B05FD9709306}"/>
                </a:ext>
              </a:extLst>
            </p:cNvPr>
            <p:cNvSpPr/>
            <p:nvPr/>
          </p:nvSpPr>
          <p:spPr>
            <a:xfrm>
              <a:off x="7515308" y="766688"/>
              <a:ext cx="152400" cy="152400"/>
            </a:xfrm>
            <a:custGeom>
              <a:avLst/>
              <a:gdLst>
                <a:gd name="connsiteX0" fmla="*/ 152400 w 152400"/>
                <a:gd name="connsiteY0" fmla="*/ 66675 h 152400"/>
                <a:gd name="connsiteX1" fmla="*/ 36481 w 152400"/>
                <a:gd name="connsiteY1" fmla="*/ 66675 h 152400"/>
                <a:gd name="connsiteX2" fmla="*/ 89726 w 152400"/>
                <a:gd name="connsiteY2" fmla="*/ 13430 h 152400"/>
                <a:gd name="connsiteX3" fmla="*/ 76200 w 152400"/>
                <a:gd name="connsiteY3" fmla="*/ 0 h 152400"/>
                <a:gd name="connsiteX4" fmla="*/ 0 w 152400"/>
                <a:gd name="connsiteY4" fmla="*/ 76200 h 152400"/>
                <a:gd name="connsiteX5" fmla="*/ 76200 w 152400"/>
                <a:gd name="connsiteY5" fmla="*/ 152400 h 152400"/>
                <a:gd name="connsiteX6" fmla="*/ 89630 w 152400"/>
                <a:gd name="connsiteY6" fmla="*/ 138970 h 152400"/>
                <a:gd name="connsiteX7" fmla="*/ 36481 w 152400"/>
                <a:gd name="connsiteY7" fmla="*/ 85725 h 152400"/>
                <a:gd name="connsiteX8" fmla="*/ 152400 w 152400"/>
                <a:gd name="connsiteY8" fmla="*/ 85725 h 152400"/>
                <a:gd name="connsiteX9" fmla="*/ 152400 w 152400"/>
                <a:gd name="connsiteY9" fmla="*/ 66675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400" h="152400">
                  <a:moveTo>
                    <a:pt x="152400" y="66675"/>
                  </a:moveTo>
                  <a:lnTo>
                    <a:pt x="36481" y="66675"/>
                  </a:lnTo>
                  <a:lnTo>
                    <a:pt x="89726" y="13430"/>
                  </a:lnTo>
                  <a:lnTo>
                    <a:pt x="76200" y="0"/>
                  </a:lnTo>
                  <a:lnTo>
                    <a:pt x="0" y="76200"/>
                  </a:lnTo>
                  <a:lnTo>
                    <a:pt x="76200" y="152400"/>
                  </a:lnTo>
                  <a:lnTo>
                    <a:pt x="89630" y="138970"/>
                  </a:lnTo>
                  <a:lnTo>
                    <a:pt x="36481" y="85725"/>
                  </a:lnTo>
                  <a:lnTo>
                    <a:pt x="152400" y="85725"/>
                  </a:lnTo>
                  <a:lnTo>
                    <a:pt x="152400" y="66675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AB66DC02-8392-4038-9EC4-3B06555B4850}"/>
              </a:ext>
            </a:extLst>
          </p:cNvPr>
          <p:cNvSpPr/>
          <p:nvPr/>
        </p:nvSpPr>
        <p:spPr>
          <a:xfrm>
            <a:off x="10356727" y="373020"/>
            <a:ext cx="753725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C3936A-20F8-4EE3-8F72-E1D3378BF2A4}"/>
              </a:ext>
            </a:extLst>
          </p:cNvPr>
          <p:cNvSpPr/>
          <p:nvPr/>
        </p:nvSpPr>
        <p:spPr>
          <a:xfrm>
            <a:off x="4297917" y="244447"/>
            <a:ext cx="3026390" cy="55742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16ADAF-7F31-4824-AD90-5971164C1431}"/>
              </a:ext>
            </a:extLst>
          </p:cNvPr>
          <p:cNvSpPr txBox="1"/>
          <p:nvPr/>
        </p:nvSpPr>
        <p:spPr>
          <a:xfrm>
            <a:off x="307089" y="1553371"/>
            <a:ext cx="4395462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Login/Registration Form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for Rider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Successful/Rejected 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Edit Personal Information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Post Requests</a:t>
            </a:r>
            <a:endParaRPr lang="en-MY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Sender Manage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Accepts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Manage Accepted Requests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5DF28B3-1A11-4120-AE9E-7F891F5FF494}"/>
              </a:ext>
            </a:extLst>
          </p:cNvPr>
          <p:cNvGrpSpPr/>
          <p:nvPr/>
        </p:nvGrpSpPr>
        <p:grpSpPr>
          <a:xfrm>
            <a:off x="7441902" y="5281278"/>
            <a:ext cx="2824858" cy="276999"/>
            <a:chOff x="7441902" y="5281278"/>
            <a:chExt cx="2824858" cy="276999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C108D735-4564-4483-B26D-4AA68C528692}"/>
                </a:ext>
              </a:extLst>
            </p:cNvPr>
            <p:cNvGrpSpPr/>
            <p:nvPr/>
          </p:nvGrpSpPr>
          <p:grpSpPr>
            <a:xfrm>
              <a:off x="7441902" y="5281278"/>
              <a:ext cx="2427732" cy="276999"/>
              <a:chOff x="7441902" y="5281278"/>
              <a:chExt cx="2427732" cy="276999"/>
            </a:xfrm>
          </p:grpSpPr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EA51282-3491-40BA-9827-A883CA72D70C}"/>
                  </a:ext>
                </a:extLst>
              </p:cNvPr>
              <p:cNvSpPr txBox="1"/>
              <p:nvPr/>
            </p:nvSpPr>
            <p:spPr>
              <a:xfrm>
                <a:off x="7441902" y="5281278"/>
                <a:ext cx="233971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12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Rider has accepted</a:t>
                </a:r>
              </a:p>
            </p:txBody>
          </p:sp>
          <p:grpSp>
            <p:nvGrpSpPr>
              <p:cNvPr id="122" name="Graphic 24">
                <a:extLst>
                  <a:ext uri="{FF2B5EF4-FFF2-40B4-BE49-F238E27FC236}">
                    <a16:creationId xmlns:a16="http://schemas.microsoft.com/office/drawing/2014/main" id="{8ECBA0D7-6B76-48D5-825E-17E2CC260F8C}"/>
                  </a:ext>
                </a:extLst>
              </p:cNvPr>
              <p:cNvGrpSpPr/>
              <p:nvPr/>
            </p:nvGrpSpPr>
            <p:grpSpPr>
              <a:xfrm>
                <a:off x="9601510" y="5285715"/>
                <a:ext cx="268124" cy="268124"/>
                <a:chOff x="5981700" y="3314700"/>
                <a:chExt cx="1392494" cy="1392494"/>
              </a:xfrm>
            </p:grpSpPr>
            <p:sp>
              <p:nvSpPr>
                <p:cNvPr id="136" name="Freeform: Shape 135">
                  <a:extLst>
                    <a:ext uri="{FF2B5EF4-FFF2-40B4-BE49-F238E27FC236}">
                      <a16:creationId xmlns:a16="http://schemas.microsoft.com/office/drawing/2014/main" id="{38172CA7-19B6-4B37-AB5A-68682AFDCCAA}"/>
                    </a:ext>
                  </a:extLst>
                </p:cNvPr>
                <p:cNvSpPr/>
                <p:nvPr/>
              </p:nvSpPr>
              <p:spPr>
                <a:xfrm>
                  <a:off x="5981700" y="3314700"/>
                  <a:ext cx="1392494" cy="1392494"/>
                </a:xfrm>
                <a:custGeom>
                  <a:avLst/>
                  <a:gdLst>
                    <a:gd name="connsiteX0" fmla="*/ 0 w 1392494"/>
                    <a:gd name="connsiteY0" fmla="*/ 0 h 1392494"/>
                    <a:gd name="connsiteX1" fmla="*/ 1392494 w 1392494"/>
                    <a:gd name="connsiteY1" fmla="*/ 0 h 1392494"/>
                    <a:gd name="connsiteX2" fmla="*/ 1392494 w 1392494"/>
                    <a:gd name="connsiteY2" fmla="*/ 1392494 h 1392494"/>
                    <a:gd name="connsiteX3" fmla="*/ 0 w 1392494"/>
                    <a:gd name="connsiteY3" fmla="*/ 1392494 h 13924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92494" h="1392494">
                      <a:moveTo>
                        <a:pt x="0" y="0"/>
                      </a:moveTo>
                      <a:lnTo>
                        <a:pt x="1392494" y="0"/>
                      </a:lnTo>
                      <a:lnTo>
                        <a:pt x="1392494" y="1392494"/>
                      </a:lnTo>
                      <a:lnTo>
                        <a:pt x="0" y="1392494"/>
                      </a:lnTo>
                      <a:close/>
                    </a:path>
                  </a:pathLst>
                </a:custGeom>
                <a:noFill/>
                <a:ln w="31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37" name="Freeform: Shape 136">
                  <a:extLst>
                    <a:ext uri="{FF2B5EF4-FFF2-40B4-BE49-F238E27FC236}">
                      <a16:creationId xmlns:a16="http://schemas.microsoft.com/office/drawing/2014/main" id="{FE8411D0-3FEB-4F3B-8258-CB40D660DE1F}"/>
                    </a:ext>
                  </a:extLst>
                </p:cNvPr>
                <p:cNvSpPr/>
                <p:nvPr/>
              </p:nvSpPr>
              <p:spPr>
                <a:xfrm>
                  <a:off x="6155761" y="3488761"/>
                  <a:ext cx="1044370" cy="1044370"/>
                </a:xfrm>
                <a:custGeom>
                  <a:avLst/>
                  <a:gdLst>
                    <a:gd name="connsiteX0" fmla="*/ 986930 w 1044370"/>
                    <a:gd name="connsiteY0" fmla="*/ 718295 h 1044370"/>
                    <a:gd name="connsiteX1" fmla="*/ 782117 w 1044370"/>
                    <a:gd name="connsiteY1" fmla="*/ 685803 h 1044370"/>
                    <a:gd name="connsiteX2" fmla="*/ 723517 w 1044370"/>
                    <a:gd name="connsiteY2" fmla="*/ 699728 h 1044370"/>
                    <a:gd name="connsiteX3" fmla="*/ 632424 w 1044370"/>
                    <a:gd name="connsiteY3" fmla="*/ 814029 h 1044370"/>
                    <a:gd name="connsiteX4" fmla="*/ 232663 w 1044370"/>
                    <a:gd name="connsiteY4" fmla="*/ 417748 h 1044370"/>
                    <a:gd name="connsiteX5" fmla="*/ 345803 w 1044370"/>
                    <a:gd name="connsiteY5" fmla="*/ 321434 h 1044370"/>
                    <a:gd name="connsiteX6" fmla="*/ 359728 w 1044370"/>
                    <a:gd name="connsiteY6" fmla="*/ 262253 h 1044370"/>
                    <a:gd name="connsiteX7" fmla="*/ 327236 w 1044370"/>
                    <a:gd name="connsiteY7" fmla="*/ 57440 h 1044370"/>
                    <a:gd name="connsiteX8" fmla="*/ 269796 w 1044370"/>
                    <a:gd name="connsiteY8" fmla="*/ 0 h 1044370"/>
                    <a:gd name="connsiteX9" fmla="*/ 69045 w 1044370"/>
                    <a:gd name="connsiteY9" fmla="*/ 0 h 1044370"/>
                    <a:gd name="connsiteX10" fmla="*/ 0 w 1044370"/>
                    <a:gd name="connsiteY10" fmla="*/ 57440 h 1044370"/>
                    <a:gd name="connsiteX11" fmla="*/ 986930 w 1044370"/>
                    <a:gd name="connsiteY11" fmla="*/ 1044371 h 1044370"/>
                    <a:gd name="connsiteX12" fmla="*/ 1044371 w 1044370"/>
                    <a:gd name="connsiteY12" fmla="*/ 975906 h 1044370"/>
                    <a:gd name="connsiteX13" fmla="*/ 1044371 w 1044370"/>
                    <a:gd name="connsiteY13" fmla="*/ 775735 h 1044370"/>
                    <a:gd name="connsiteX14" fmla="*/ 986930 w 1044370"/>
                    <a:gd name="connsiteY14" fmla="*/ 718295 h 10443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044370" h="1044370">
                      <a:moveTo>
                        <a:pt x="986930" y="718295"/>
                      </a:moveTo>
                      <a:cubicBezTo>
                        <a:pt x="915565" y="718295"/>
                        <a:pt x="846520" y="706691"/>
                        <a:pt x="782117" y="685803"/>
                      </a:cubicBezTo>
                      <a:cubicBezTo>
                        <a:pt x="761810" y="678841"/>
                        <a:pt x="739182" y="684063"/>
                        <a:pt x="723517" y="699728"/>
                      </a:cubicBezTo>
                      <a:lnTo>
                        <a:pt x="632424" y="814029"/>
                      </a:lnTo>
                      <a:cubicBezTo>
                        <a:pt x="468226" y="735701"/>
                        <a:pt x="314472" y="587749"/>
                        <a:pt x="232663" y="417748"/>
                      </a:cubicBezTo>
                      <a:lnTo>
                        <a:pt x="345803" y="321434"/>
                      </a:lnTo>
                      <a:cubicBezTo>
                        <a:pt x="361468" y="305188"/>
                        <a:pt x="366110" y="282560"/>
                        <a:pt x="359728" y="262253"/>
                      </a:cubicBezTo>
                      <a:cubicBezTo>
                        <a:pt x="338260" y="197850"/>
                        <a:pt x="327236" y="128806"/>
                        <a:pt x="327236" y="57440"/>
                      </a:cubicBezTo>
                      <a:cubicBezTo>
                        <a:pt x="327236" y="26109"/>
                        <a:pt x="301127" y="0"/>
                        <a:pt x="269796" y="0"/>
                      </a:cubicBezTo>
                      <a:lnTo>
                        <a:pt x="69045" y="0"/>
                      </a:lnTo>
                      <a:cubicBezTo>
                        <a:pt x="37713" y="0"/>
                        <a:pt x="0" y="13925"/>
                        <a:pt x="0" y="57440"/>
                      </a:cubicBezTo>
                      <a:cubicBezTo>
                        <a:pt x="0" y="596452"/>
                        <a:pt x="448499" y="1044371"/>
                        <a:pt x="986930" y="1044371"/>
                      </a:cubicBezTo>
                      <a:cubicBezTo>
                        <a:pt x="1028125" y="1044371"/>
                        <a:pt x="1044371" y="1007818"/>
                        <a:pt x="1044371" y="975906"/>
                      </a:cubicBezTo>
                      <a:lnTo>
                        <a:pt x="1044371" y="775735"/>
                      </a:lnTo>
                      <a:cubicBezTo>
                        <a:pt x="1044371" y="744404"/>
                        <a:pt x="1018261" y="718295"/>
                        <a:pt x="986930" y="718295"/>
                      </a:cubicBez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31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138" name="Graphic 50">
              <a:extLst>
                <a:ext uri="{FF2B5EF4-FFF2-40B4-BE49-F238E27FC236}">
                  <a16:creationId xmlns:a16="http://schemas.microsoft.com/office/drawing/2014/main" id="{2D5D2BC0-B803-450C-8C58-C7886BCB0B9A}"/>
                </a:ext>
              </a:extLst>
            </p:cNvPr>
            <p:cNvGrpSpPr/>
            <p:nvPr/>
          </p:nvGrpSpPr>
          <p:grpSpPr>
            <a:xfrm>
              <a:off x="10010953" y="5298032"/>
              <a:ext cx="255807" cy="255807"/>
              <a:chOff x="9585190" y="5298032"/>
              <a:chExt cx="255807" cy="255807"/>
            </a:xfrm>
          </p:grpSpPr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D0638C38-1769-4760-85E2-273D61E4D214}"/>
                  </a:ext>
                </a:extLst>
              </p:cNvPr>
              <p:cNvSpPr/>
              <p:nvPr/>
            </p:nvSpPr>
            <p:spPr>
              <a:xfrm>
                <a:off x="9585190" y="5298032"/>
                <a:ext cx="255807" cy="255807"/>
              </a:xfrm>
              <a:custGeom>
                <a:avLst/>
                <a:gdLst>
                  <a:gd name="connsiteX0" fmla="*/ 0 w 255807"/>
                  <a:gd name="connsiteY0" fmla="*/ 0 h 255807"/>
                  <a:gd name="connsiteX1" fmla="*/ 255807 w 255807"/>
                  <a:gd name="connsiteY1" fmla="*/ 0 h 255807"/>
                  <a:gd name="connsiteX2" fmla="*/ 255807 w 255807"/>
                  <a:gd name="connsiteY2" fmla="*/ 255807 h 255807"/>
                  <a:gd name="connsiteX3" fmla="*/ 0 w 255807"/>
                  <a:gd name="connsiteY3" fmla="*/ 255807 h 2558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55807" h="255807">
                    <a:moveTo>
                      <a:pt x="0" y="0"/>
                    </a:moveTo>
                    <a:lnTo>
                      <a:pt x="255807" y="0"/>
                    </a:lnTo>
                    <a:lnTo>
                      <a:pt x="255807" y="255807"/>
                    </a:lnTo>
                    <a:lnTo>
                      <a:pt x="0" y="255807"/>
                    </a:lnTo>
                    <a:close/>
                  </a:path>
                </a:pathLst>
              </a:custGeom>
              <a:noFill/>
              <a:ln w="103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811BF11A-E105-43F7-8BFA-C3D706831830}"/>
                  </a:ext>
                </a:extLst>
              </p:cNvPr>
              <p:cNvSpPr/>
              <p:nvPr/>
            </p:nvSpPr>
            <p:spPr>
              <a:xfrm>
                <a:off x="9691776" y="5340666"/>
                <a:ext cx="42634" cy="170538"/>
              </a:xfrm>
              <a:custGeom>
                <a:avLst/>
                <a:gdLst>
                  <a:gd name="connsiteX0" fmla="*/ 21317 w 42634"/>
                  <a:gd name="connsiteY0" fmla="*/ 42635 h 170538"/>
                  <a:gd name="connsiteX1" fmla="*/ 42635 w 42634"/>
                  <a:gd name="connsiteY1" fmla="*/ 21317 h 170538"/>
                  <a:gd name="connsiteX2" fmla="*/ 21317 w 42634"/>
                  <a:gd name="connsiteY2" fmla="*/ 0 h 170538"/>
                  <a:gd name="connsiteX3" fmla="*/ 0 w 42634"/>
                  <a:gd name="connsiteY3" fmla="*/ 21317 h 170538"/>
                  <a:gd name="connsiteX4" fmla="*/ 21317 w 42634"/>
                  <a:gd name="connsiteY4" fmla="*/ 42635 h 170538"/>
                  <a:gd name="connsiteX5" fmla="*/ 21317 w 42634"/>
                  <a:gd name="connsiteY5" fmla="*/ 63952 h 170538"/>
                  <a:gd name="connsiteX6" fmla="*/ 0 w 42634"/>
                  <a:gd name="connsiteY6" fmla="*/ 85269 h 170538"/>
                  <a:gd name="connsiteX7" fmla="*/ 21317 w 42634"/>
                  <a:gd name="connsiteY7" fmla="*/ 106586 h 170538"/>
                  <a:gd name="connsiteX8" fmla="*/ 42635 w 42634"/>
                  <a:gd name="connsiteY8" fmla="*/ 85269 h 170538"/>
                  <a:gd name="connsiteX9" fmla="*/ 21317 w 42634"/>
                  <a:gd name="connsiteY9" fmla="*/ 63952 h 170538"/>
                  <a:gd name="connsiteX10" fmla="*/ 21317 w 42634"/>
                  <a:gd name="connsiteY10" fmla="*/ 127904 h 170538"/>
                  <a:gd name="connsiteX11" fmla="*/ 0 w 42634"/>
                  <a:gd name="connsiteY11" fmla="*/ 149221 h 170538"/>
                  <a:gd name="connsiteX12" fmla="*/ 21317 w 42634"/>
                  <a:gd name="connsiteY12" fmla="*/ 170538 h 170538"/>
                  <a:gd name="connsiteX13" fmla="*/ 42635 w 42634"/>
                  <a:gd name="connsiteY13" fmla="*/ 149221 h 170538"/>
                  <a:gd name="connsiteX14" fmla="*/ 21317 w 42634"/>
                  <a:gd name="connsiteY14" fmla="*/ 127904 h 1705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2634" h="170538">
                    <a:moveTo>
                      <a:pt x="21317" y="42635"/>
                    </a:moveTo>
                    <a:cubicBezTo>
                      <a:pt x="33042" y="42635"/>
                      <a:pt x="42635" y="33042"/>
                      <a:pt x="42635" y="21317"/>
                    </a:cubicBezTo>
                    <a:cubicBezTo>
                      <a:pt x="42635" y="9593"/>
                      <a:pt x="33042" y="0"/>
                      <a:pt x="21317" y="0"/>
                    </a:cubicBezTo>
                    <a:cubicBezTo>
                      <a:pt x="9593" y="0"/>
                      <a:pt x="0" y="9593"/>
                      <a:pt x="0" y="21317"/>
                    </a:cubicBezTo>
                    <a:cubicBezTo>
                      <a:pt x="0" y="33042"/>
                      <a:pt x="9593" y="42635"/>
                      <a:pt x="21317" y="42635"/>
                    </a:cubicBezTo>
                    <a:close/>
                    <a:moveTo>
                      <a:pt x="21317" y="63952"/>
                    </a:moveTo>
                    <a:cubicBezTo>
                      <a:pt x="9593" y="63952"/>
                      <a:pt x="0" y="73545"/>
                      <a:pt x="0" y="85269"/>
                    </a:cubicBezTo>
                    <a:cubicBezTo>
                      <a:pt x="0" y="96993"/>
                      <a:pt x="9593" y="106586"/>
                      <a:pt x="21317" y="106586"/>
                    </a:cubicBezTo>
                    <a:cubicBezTo>
                      <a:pt x="33042" y="106586"/>
                      <a:pt x="42635" y="96993"/>
                      <a:pt x="42635" y="85269"/>
                    </a:cubicBezTo>
                    <a:cubicBezTo>
                      <a:pt x="42635" y="73545"/>
                      <a:pt x="33042" y="63952"/>
                      <a:pt x="21317" y="63952"/>
                    </a:cubicBezTo>
                    <a:close/>
                    <a:moveTo>
                      <a:pt x="21317" y="127904"/>
                    </a:moveTo>
                    <a:cubicBezTo>
                      <a:pt x="9593" y="127904"/>
                      <a:pt x="0" y="137496"/>
                      <a:pt x="0" y="149221"/>
                    </a:cubicBezTo>
                    <a:cubicBezTo>
                      <a:pt x="0" y="160945"/>
                      <a:pt x="9593" y="170538"/>
                      <a:pt x="21317" y="170538"/>
                    </a:cubicBezTo>
                    <a:cubicBezTo>
                      <a:pt x="33042" y="170538"/>
                      <a:pt x="42635" y="160945"/>
                      <a:pt x="42635" y="149221"/>
                    </a:cubicBezTo>
                    <a:cubicBezTo>
                      <a:pt x="42635" y="137496"/>
                      <a:pt x="33042" y="127904"/>
                      <a:pt x="21317" y="127904"/>
                    </a:cubicBez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103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089217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F5C11E-D46B-437C-B88B-93B0E530D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91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ADAF5-AA9E-4DD4-9CD6-10CDA84BD0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UI/UX Design &amp; Demo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590781-8118-48CB-84FD-E2E68419098C}"/>
              </a:ext>
            </a:extLst>
          </p:cNvPr>
          <p:cNvSpPr/>
          <p:nvPr/>
        </p:nvSpPr>
        <p:spPr>
          <a:xfrm>
            <a:off x="7325033" y="373020"/>
            <a:ext cx="3043798" cy="54111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01C0E92-6B5B-4A7D-A7BE-4D6DC0E773FF}"/>
              </a:ext>
            </a:extLst>
          </p:cNvPr>
          <p:cNvSpPr/>
          <p:nvPr/>
        </p:nvSpPr>
        <p:spPr>
          <a:xfrm>
            <a:off x="9677827" y="7071439"/>
            <a:ext cx="365126" cy="365126"/>
          </a:xfrm>
          <a:custGeom>
            <a:avLst/>
            <a:gdLst>
              <a:gd name="connsiteX0" fmla="*/ 0 w 578997"/>
              <a:gd name="connsiteY0" fmla="*/ 0 h 578997"/>
              <a:gd name="connsiteX1" fmla="*/ 578997 w 578997"/>
              <a:gd name="connsiteY1" fmla="*/ 0 h 578997"/>
              <a:gd name="connsiteX2" fmla="*/ 578997 w 578997"/>
              <a:gd name="connsiteY2" fmla="*/ 578997 h 578997"/>
              <a:gd name="connsiteX3" fmla="*/ 0 w 578997"/>
              <a:gd name="connsiteY3" fmla="*/ 578997 h 578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997" h="578997">
                <a:moveTo>
                  <a:pt x="0" y="0"/>
                </a:moveTo>
                <a:lnTo>
                  <a:pt x="578997" y="0"/>
                </a:lnTo>
                <a:lnTo>
                  <a:pt x="578997" y="578997"/>
                </a:lnTo>
                <a:lnTo>
                  <a:pt x="0" y="578997"/>
                </a:lnTo>
                <a:close/>
              </a:path>
            </a:pathLst>
          </a:custGeom>
          <a:noFill/>
          <a:ln w="2381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9D3670E-0C8E-4C88-B7C4-368DBE7C0BF4}"/>
              </a:ext>
            </a:extLst>
          </p:cNvPr>
          <p:cNvSpPr/>
          <p:nvPr/>
        </p:nvSpPr>
        <p:spPr>
          <a:xfrm>
            <a:off x="7239099" y="0"/>
            <a:ext cx="3112324" cy="3750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2AECE15-3323-4528-8778-BB720A536300}"/>
              </a:ext>
            </a:extLst>
          </p:cNvPr>
          <p:cNvSpPr/>
          <p:nvPr/>
        </p:nvSpPr>
        <p:spPr>
          <a:xfrm>
            <a:off x="7239099" y="5775587"/>
            <a:ext cx="3112324" cy="7030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6C66C6-14B8-4E0C-89DD-BBF9F1BC1E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BFB6BDF-C5C9-4057-9CAA-57F610D8E3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8711" b="28711"/>
          <a:stretch/>
        </p:blipFill>
        <p:spPr>
          <a:xfrm>
            <a:off x="7324982" y="950526"/>
            <a:ext cx="3043847" cy="3115891"/>
          </a:xfrm>
          <a:prstGeom prst="rect">
            <a:avLst/>
          </a:prstGeom>
          <a:effectLst>
            <a:innerShdw blurRad="203200">
              <a:prstClr val="black">
                <a:alpha val="21000"/>
              </a:prstClr>
            </a:innerShdw>
          </a:effec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1D756424-CECC-4077-BC4A-6B582DEB2982}"/>
              </a:ext>
            </a:extLst>
          </p:cNvPr>
          <p:cNvGrpSpPr/>
          <p:nvPr/>
        </p:nvGrpSpPr>
        <p:grpSpPr>
          <a:xfrm>
            <a:off x="7486500" y="4315336"/>
            <a:ext cx="2768893" cy="370163"/>
            <a:chOff x="7486500" y="4315336"/>
            <a:chExt cx="2768893" cy="370163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149339F8-7C1B-475A-A4ED-73FA860F4A39}"/>
                </a:ext>
              </a:extLst>
            </p:cNvPr>
            <p:cNvGrpSpPr/>
            <p:nvPr/>
          </p:nvGrpSpPr>
          <p:grpSpPr>
            <a:xfrm>
              <a:off x="7486500" y="4315336"/>
              <a:ext cx="2768893" cy="370163"/>
              <a:chOff x="7486500" y="4335902"/>
              <a:chExt cx="2768893" cy="370163"/>
            </a:xfrm>
          </p:grpSpPr>
          <p:grpSp>
            <p:nvGrpSpPr>
              <p:cNvPr id="94" name="Graphic 22">
                <a:extLst>
                  <a:ext uri="{FF2B5EF4-FFF2-40B4-BE49-F238E27FC236}">
                    <a16:creationId xmlns:a16="http://schemas.microsoft.com/office/drawing/2014/main" id="{0B678909-6EF2-4C45-9AE0-447B2CBC2A6A}"/>
                  </a:ext>
                </a:extLst>
              </p:cNvPr>
              <p:cNvGrpSpPr/>
              <p:nvPr/>
            </p:nvGrpSpPr>
            <p:grpSpPr>
              <a:xfrm>
                <a:off x="7486500" y="4335902"/>
                <a:ext cx="370163" cy="370163"/>
                <a:chOff x="5981700" y="3314700"/>
                <a:chExt cx="474980" cy="474980"/>
              </a:xfrm>
            </p:grpSpPr>
            <p:sp>
              <p:nvSpPr>
                <p:cNvPr id="96" name="Freeform: Shape 95">
                  <a:extLst>
                    <a:ext uri="{FF2B5EF4-FFF2-40B4-BE49-F238E27FC236}">
                      <a16:creationId xmlns:a16="http://schemas.microsoft.com/office/drawing/2014/main" id="{3DBF7988-24EC-470F-B339-7D78566F7DC7}"/>
                    </a:ext>
                  </a:extLst>
                </p:cNvPr>
                <p:cNvSpPr/>
                <p:nvPr/>
              </p:nvSpPr>
              <p:spPr>
                <a:xfrm>
                  <a:off x="5981700" y="3314700"/>
                  <a:ext cx="474980" cy="474980"/>
                </a:xfrm>
                <a:custGeom>
                  <a:avLst/>
                  <a:gdLst>
                    <a:gd name="connsiteX0" fmla="*/ 0 w 474980"/>
                    <a:gd name="connsiteY0" fmla="*/ 0 h 474980"/>
                    <a:gd name="connsiteX1" fmla="*/ 474980 w 474980"/>
                    <a:gd name="connsiteY1" fmla="*/ 0 h 474980"/>
                    <a:gd name="connsiteX2" fmla="*/ 474980 w 474980"/>
                    <a:gd name="connsiteY2" fmla="*/ 474980 h 474980"/>
                    <a:gd name="connsiteX3" fmla="*/ 0 w 474980"/>
                    <a:gd name="connsiteY3" fmla="*/ 474980 h 4749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74980" h="474980">
                      <a:moveTo>
                        <a:pt x="0" y="0"/>
                      </a:moveTo>
                      <a:lnTo>
                        <a:pt x="474980" y="0"/>
                      </a:lnTo>
                      <a:lnTo>
                        <a:pt x="474980" y="474980"/>
                      </a:lnTo>
                      <a:lnTo>
                        <a:pt x="0" y="474980"/>
                      </a:lnTo>
                      <a:close/>
                    </a:path>
                  </a:pathLst>
                </a:custGeom>
                <a:noFill/>
                <a:ln w="194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7" name="Freeform: Shape 96">
                  <a:extLst>
                    <a:ext uri="{FF2B5EF4-FFF2-40B4-BE49-F238E27FC236}">
                      <a16:creationId xmlns:a16="http://schemas.microsoft.com/office/drawing/2014/main" id="{00DB09C3-4C84-4763-9714-8F98D52D0280}"/>
                    </a:ext>
                  </a:extLst>
                </p:cNvPr>
                <p:cNvSpPr/>
                <p:nvPr/>
              </p:nvSpPr>
              <p:spPr>
                <a:xfrm>
                  <a:off x="6041072" y="3393863"/>
                  <a:ext cx="356235" cy="316653"/>
                </a:xfrm>
                <a:custGeom>
                  <a:avLst/>
                  <a:gdLst>
                    <a:gd name="connsiteX0" fmla="*/ 336444 w 356235"/>
                    <a:gd name="connsiteY0" fmla="*/ 0 h 316653"/>
                    <a:gd name="connsiteX1" fmla="*/ 19791 w 356235"/>
                    <a:gd name="connsiteY1" fmla="*/ 0 h 316653"/>
                    <a:gd name="connsiteX2" fmla="*/ 19791 w 356235"/>
                    <a:gd name="connsiteY2" fmla="*/ 39582 h 316653"/>
                    <a:gd name="connsiteX3" fmla="*/ 336444 w 356235"/>
                    <a:gd name="connsiteY3" fmla="*/ 39582 h 316653"/>
                    <a:gd name="connsiteX4" fmla="*/ 336444 w 356235"/>
                    <a:gd name="connsiteY4" fmla="*/ 0 h 316653"/>
                    <a:gd name="connsiteX5" fmla="*/ 356235 w 356235"/>
                    <a:gd name="connsiteY5" fmla="*/ 197908 h 316653"/>
                    <a:gd name="connsiteX6" fmla="*/ 356235 w 356235"/>
                    <a:gd name="connsiteY6" fmla="*/ 158327 h 316653"/>
                    <a:gd name="connsiteX7" fmla="*/ 336444 w 356235"/>
                    <a:gd name="connsiteY7" fmla="*/ 59373 h 316653"/>
                    <a:gd name="connsiteX8" fmla="*/ 19791 w 356235"/>
                    <a:gd name="connsiteY8" fmla="*/ 59373 h 316653"/>
                    <a:gd name="connsiteX9" fmla="*/ 0 w 356235"/>
                    <a:gd name="connsiteY9" fmla="*/ 158327 h 316653"/>
                    <a:gd name="connsiteX10" fmla="*/ 0 w 356235"/>
                    <a:gd name="connsiteY10" fmla="*/ 197908 h 316653"/>
                    <a:gd name="connsiteX11" fmla="*/ 19791 w 356235"/>
                    <a:gd name="connsiteY11" fmla="*/ 197908 h 316653"/>
                    <a:gd name="connsiteX12" fmla="*/ 19791 w 356235"/>
                    <a:gd name="connsiteY12" fmla="*/ 316653 h 316653"/>
                    <a:gd name="connsiteX13" fmla="*/ 217699 w 356235"/>
                    <a:gd name="connsiteY13" fmla="*/ 316653 h 316653"/>
                    <a:gd name="connsiteX14" fmla="*/ 217699 w 356235"/>
                    <a:gd name="connsiteY14" fmla="*/ 197908 h 316653"/>
                    <a:gd name="connsiteX15" fmla="*/ 296863 w 356235"/>
                    <a:gd name="connsiteY15" fmla="*/ 197908 h 316653"/>
                    <a:gd name="connsiteX16" fmla="*/ 296863 w 356235"/>
                    <a:gd name="connsiteY16" fmla="*/ 316653 h 316653"/>
                    <a:gd name="connsiteX17" fmla="*/ 336444 w 356235"/>
                    <a:gd name="connsiteY17" fmla="*/ 316653 h 316653"/>
                    <a:gd name="connsiteX18" fmla="*/ 336444 w 356235"/>
                    <a:gd name="connsiteY18" fmla="*/ 197908 h 316653"/>
                    <a:gd name="connsiteX19" fmla="*/ 356235 w 356235"/>
                    <a:gd name="connsiteY19" fmla="*/ 197908 h 316653"/>
                    <a:gd name="connsiteX20" fmla="*/ 178118 w 356235"/>
                    <a:gd name="connsiteY20" fmla="*/ 277072 h 316653"/>
                    <a:gd name="connsiteX21" fmla="*/ 59373 w 356235"/>
                    <a:gd name="connsiteY21" fmla="*/ 277072 h 316653"/>
                    <a:gd name="connsiteX22" fmla="*/ 59373 w 356235"/>
                    <a:gd name="connsiteY22" fmla="*/ 197908 h 316653"/>
                    <a:gd name="connsiteX23" fmla="*/ 178118 w 356235"/>
                    <a:gd name="connsiteY23" fmla="*/ 197908 h 316653"/>
                    <a:gd name="connsiteX24" fmla="*/ 178118 w 356235"/>
                    <a:gd name="connsiteY24" fmla="*/ 277072 h 3166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356235" h="316653">
                      <a:moveTo>
                        <a:pt x="336444" y="0"/>
                      </a:moveTo>
                      <a:lnTo>
                        <a:pt x="19791" y="0"/>
                      </a:lnTo>
                      <a:lnTo>
                        <a:pt x="19791" y="39582"/>
                      </a:lnTo>
                      <a:lnTo>
                        <a:pt x="336444" y="39582"/>
                      </a:lnTo>
                      <a:lnTo>
                        <a:pt x="336444" y="0"/>
                      </a:lnTo>
                      <a:close/>
                      <a:moveTo>
                        <a:pt x="356235" y="197908"/>
                      </a:moveTo>
                      <a:lnTo>
                        <a:pt x="356235" y="158327"/>
                      </a:lnTo>
                      <a:lnTo>
                        <a:pt x="336444" y="59373"/>
                      </a:lnTo>
                      <a:lnTo>
                        <a:pt x="19791" y="59373"/>
                      </a:lnTo>
                      <a:lnTo>
                        <a:pt x="0" y="158327"/>
                      </a:lnTo>
                      <a:lnTo>
                        <a:pt x="0" y="197908"/>
                      </a:lnTo>
                      <a:lnTo>
                        <a:pt x="19791" y="197908"/>
                      </a:lnTo>
                      <a:lnTo>
                        <a:pt x="19791" y="316653"/>
                      </a:lnTo>
                      <a:lnTo>
                        <a:pt x="217699" y="316653"/>
                      </a:lnTo>
                      <a:lnTo>
                        <a:pt x="217699" y="197908"/>
                      </a:lnTo>
                      <a:lnTo>
                        <a:pt x="296863" y="197908"/>
                      </a:lnTo>
                      <a:lnTo>
                        <a:pt x="296863" y="316653"/>
                      </a:lnTo>
                      <a:lnTo>
                        <a:pt x="336444" y="316653"/>
                      </a:lnTo>
                      <a:lnTo>
                        <a:pt x="336444" y="197908"/>
                      </a:lnTo>
                      <a:lnTo>
                        <a:pt x="356235" y="197908"/>
                      </a:lnTo>
                      <a:close/>
                      <a:moveTo>
                        <a:pt x="178118" y="277072"/>
                      </a:moveTo>
                      <a:lnTo>
                        <a:pt x="59373" y="277072"/>
                      </a:lnTo>
                      <a:lnTo>
                        <a:pt x="59373" y="197908"/>
                      </a:lnTo>
                      <a:lnTo>
                        <a:pt x="178118" y="197908"/>
                      </a:lnTo>
                      <a:lnTo>
                        <a:pt x="178118" y="277072"/>
                      </a:ln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194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9CEA277-B0F6-4E00-8C6F-B21C0D8E160A}"/>
                  </a:ext>
                </a:extLst>
              </p:cNvPr>
              <p:cNvSpPr txBox="1"/>
              <p:nvPr/>
            </p:nvSpPr>
            <p:spPr>
              <a:xfrm>
                <a:off x="7915675" y="4384682"/>
                <a:ext cx="233971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1200" dirty="0" err="1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MyStore</a:t>
                </a:r>
                <a:r>
                  <a:rPr lang="en-MY" sz="12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 – Shah </a:t>
                </a:r>
                <a:r>
                  <a:rPr lang="en-MY" sz="1200" dirty="0" err="1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Alam</a:t>
                </a:r>
                <a:endParaRPr lang="en-US" sz="12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grpSp>
          <p:nvGrpSpPr>
            <p:cNvPr id="111" name="Graphic 99">
              <a:extLst>
                <a:ext uri="{FF2B5EF4-FFF2-40B4-BE49-F238E27FC236}">
                  <a16:creationId xmlns:a16="http://schemas.microsoft.com/office/drawing/2014/main" id="{1A33A9C7-81BE-48D6-9D12-CE115DDBCF9A}"/>
                </a:ext>
              </a:extLst>
            </p:cNvPr>
            <p:cNvGrpSpPr/>
            <p:nvPr/>
          </p:nvGrpSpPr>
          <p:grpSpPr>
            <a:xfrm>
              <a:off x="10020409" y="4387637"/>
              <a:ext cx="228600" cy="228600"/>
              <a:chOff x="5981700" y="3314700"/>
              <a:chExt cx="228600" cy="228600"/>
            </a:xfrm>
          </p:grpSpPr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BEBEDE87-8C18-49DA-AD04-F6BCC7A6D071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228600" cy="228600"/>
              </a:xfrm>
              <a:custGeom>
                <a:avLst/>
                <a:gdLst>
                  <a:gd name="connsiteX0" fmla="*/ 0 w 228600"/>
                  <a:gd name="connsiteY0" fmla="*/ 0 h 228600"/>
                  <a:gd name="connsiteX1" fmla="*/ 228600 w 228600"/>
                  <a:gd name="connsiteY1" fmla="*/ 0 h 228600"/>
                  <a:gd name="connsiteX2" fmla="*/ 228600 w 228600"/>
                  <a:gd name="connsiteY2" fmla="*/ 228600 h 228600"/>
                  <a:gd name="connsiteX3" fmla="*/ 0 w 228600"/>
                  <a:gd name="connsiteY3" fmla="*/ 2286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8600" h="228600">
                    <a:moveTo>
                      <a:pt x="0" y="0"/>
                    </a:moveTo>
                    <a:lnTo>
                      <a:pt x="228600" y="0"/>
                    </a:lnTo>
                    <a:lnTo>
                      <a:pt x="228600" y="228600"/>
                    </a:lnTo>
                    <a:lnTo>
                      <a:pt x="0" y="228600"/>
                    </a:lnTo>
                    <a:close/>
                  </a:path>
                </a:pathLst>
              </a:custGeom>
              <a:no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6C4E31DC-8F17-4F8F-BEAF-928981D541A5}"/>
                  </a:ext>
                </a:extLst>
              </p:cNvPr>
              <p:cNvSpPr/>
              <p:nvPr/>
            </p:nvSpPr>
            <p:spPr>
              <a:xfrm>
                <a:off x="6010275" y="3343251"/>
                <a:ext cx="171473" cy="171473"/>
              </a:xfrm>
              <a:custGeom>
                <a:avLst/>
                <a:gdLst>
                  <a:gd name="connsiteX0" fmla="*/ 0 w 171473"/>
                  <a:gd name="connsiteY0" fmla="*/ 135755 h 171473"/>
                  <a:gd name="connsiteX1" fmla="*/ 0 w 171473"/>
                  <a:gd name="connsiteY1" fmla="*/ 171474 h 171473"/>
                  <a:gd name="connsiteX2" fmla="*/ 35719 w 171473"/>
                  <a:gd name="connsiteY2" fmla="*/ 171474 h 171473"/>
                  <a:gd name="connsiteX3" fmla="*/ 141065 w 171473"/>
                  <a:gd name="connsiteY3" fmla="*/ 66127 h 171473"/>
                  <a:gd name="connsiteX4" fmla="*/ 105347 w 171473"/>
                  <a:gd name="connsiteY4" fmla="*/ 30409 h 171473"/>
                  <a:gd name="connsiteX5" fmla="*/ 0 w 171473"/>
                  <a:gd name="connsiteY5" fmla="*/ 135755 h 171473"/>
                  <a:gd name="connsiteX6" fmla="*/ 168688 w 171473"/>
                  <a:gd name="connsiteY6" fmla="*/ 38505 h 171473"/>
                  <a:gd name="connsiteX7" fmla="*/ 168688 w 171473"/>
                  <a:gd name="connsiteY7" fmla="*/ 25075 h 171473"/>
                  <a:gd name="connsiteX8" fmla="*/ 146399 w 171473"/>
                  <a:gd name="connsiteY8" fmla="*/ 2786 h 171473"/>
                  <a:gd name="connsiteX9" fmla="*/ 132969 w 171473"/>
                  <a:gd name="connsiteY9" fmla="*/ 2786 h 171473"/>
                  <a:gd name="connsiteX10" fmla="*/ 115538 w 171473"/>
                  <a:gd name="connsiteY10" fmla="*/ 20217 h 171473"/>
                  <a:gd name="connsiteX11" fmla="*/ 151257 w 171473"/>
                  <a:gd name="connsiteY11" fmla="*/ 55936 h 171473"/>
                  <a:gd name="connsiteX12" fmla="*/ 168688 w 171473"/>
                  <a:gd name="connsiteY12" fmla="*/ 38505 h 1714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71473" h="171473">
                    <a:moveTo>
                      <a:pt x="0" y="135755"/>
                    </a:moveTo>
                    <a:lnTo>
                      <a:pt x="0" y="171474"/>
                    </a:lnTo>
                    <a:lnTo>
                      <a:pt x="35719" y="171474"/>
                    </a:lnTo>
                    <a:lnTo>
                      <a:pt x="141065" y="66127"/>
                    </a:lnTo>
                    <a:lnTo>
                      <a:pt x="105347" y="30409"/>
                    </a:lnTo>
                    <a:lnTo>
                      <a:pt x="0" y="135755"/>
                    </a:lnTo>
                    <a:close/>
                    <a:moveTo>
                      <a:pt x="168688" y="38505"/>
                    </a:moveTo>
                    <a:cubicBezTo>
                      <a:pt x="172403" y="34790"/>
                      <a:pt x="172403" y="28789"/>
                      <a:pt x="168688" y="25075"/>
                    </a:cubicBezTo>
                    <a:lnTo>
                      <a:pt x="146399" y="2786"/>
                    </a:lnTo>
                    <a:cubicBezTo>
                      <a:pt x="142685" y="-929"/>
                      <a:pt x="136684" y="-929"/>
                      <a:pt x="132969" y="2786"/>
                    </a:cubicBezTo>
                    <a:lnTo>
                      <a:pt x="115538" y="20217"/>
                    </a:lnTo>
                    <a:lnTo>
                      <a:pt x="151257" y="55936"/>
                    </a:lnTo>
                    <a:lnTo>
                      <a:pt x="168688" y="38505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80C6B3AD-50B7-4981-90B3-1F2EAC0B9AAF}"/>
              </a:ext>
            </a:extLst>
          </p:cNvPr>
          <p:cNvGrpSpPr/>
          <p:nvPr/>
        </p:nvGrpSpPr>
        <p:grpSpPr>
          <a:xfrm>
            <a:off x="7532769" y="4824934"/>
            <a:ext cx="2722624" cy="287679"/>
            <a:chOff x="7532769" y="4824934"/>
            <a:chExt cx="2722624" cy="287679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034C427B-FCD4-44E6-9BED-7F2941538789}"/>
                </a:ext>
              </a:extLst>
            </p:cNvPr>
            <p:cNvGrpSpPr/>
            <p:nvPr/>
          </p:nvGrpSpPr>
          <p:grpSpPr>
            <a:xfrm>
              <a:off x="7532769" y="4824934"/>
              <a:ext cx="2722624" cy="287679"/>
              <a:chOff x="7532769" y="4845500"/>
              <a:chExt cx="2722624" cy="287679"/>
            </a:xfrm>
          </p:grpSpPr>
          <p:grpSp>
            <p:nvGrpSpPr>
              <p:cNvPr id="102" name="Graphic 29">
                <a:extLst>
                  <a:ext uri="{FF2B5EF4-FFF2-40B4-BE49-F238E27FC236}">
                    <a16:creationId xmlns:a16="http://schemas.microsoft.com/office/drawing/2014/main" id="{D2F85304-43B7-488C-A177-FB1FBF49493C}"/>
                  </a:ext>
                </a:extLst>
              </p:cNvPr>
              <p:cNvGrpSpPr/>
              <p:nvPr/>
            </p:nvGrpSpPr>
            <p:grpSpPr>
              <a:xfrm>
                <a:off x="7532769" y="4845500"/>
                <a:ext cx="277624" cy="277624"/>
                <a:chOff x="5981700" y="3314700"/>
                <a:chExt cx="228600" cy="228600"/>
              </a:xfrm>
            </p:grpSpPr>
            <p:sp>
              <p:nvSpPr>
                <p:cNvPr id="103" name="Freeform: Shape 102">
                  <a:extLst>
                    <a:ext uri="{FF2B5EF4-FFF2-40B4-BE49-F238E27FC236}">
                      <a16:creationId xmlns:a16="http://schemas.microsoft.com/office/drawing/2014/main" id="{5D6B6345-BA67-42D8-AC93-2DA15190F1AF}"/>
                    </a:ext>
                  </a:extLst>
                </p:cNvPr>
                <p:cNvSpPr/>
                <p:nvPr/>
              </p:nvSpPr>
              <p:spPr>
                <a:xfrm>
                  <a:off x="5981700" y="3314700"/>
                  <a:ext cx="228600" cy="228600"/>
                </a:xfrm>
                <a:custGeom>
                  <a:avLst/>
                  <a:gdLst>
                    <a:gd name="connsiteX0" fmla="*/ 0 w 228600"/>
                    <a:gd name="connsiteY0" fmla="*/ 0 h 228600"/>
                    <a:gd name="connsiteX1" fmla="*/ 228600 w 228600"/>
                    <a:gd name="connsiteY1" fmla="*/ 0 h 228600"/>
                    <a:gd name="connsiteX2" fmla="*/ 228600 w 228600"/>
                    <a:gd name="connsiteY2" fmla="*/ 228600 h 228600"/>
                    <a:gd name="connsiteX3" fmla="*/ 0 w 228600"/>
                    <a:gd name="connsiteY3" fmla="*/ 228600 h 228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28600" h="228600">
                      <a:moveTo>
                        <a:pt x="0" y="0"/>
                      </a:moveTo>
                      <a:lnTo>
                        <a:pt x="228600" y="0"/>
                      </a:lnTo>
                      <a:lnTo>
                        <a:pt x="228600" y="228600"/>
                      </a:lnTo>
                      <a:lnTo>
                        <a:pt x="0" y="228600"/>
                      </a:lnTo>
                      <a:close/>
                    </a:path>
                  </a:pathLst>
                </a:custGeom>
                <a:noFill/>
                <a:ln w="31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4" name="Freeform: Shape 103">
                  <a:extLst>
                    <a:ext uri="{FF2B5EF4-FFF2-40B4-BE49-F238E27FC236}">
                      <a16:creationId xmlns:a16="http://schemas.microsoft.com/office/drawing/2014/main" id="{A8247CC4-3602-49F1-84D3-B9463EE84CB9}"/>
                    </a:ext>
                  </a:extLst>
                </p:cNvPr>
                <p:cNvSpPr/>
                <p:nvPr/>
              </p:nvSpPr>
              <p:spPr>
                <a:xfrm>
                  <a:off x="5991225" y="3368992"/>
                  <a:ext cx="133350" cy="145732"/>
                </a:xfrm>
                <a:custGeom>
                  <a:avLst/>
                  <a:gdLst>
                    <a:gd name="connsiteX0" fmla="*/ 68294 w 133350"/>
                    <a:gd name="connsiteY0" fmla="*/ 0 h 145732"/>
                    <a:gd name="connsiteX1" fmla="*/ 0 w 133350"/>
                    <a:gd name="connsiteY1" fmla="*/ 45529 h 145732"/>
                    <a:gd name="connsiteX2" fmla="*/ 0 w 133350"/>
                    <a:gd name="connsiteY2" fmla="*/ 145733 h 145732"/>
                    <a:gd name="connsiteX3" fmla="*/ 47625 w 133350"/>
                    <a:gd name="connsiteY3" fmla="*/ 145733 h 145732"/>
                    <a:gd name="connsiteX4" fmla="*/ 47625 w 133350"/>
                    <a:gd name="connsiteY4" fmla="*/ 69533 h 145732"/>
                    <a:gd name="connsiteX5" fmla="*/ 85725 w 133350"/>
                    <a:gd name="connsiteY5" fmla="*/ 69533 h 145732"/>
                    <a:gd name="connsiteX6" fmla="*/ 85725 w 133350"/>
                    <a:gd name="connsiteY6" fmla="*/ 145733 h 145732"/>
                    <a:gd name="connsiteX7" fmla="*/ 133350 w 133350"/>
                    <a:gd name="connsiteY7" fmla="*/ 145733 h 145732"/>
                    <a:gd name="connsiteX8" fmla="*/ 133350 w 133350"/>
                    <a:gd name="connsiteY8" fmla="*/ 43339 h 1457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3350" h="145732">
                      <a:moveTo>
                        <a:pt x="68294" y="0"/>
                      </a:moveTo>
                      <a:lnTo>
                        <a:pt x="0" y="45529"/>
                      </a:lnTo>
                      <a:lnTo>
                        <a:pt x="0" y="145733"/>
                      </a:lnTo>
                      <a:lnTo>
                        <a:pt x="47625" y="145733"/>
                      </a:lnTo>
                      <a:lnTo>
                        <a:pt x="47625" y="69533"/>
                      </a:lnTo>
                      <a:lnTo>
                        <a:pt x="85725" y="69533"/>
                      </a:lnTo>
                      <a:lnTo>
                        <a:pt x="85725" y="145733"/>
                      </a:lnTo>
                      <a:lnTo>
                        <a:pt x="133350" y="145733"/>
                      </a:lnTo>
                      <a:lnTo>
                        <a:pt x="133350" y="43339"/>
                      </a:ln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31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7" name="Freeform: Shape 106">
                  <a:extLst>
                    <a:ext uri="{FF2B5EF4-FFF2-40B4-BE49-F238E27FC236}">
                      <a16:creationId xmlns:a16="http://schemas.microsoft.com/office/drawing/2014/main" id="{33751EC0-F097-4DC8-9F1A-1DA0DFAA30E9}"/>
                    </a:ext>
                  </a:extLst>
                </p:cNvPr>
                <p:cNvSpPr/>
                <p:nvPr/>
              </p:nvSpPr>
              <p:spPr>
                <a:xfrm>
                  <a:off x="6143625" y="3381375"/>
                  <a:ext cx="19050" cy="19050"/>
                </a:xfrm>
                <a:custGeom>
                  <a:avLst/>
                  <a:gdLst>
                    <a:gd name="connsiteX0" fmla="*/ 0 w 19050"/>
                    <a:gd name="connsiteY0" fmla="*/ 0 h 19050"/>
                    <a:gd name="connsiteX1" fmla="*/ 19050 w 19050"/>
                    <a:gd name="connsiteY1" fmla="*/ 0 h 19050"/>
                    <a:gd name="connsiteX2" fmla="*/ 19050 w 19050"/>
                    <a:gd name="connsiteY2" fmla="*/ 19050 h 19050"/>
                    <a:gd name="connsiteX3" fmla="*/ 0 w 19050"/>
                    <a:gd name="connsiteY3" fmla="*/ 19050 h 19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9050" h="19050">
                      <a:moveTo>
                        <a:pt x="0" y="0"/>
                      </a:moveTo>
                      <a:lnTo>
                        <a:pt x="19050" y="0"/>
                      </a:lnTo>
                      <a:lnTo>
                        <a:pt x="19050" y="19050"/>
                      </a:lnTo>
                      <a:lnTo>
                        <a:pt x="0" y="19050"/>
                      </a:lnTo>
                      <a:close/>
                    </a:path>
                  </a:pathLst>
                </a:custGeom>
                <a:noFill/>
                <a:ln w="31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8" name="Freeform: Shape 107">
                  <a:extLst>
                    <a:ext uri="{FF2B5EF4-FFF2-40B4-BE49-F238E27FC236}">
                      <a16:creationId xmlns:a16="http://schemas.microsoft.com/office/drawing/2014/main" id="{71DC5A7B-3201-47C5-8138-BE33E8A13D2A}"/>
                    </a:ext>
                  </a:extLst>
                </p:cNvPr>
                <p:cNvSpPr/>
                <p:nvPr/>
              </p:nvSpPr>
              <p:spPr>
                <a:xfrm>
                  <a:off x="6076950" y="3343275"/>
                  <a:ext cx="123825" cy="171450"/>
                </a:xfrm>
                <a:custGeom>
                  <a:avLst/>
                  <a:gdLst>
                    <a:gd name="connsiteX0" fmla="*/ 0 w 123825"/>
                    <a:gd name="connsiteY0" fmla="*/ 0 h 171450"/>
                    <a:gd name="connsiteX1" fmla="*/ 0 w 123825"/>
                    <a:gd name="connsiteY1" fmla="*/ 14383 h 171450"/>
                    <a:gd name="connsiteX2" fmla="*/ 19050 w 123825"/>
                    <a:gd name="connsiteY2" fmla="*/ 27051 h 171450"/>
                    <a:gd name="connsiteX3" fmla="*/ 35528 w 123825"/>
                    <a:gd name="connsiteY3" fmla="*/ 38100 h 171450"/>
                    <a:gd name="connsiteX4" fmla="*/ 47625 w 123825"/>
                    <a:gd name="connsiteY4" fmla="*/ 38100 h 171450"/>
                    <a:gd name="connsiteX5" fmla="*/ 47625 w 123825"/>
                    <a:gd name="connsiteY5" fmla="*/ 46196 h 171450"/>
                    <a:gd name="connsiteX6" fmla="*/ 66675 w 123825"/>
                    <a:gd name="connsiteY6" fmla="*/ 58960 h 171450"/>
                    <a:gd name="connsiteX7" fmla="*/ 66675 w 123825"/>
                    <a:gd name="connsiteY7" fmla="*/ 76200 h 171450"/>
                    <a:gd name="connsiteX8" fmla="*/ 85725 w 123825"/>
                    <a:gd name="connsiteY8" fmla="*/ 76200 h 171450"/>
                    <a:gd name="connsiteX9" fmla="*/ 85725 w 123825"/>
                    <a:gd name="connsiteY9" fmla="*/ 95250 h 171450"/>
                    <a:gd name="connsiteX10" fmla="*/ 66675 w 123825"/>
                    <a:gd name="connsiteY10" fmla="*/ 95250 h 171450"/>
                    <a:gd name="connsiteX11" fmla="*/ 66675 w 123825"/>
                    <a:gd name="connsiteY11" fmla="*/ 114300 h 171450"/>
                    <a:gd name="connsiteX12" fmla="*/ 85725 w 123825"/>
                    <a:gd name="connsiteY12" fmla="*/ 114300 h 171450"/>
                    <a:gd name="connsiteX13" fmla="*/ 85725 w 123825"/>
                    <a:gd name="connsiteY13" fmla="*/ 133350 h 171450"/>
                    <a:gd name="connsiteX14" fmla="*/ 66675 w 123825"/>
                    <a:gd name="connsiteY14" fmla="*/ 133350 h 171450"/>
                    <a:gd name="connsiteX15" fmla="*/ 66675 w 123825"/>
                    <a:gd name="connsiteY15" fmla="*/ 171450 h 171450"/>
                    <a:gd name="connsiteX16" fmla="*/ 123825 w 123825"/>
                    <a:gd name="connsiteY16" fmla="*/ 171450 h 171450"/>
                    <a:gd name="connsiteX17" fmla="*/ 123825 w 123825"/>
                    <a:gd name="connsiteY17" fmla="*/ 0 h 171450"/>
                    <a:gd name="connsiteX18" fmla="*/ 0 w 123825"/>
                    <a:gd name="connsiteY18" fmla="*/ 0 h 171450"/>
                    <a:gd name="connsiteX19" fmla="*/ 85725 w 123825"/>
                    <a:gd name="connsiteY19" fmla="*/ 57150 h 171450"/>
                    <a:gd name="connsiteX20" fmla="*/ 66675 w 123825"/>
                    <a:gd name="connsiteY20" fmla="*/ 57150 h 171450"/>
                    <a:gd name="connsiteX21" fmla="*/ 66675 w 123825"/>
                    <a:gd name="connsiteY21" fmla="*/ 38100 h 171450"/>
                    <a:gd name="connsiteX22" fmla="*/ 85725 w 123825"/>
                    <a:gd name="connsiteY22" fmla="*/ 38100 h 171450"/>
                    <a:gd name="connsiteX23" fmla="*/ 85725 w 123825"/>
                    <a:gd name="connsiteY23" fmla="*/ 57150 h 1714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123825" h="171450">
                      <a:moveTo>
                        <a:pt x="0" y="0"/>
                      </a:moveTo>
                      <a:lnTo>
                        <a:pt x="0" y="14383"/>
                      </a:lnTo>
                      <a:lnTo>
                        <a:pt x="19050" y="27051"/>
                      </a:lnTo>
                      <a:lnTo>
                        <a:pt x="35528" y="38100"/>
                      </a:lnTo>
                      <a:lnTo>
                        <a:pt x="47625" y="38100"/>
                      </a:lnTo>
                      <a:lnTo>
                        <a:pt x="47625" y="46196"/>
                      </a:lnTo>
                      <a:lnTo>
                        <a:pt x="66675" y="58960"/>
                      </a:lnTo>
                      <a:lnTo>
                        <a:pt x="66675" y="76200"/>
                      </a:lnTo>
                      <a:lnTo>
                        <a:pt x="85725" y="76200"/>
                      </a:lnTo>
                      <a:lnTo>
                        <a:pt x="85725" y="95250"/>
                      </a:lnTo>
                      <a:lnTo>
                        <a:pt x="66675" y="95250"/>
                      </a:lnTo>
                      <a:lnTo>
                        <a:pt x="66675" y="114300"/>
                      </a:lnTo>
                      <a:lnTo>
                        <a:pt x="85725" y="114300"/>
                      </a:lnTo>
                      <a:lnTo>
                        <a:pt x="85725" y="133350"/>
                      </a:lnTo>
                      <a:lnTo>
                        <a:pt x="66675" y="133350"/>
                      </a:lnTo>
                      <a:lnTo>
                        <a:pt x="66675" y="171450"/>
                      </a:lnTo>
                      <a:lnTo>
                        <a:pt x="123825" y="171450"/>
                      </a:lnTo>
                      <a:lnTo>
                        <a:pt x="123825" y="0"/>
                      </a:lnTo>
                      <a:lnTo>
                        <a:pt x="0" y="0"/>
                      </a:lnTo>
                      <a:close/>
                      <a:moveTo>
                        <a:pt x="85725" y="57150"/>
                      </a:moveTo>
                      <a:lnTo>
                        <a:pt x="66675" y="57150"/>
                      </a:lnTo>
                      <a:lnTo>
                        <a:pt x="66675" y="38100"/>
                      </a:lnTo>
                      <a:lnTo>
                        <a:pt x="85725" y="38100"/>
                      </a:lnTo>
                      <a:lnTo>
                        <a:pt x="85725" y="57150"/>
                      </a:ln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31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A95D8B48-A3B2-426E-878B-6FF81122F3AD}"/>
                  </a:ext>
                </a:extLst>
              </p:cNvPr>
              <p:cNvSpPr txBox="1"/>
              <p:nvPr/>
            </p:nvSpPr>
            <p:spPr>
              <a:xfrm>
                <a:off x="7915675" y="4856180"/>
                <a:ext cx="233971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12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No3, Jalan Example 9/32</a:t>
                </a:r>
              </a:p>
            </p:txBody>
          </p:sp>
        </p:grpSp>
        <p:grpSp>
          <p:nvGrpSpPr>
            <p:cNvPr id="118" name="Graphic 99">
              <a:extLst>
                <a:ext uri="{FF2B5EF4-FFF2-40B4-BE49-F238E27FC236}">
                  <a16:creationId xmlns:a16="http://schemas.microsoft.com/office/drawing/2014/main" id="{FB97E834-61BB-44EF-B044-7E288E3895CE}"/>
                </a:ext>
              </a:extLst>
            </p:cNvPr>
            <p:cNvGrpSpPr/>
            <p:nvPr/>
          </p:nvGrpSpPr>
          <p:grpSpPr>
            <a:xfrm>
              <a:off x="10020409" y="4839254"/>
              <a:ext cx="228600" cy="228600"/>
              <a:chOff x="5981700" y="3314700"/>
              <a:chExt cx="228600" cy="228600"/>
            </a:xfrm>
          </p:grpSpPr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A740A041-E79A-4ECA-9DCE-8188C00A9179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228600" cy="228600"/>
              </a:xfrm>
              <a:custGeom>
                <a:avLst/>
                <a:gdLst>
                  <a:gd name="connsiteX0" fmla="*/ 0 w 228600"/>
                  <a:gd name="connsiteY0" fmla="*/ 0 h 228600"/>
                  <a:gd name="connsiteX1" fmla="*/ 228600 w 228600"/>
                  <a:gd name="connsiteY1" fmla="*/ 0 h 228600"/>
                  <a:gd name="connsiteX2" fmla="*/ 228600 w 228600"/>
                  <a:gd name="connsiteY2" fmla="*/ 228600 h 228600"/>
                  <a:gd name="connsiteX3" fmla="*/ 0 w 228600"/>
                  <a:gd name="connsiteY3" fmla="*/ 2286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8600" h="228600">
                    <a:moveTo>
                      <a:pt x="0" y="0"/>
                    </a:moveTo>
                    <a:lnTo>
                      <a:pt x="228600" y="0"/>
                    </a:lnTo>
                    <a:lnTo>
                      <a:pt x="228600" y="228600"/>
                    </a:lnTo>
                    <a:lnTo>
                      <a:pt x="0" y="228600"/>
                    </a:lnTo>
                    <a:close/>
                  </a:path>
                </a:pathLst>
              </a:custGeom>
              <a:no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4921C712-E2B8-4AAC-87EF-5B4F0BF3F9A9}"/>
                  </a:ext>
                </a:extLst>
              </p:cNvPr>
              <p:cNvSpPr/>
              <p:nvPr/>
            </p:nvSpPr>
            <p:spPr>
              <a:xfrm>
                <a:off x="6010275" y="3343251"/>
                <a:ext cx="171473" cy="171473"/>
              </a:xfrm>
              <a:custGeom>
                <a:avLst/>
                <a:gdLst>
                  <a:gd name="connsiteX0" fmla="*/ 0 w 171473"/>
                  <a:gd name="connsiteY0" fmla="*/ 135755 h 171473"/>
                  <a:gd name="connsiteX1" fmla="*/ 0 w 171473"/>
                  <a:gd name="connsiteY1" fmla="*/ 171474 h 171473"/>
                  <a:gd name="connsiteX2" fmla="*/ 35719 w 171473"/>
                  <a:gd name="connsiteY2" fmla="*/ 171474 h 171473"/>
                  <a:gd name="connsiteX3" fmla="*/ 141065 w 171473"/>
                  <a:gd name="connsiteY3" fmla="*/ 66127 h 171473"/>
                  <a:gd name="connsiteX4" fmla="*/ 105347 w 171473"/>
                  <a:gd name="connsiteY4" fmla="*/ 30409 h 171473"/>
                  <a:gd name="connsiteX5" fmla="*/ 0 w 171473"/>
                  <a:gd name="connsiteY5" fmla="*/ 135755 h 171473"/>
                  <a:gd name="connsiteX6" fmla="*/ 168688 w 171473"/>
                  <a:gd name="connsiteY6" fmla="*/ 38505 h 171473"/>
                  <a:gd name="connsiteX7" fmla="*/ 168688 w 171473"/>
                  <a:gd name="connsiteY7" fmla="*/ 25075 h 171473"/>
                  <a:gd name="connsiteX8" fmla="*/ 146399 w 171473"/>
                  <a:gd name="connsiteY8" fmla="*/ 2786 h 171473"/>
                  <a:gd name="connsiteX9" fmla="*/ 132969 w 171473"/>
                  <a:gd name="connsiteY9" fmla="*/ 2786 h 171473"/>
                  <a:gd name="connsiteX10" fmla="*/ 115538 w 171473"/>
                  <a:gd name="connsiteY10" fmla="*/ 20217 h 171473"/>
                  <a:gd name="connsiteX11" fmla="*/ 151257 w 171473"/>
                  <a:gd name="connsiteY11" fmla="*/ 55936 h 171473"/>
                  <a:gd name="connsiteX12" fmla="*/ 168688 w 171473"/>
                  <a:gd name="connsiteY12" fmla="*/ 38505 h 1714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71473" h="171473">
                    <a:moveTo>
                      <a:pt x="0" y="135755"/>
                    </a:moveTo>
                    <a:lnTo>
                      <a:pt x="0" y="171474"/>
                    </a:lnTo>
                    <a:lnTo>
                      <a:pt x="35719" y="171474"/>
                    </a:lnTo>
                    <a:lnTo>
                      <a:pt x="141065" y="66127"/>
                    </a:lnTo>
                    <a:lnTo>
                      <a:pt x="105347" y="30409"/>
                    </a:lnTo>
                    <a:lnTo>
                      <a:pt x="0" y="135755"/>
                    </a:lnTo>
                    <a:close/>
                    <a:moveTo>
                      <a:pt x="168688" y="38505"/>
                    </a:moveTo>
                    <a:cubicBezTo>
                      <a:pt x="172403" y="34790"/>
                      <a:pt x="172403" y="28789"/>
                      <a:pt x="168688" y="25075"/>
                    </a:cubicBezTo>
                    <a:lnTo>
                      <a:pt x="146399" y="2786"/>
                    </a:lnTo>
                    <a:cubicBezTo>
                      <a:pt x="142685" y="-929"/>
                      <a:pt x="136684" y="-929"/>
                      <a:pt x="132969" y="2786"/>
                    </a:cubicBezTo>
                    <a:lnTo>
                      <a:pt x="115538" y="20217"/>
                    </a:lnTo>
                    <a:lnTo>
                      <a:pt x="151257" y="55936"/>
                    </a:lnTo>
                    <a:lnTo>
                      <a:pt x="168688" y="38505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123" name="TextBox 122">
            <a:extLst>
              <a:ext uri="{FF2B5EF4-FFF2-40B4-BE49-F238E27FC236}">
                <a16:creationId xmlns:a16="http://schemas.microsoft.com/office/drawing/2014/main" id="{C37193EC-DF4B-4A2D-B304-DC07A7AA1D1F}"/>
              </a:ext>
            </a:extLst>
          </p:cNvPr>
          <p:cNvSpPr txBox="1"/>
          <p:nvPr/>
        </p:nvSpPr>
        <p:spPr>
          <a:xfrm>
            <a:off x="7441902" y="4079779"/>
            <a:ext cx="25057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0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 #2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B5C54A04-E188-4882-8B8F-F416C5883124}"/>
              </a:ext>
            </a:extLst>
          </p:cNvPr>
          <p:cNvGrpSpPr/>
          <p:nvPr/>
        </p:nvGrpSpPr>
        <p:grpSpPr>
          <a:xfrm>
            <a:off x="7646919" y="2865119"/>
            <a:ext cx="832591" cy="1190877"/>
            <a:chOff x="7646919" y="2865119"/>
            <a:chExt cx="832591" cy="1190877"/>
          </a:xfrm>
        </p:grpSpPr>
        <p:grpSp>
          <p:nvGrpSpPr>
            <p:cNvPr id="72" name="Graphic 19">
              <a:extLst>
                <a:ext uri="{FF2B5EF4-FFF2-40B4-BE49-F238E27FC236}">
                  <a16:creationId xmlns:a16="http://schemas.microsoft.com/office/drawing/2014/main" id="{66F3A680-38CB-4FBC-8BBE-126530BD3F00}"/>
                </a:ext>
              </a:extLst>
            </p:cNvPr>
            <p:cNvGrpSpPr/>
            <p:nvPr/>
          </p:nvGrpSpPr>
          <p:grpSpPr>
            <a:xfrm>
              <a:off x="7646919" y="3194402"/>
              <a:ext cx="228600" cy="228600"/>
              <a:chOff x="5981700" y="3314700"/>
              <a:chExt cx="228600" cy="228600"/>
            </a:xfrm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grpSpPr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EF341550-EF19-44FA-9559-628BABD6E7B0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228600" cy="228600"/>
              </a:xfrm>
              <a:custGeom>
                <a:avLst/>
                <a:gdLst>
                  <a:gd name="connsiteX0" fmla="*/ 0 w 228600"/>
                  <a:gd name="connsiteY0" fmla="*/ 0 h 228600"/>
                  <a:gd name="connsiteX1" fmla="*/ 228600 w 228600"/>
                  <a:gd name="connsiteY1" fmla="*/ 0 h 228600"/>
                  <a:gd name="connsiteX2" fmla="*/ 228600 w 228600"/>
                  <a:gd name="connsiteY2" fmla="*/ 228600 h 228600"/>
                  <a:gd name="connsiteX3" fmla="*/ 0 w 228600"/>
                  <a:gd name="connsiteY3" fmla="*/ 2286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8600" h="228600">
                    <a:moveTo>
                      <a:pt x="0" y="0"/>
                    </a:moveTo>
                    <a:lnTo>
                      <a:pt x="228600" y="0"/>
                    </a:lnTo>
                    <a:lnTo>
                      <a:pt x="228600" y="228600"/>
                    </a:lnTo>
                    <a:lnTo>
                      <a:pt x="0" y="228600"/>
                    </a:lnTo>
                    <a:close/>
                  </a:path>
                </a:pathLst>
              </a:custGeom>
              <a:no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16E049A3-19DA-4A15-ADDF-21CAFE00F657}"/>
                  </a:ext>
                </a:extLst>
              </p:cNvPr>
              <p:cNvSpPr/>
              <p:nvPr/>
            </p:nvSpPr>
            <p:spPr>
              <a:xfrm>
                <a:off x="6029325" y="3333750"/>
                <a:ext cx="133350" cy="190500"/>
              </a:xfrm>
              <a:custGeom>
                <a:avLst/>
                <a:gdLst>
                  <a:gd name="connsiteX0" fmla="*/ 66675 w 133350"/>
                  <a:gd name="connsiteY0" fmla="*/ 0 h 190500"/>
                  <a:gd name="connsiteX1" fmla="*/ 0 w 133350"/>
                  <a:gd name="connsiteY1" fmla="*/ 66675 h 190500"/>
                  <a:gd name="connsiteX2" fmla="*/ 66675 w 133350"/>
                  <a:gd name="connsiteY2" fmla="*/ 190500 h 190500"/>
                  <a:gd name="connsiteX3" fmla="*/ 133350 w 133350"/>
                  <a:gd name="connsiteY3" fmla="*/ 66675 h 190500"/>
                  <a:gd name="connsiteX4" fmla="*/ 66675 w 133350"/>
                  <a:gd name="connsiteY4" fmla="*/ 0 h 190500"/>
                  <a:gd name="connsiteX5" fmla="*/ 66675 w 133350"/>
                  <a:gd name="connsiteY5" fmla="*/ 90488 h 190500"/>
                  <a:gd name="connsiteX6" fmla="*/ 42863 w 133350"/>
                  <a:gd name="connsiteY6" fmla="*/ 66675 h 190500"/>
                  <a:gd name="connsiteX7" fmla="*/ 66675 w 133350"/>
                  <a:gd name="connsiteY7" fmla="*/ 42863 h 190500"/>
                  <a:gd name="connsiteX8" fmla="*/ 90488 w 133350"/>
                  <a:gd name="connsiteY8" fmla="*/ 66675 h 190500"/>
                  <a:gd name="connsiteX9" fmla="*/ 66675 w 133350"/>
                  <a:gd name="connsiteY9" fmla="*/ 90488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3350" h="190500">
                    <a:moveTo>
                      <a:pt x="66675" y="0"/>
                    </a:moveTo>
                    <a:cubicBezTo>
                      <a:pt x="29813" y="0"/>
                      <a:pt x="0" y="29813"/>
                      <a:pt x="0" y="66675"/>
                    </a:cubicBezTo>
                    <a:cubicBezTo>
                      <a:pt x="0" y="116681"/>
                      <a:pt x="66675" y="190500"/>
                      <a:pt x="66675" y="190500"/>
                    </a:cubicBezTo>
                    <a:cubicBezTo>
                      <a:pt x="66675" y="190500"/>
                      <a:pt x="133350" y="116681"/>
                      <a:pt x="133350" y="66675"/>
                    </a:cubicBezTo>
                    <a:cubicBezTo>
                      <a:pt x="133350" y="29813"/>
                      <a:pt x="103537" y="0"/>
                      <a:pt x="66675" y="0"/>
                    </a:cubicBezTo>
                    <a:close/>
                    <a:moveTo>
                      <a:pt x="66675" y="90488"/>
                    </a:moveTo>
                    <a:cubicBezTo>
                      <a:pt x="53531" y="90488"/>
                      <a:pt x="42863" y="79820"/>
                      <a:pt x="42863" y="66675"/>
                    </a:cubicBezTo>
                    <a:cubicBezTo>
                      <a:pt x="42863" y="53531"/>
                      <a:pt x="53531" y="42863"/>
                      <a:pt x="66675" y="42863"/>
                    </a:cubicBezTo>
                    <a:cubicBezTo>
                      <a:pt x="79820" y="42863"/>
                      <a:pt x="90488" y="53531"/>
                      <a:pt x="90488" y="66675"/>
                    </a:cubicBezTo>
                    <a:cubicBezTo>
                      <a:pt x="90488" y="79820"/>
                      <a:pt x="79820" y="90488"/>
                      <a:pt x="66675" y="90488"/>
                    </a:cubicBez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591A1345-9AD2-47FE-A7FC-28D8D5239387}"/>
                </a:ext>
              </a:extLst>
            </p:cNvPr>
            <p:cNvSpPr/>
            <p:nvPr/>
          </p:nvSpPr>
          <p:spPr>
            <a:xfrm>
              <a:off x="7674863" y="2865119"/>
              <a:ext cx="804647" cy="1190877"/>
            </a:xfrm>
            <a:custGeom>
              <a:avLst/>
              <a:gdLst>
                <a:gd name="connsiteX0" fmla="*/ 762000 w 762000"/>
                <a:gd name="connsiteY0" fmla="*/ 1127760 h 1127760"/>
                <a:gd name="connsiteX1" fmla="*/ 737616 w 762000"/>
                <a:gd name="connsiteY1" fmla="*/ 1097280 h 1127760"/>
                <a:gd name="connsiteX2" fmla="*/ 725424 w 762000"/>
                <a:gd name="connsiteY2" fmla="*/ 1060704 h 1127760"/>
                <a:gd name="connsiteX3" fmla="*/ 719328 w 762000"/>
                <a:gd name="connsiteY3" fmla="*/ 1042416 h 1127760"/>
                <a:gd name="connsiteX4" fmla="*/ 707136 w 762000"/>
                <a:gd name="connsiteY4" fmla="*/ 1024128 h 1127760"/>
                <a:gd name="connsiteX5" fmla="*/ 694944 w 762000"/>
                <a:gd name="connsiteY5" fmla="*/ 987552 h 1127760"/>
                <a:gd name="connsiteX6" fmla="*/ 682752 w 762000"/>
                <a:gd name="connsiteY6" fmla="*/ 969264 h 1127760"/>
                <a:gd name="connsiteX7" fmla="*/ 676656 w 762000"/>
                <a:gd name="connsiteY7" fmla="*/ 950976 h 1127760"/>
                <a:gd name="connsiteX8" fmla="*/ 652272 w 762000"/>
                <a:gd name="connsiteY8" fmla="*/ 914400 h 1127760"/>
                <a:gd name="connsiteX9" fmla="*/ 640080 w 762000"/>
                <a:gd name="connsiteY9" fmla="*/ 896112 h 1127760"/>
                <a:gd name="connsiteX10" fmla="*/ 633984 w 762000"/>
                <a:gd name="connsiteY10" fmla="*/ 877824 h 1127760"/>
                <a:gd name="connsiteX11" fmla="*/ 591312 w 762000"/>
                <a:gd name="connsiteY11" fmla="*/ 822960 h 1127760"/>
                <a:gd name="connsiteX12" fmla="*/ 579120 w 762000"/>
                <a:gd name="connsiteY12" fmla="*/ 786384 h 1127760"/>
                <a:gd name="connsiteX13" fmla="*/ 554736 w 762000"/>
                <a:gd name="connsiteY13" fmla="*/ 749808 h 1127760"/>
                <a:gd name="connsiteX14" fmla="*/ 548640 w 762000"/>
                <a:gd name="connsiteY14" fmla="*/ 731520 h 1127760"/>
                <a:gd name="connsiteX15" fmla="*/ 536448 w 762000"/>
                <a:gd name="connsiteY15" fmla="*/ 713232 h 1127760"/>
                <a:gd name="connsiteX16" fmla="*/ 524256 w 762000"/>
                <a:gd name="connsiteY16" fmla="*/ 676656 h 1127760"/>
                <a:gd name="connsiteX17" fmla="*/ 512064 w 762000"/>
                <a:gd name="connsiteY17" fmla="*/ 658368 h 1127760"/>
                <a:gd name="connsiteX18" fmla="*/ 505968 w 762000"/>
                <a:gd name="connsiteY18" fmla="*/ 640080 h 1127760"/>
                <a:gd name="connsiteX19" fmla="*/ 481584 w 762000"/>
                <a:gd name="connsiteY19" fmla="*/ 603504 h 1127760"/>
                <a:gd name="connsiteX20" fmla="*/ 469392 w 762000"/>
                <a:gd name="connsiteY20" fmla="*/ 585216 h 1127760"/>
                <a:gd name="connsiteX21" fmla="*/ 457200 w 762000"/>
                <a:gd name="connsiteY21" fmla="*/ 566928 h 1127760"/>
                <a:gd name="connsiteX22" fmla="*/ 438912 w 762000"/>
                <a:gd name="connsiteY22" fmla="*/ 530352 h 1127760"/>
                <a:gd name="connsiteX23" fmla="*/ 426720 w 762000"/>
                <a:gd name="connsiteY23" fmla="*/ 493776 h 1127760"/>
                <a:gd name="connsiteX24" fmla="*/ 414528 w 762000"/>
                <a:gd name="connsiteY24" fmla="*/ 475488 h 1127760"/>
                <a:gd name="connsiteX25" fmla="*/ 408432 w 762000"/>
                <a:gd name="connsiteY25" fmla="*/ 457200 h 1127760"/>
                <a:gd name="connsiteX26" fmla="*/ 390144 w 762000"/>
                <a:gd name="connsiteY26" fmla="*/ 445008 h 1127760"/>
                <a:gd name="connsiteX27" fmla="*/ 341376 w 762000"/>
                <a:gd name="connsiteY27" fmla="*/ 371856 h 1127760"/>
                <a:gd name="connsiteX28" fmla="*/ 329184 w 762000"/>
                <a:gd name="connsiteY28" fmla="*/ 353568 h 1127760"/>
                <a:gd name="connsiteX29" fmla="*/ 316992 w 762000"/>
                <a:gd name="connsiteY29" fmla="*/ 335280 h 1127760"/>
                <a:gd name="connsiteX30" fmla="*/ 298704 w 762000"/>
                <a:gd name="connsiteY30" fmla="*/ 323088 h 1127760"/>
                <a:gd name="connsiteX31" fmla="*/ 268224 w 762000"/>
                <a:gd name="connsiteY31" fmla="*/ 268224 h 1127760"/>
                <a:gd name="connsiteX32" fmla="*/ 256032 w 762000"/>
                <a:gd name="connsiteY32" fmla="*/ 249936 h 1127760"/>
                <a:gd name="connsiteX33" fmla="*/ 213360 w 762000"/>
                <a:gd name="connsiteY33" fmla="*/ 195072 h 1127760"/>
                <a:gd name="connsiteX34" fmla="*/ 182880 w 762000"/>
                <a:gd name="connsiteY34" fmla="*/ 140208 h 1127760"/>
                <a:gd name="connsiteX35" fmla="*/ 164592 w 762000"/>
                <a:gd name="connsiteY35" fmla="*/ 128016 h 1127760"/>
                <a:gd name="connsiteX36" fmla="*/ 158496 w 762000"/>
                <a:gd name="connsiteY36" fmla="*/ 109728 h 1127760"/>
                <a:gd name="connsiteX37" fmla="*/ 121920 w 762000"/>
                <a:gd name="connsiteY37" fmla="*/ 54864 h 1127760"/>
                <a:gd name="connsiteX38" fmla="*/ 109728 w 762000"/>
                <a:gd name="connsiteY38" fmla="*/ 36576 h 1127760"/>
                <a:gd name="connsiteX39" fmla="*/ 85344 w 762000"/>
                <a:gd name="connsiteY39" fmla="*/ 0 h 1127760"/>
                <a:gd name="connsiteX40" fmla="*/ 54864 w 762000"/>
                <a:gd name="connsiteY40" fmla="*/ 6096 h 1127760"/>
                <a:gd name="connsiteX41" fmla="*/ 36576 w 762000"/>
                <a:gd name="connsiteY41" fmla="*/ 18288 h 1127760"/>
                <a:gd name="connsiteX42" fmla="*/ 0 w 762000"/>
                <a:gd name="connsiteY42" fmla="*/ 36576 h 1127760"/>
                <a:gd name="connsiteX43" fmla="*/ 24384 w 762000"/>
                <a:gd name="connsiteY43" fmla="*/ 91440 h 1127760"/>
                <a:gd name="connsiteX44" fmla="*/ 42672 w 762000"/>
                <a:gd name="connsiteY44" fmla="*/ 103632 h 1127760"/>
                <a:gd name="connsiteX45" fmla="*/ 60960 w 762000"/>
                <a:gd name="connsiteY45" fmla="*/ 158496 h 1127760"/>
                <a:gd name="connsiteX46" fmla="*/ 67056 w 762000"/>
                <a:gd name="connsiteY46" fmla="*/ 176784 h 1127760"/>
                <a:gd name="connsiteX47" fmla="*/ 91440 w 762000"/>
                <a:gd name="connsiteY47" fmla="*/ 213360 h 1127760"/>
                <a:gd name="connsiteX48" fmla="*/ 115824 w 762000"/>
                <a:gd name="connsiteY48" fmla="*/ 243840 h 1127760"/>
                <a:gd name="connsiteX49" fmla="*/ 146304 w 762000"/>
                <a:gd name="connsiteY49" fmla="*/ 292608 h 1127760"/>
                <a:gd name="connsiteX50" fmla="*/ 164592 w 762000"/>
                <a:gd name="connsiteY50" fmla="*/ 347472 h 1127760"/>
                <a:gd name="connsiteX51" fmla="*/ 170688 w 762000"/>
                <a:gd name="connsiteY51" fmla="*/ 365760 h 1127760"/>
                <a:gd name="connsiteX52" fmla="*/ 182880 w 762000"/>
                <a:gd name="connsiteY52" fmla="*/ 384048 h 1127760"/>
                <a:gd name="connsiteX53" fmla="*/ 164592 w 762000"/>
                <a:gd name="connsiteY53" fmla="*/ 396240 h 1127760"/>
                <a:gd name="connsiteX54" fmla="*/ 146304 w 762000"/>
                <a:gd name="connsiteY54" fmla="*/ 402336 h 1127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762000" h="1127760">
                  <a:moveTo>
                    <a:pt x="762000" y="1127760"/>
                  </a:moveTo>
                  <a:cubicBezTo>
                    <a:pt x="753872" y="1117600"/>
                    <a:pt x="743846" y="1108702"/>
                    <a:pt x="737616" y="1097280"/>
                  </a:cubicBezTo>
                  <a:cubicBezTo>
                    <a:pt x="731462" y="1085998"/>
                    <a:pt x="729488" y="1072896"/>
                    <a:pt x="725424" y="1060704"/>
                  </a:cubicBezTo>
                  <a:cubicBezTo>
                    <a:pt x="723392" y="1054608"/>
                    <a:pt x="722892" y="1047763"/>
                    <a:pt x="719328" y="1042416"/>
                  </a:cubicBezTo>
                  <a:cubicBezTo>
                    <a:pt x="715264" y="1036320"/>
                    <a:pt x="710112" y="1030823"/>
                    <a:pt x="707136" y="1024128"/>
                  </a:cubicBezTo>
                  <a:cubicBezTo>
                    <a:pt x="701917" y="1012384"/>
                    <a:pt x="702073" y="998245"/>
                    <a:pt x="694944" y="987552"/>
                  </a:cubicBezTo>
                  <a:cubicBezTo>
                    <a:pt x="690880" y="981456"/>
                    <a:pt x="686029" y="975817"/>
                    <a:pt x="682752" y="969264"/>
                  </a:cubicBezTo>
                  <a:cubicBezTo>
                    <a:pt x="679878" y="963517"/>
                    <a:pt x="679777" y="956593"/>
                    <a:pt x="676656" y="950976"/>
                  </a:cubicBezTo>
                  <a:cubicBezTo>
                    <a:pt x="669540" y="938167"/>
                    <a:pt x="660400" y="926592"/>
                    <a:pt x="652272" y="914400"/>
                  </a:cubicBezTo>
                  <a:cubicBezTo>
                    <a:pt x="648208" y="908304"/>
                    <a:pt x="642397" y="903063"/>
                    <a:pt x="640080" y="896112"/>
                  </a:cubicBezTo>
                  <a:cubicBezTo>
                    <a:pt x="638048" y="890016"/>
                    <a:pt x="637105" y="883441"/>
                    <a:pt x="633984" y="877824"/>
                  </a:cubicBezTo>
                  <a:cubicBezTo>
                    <a:pt x="615755" y="845012"/>
                    <a:pt x="613526" y="845174"/>
                    <a:pt x="591312" y="822960"/>
                  </a:cubicBezTo>
                  <a:cubicBezTo>
                    <a:pt x="587248" y="810768"/>
                    <a:pt x="586249" y="797077"/>
                    <a:pt x="579120" y="786384"/>
                  </a:cubicBezTo>
                  <a:cubicBezTo>
                    <a:pt x="570992" y="774192"/>
                    <a:pt x="559370" y="763709"/>
                    <a:pt x="554736" y="749808"/>
                  </a:cubicBezTo>
                  <a:cubicBezTo>
                    <a:pt x="552704" y="743712"/>
                    <a:pt x="551514" y="737267"/>
                    <a:pt x="548640" y="731520"/>
                  </a:cubicBezTo>
                  <a:cubicBezTo>
                    <a:pt x="545363" y="724967"/>
                    <a:pt x="539424" y="719927"/>
                    <a:pt x="536448" y="713232"/>
                  </a:cubicBezTo>
                  <a:cubicBezTo>
                    <a:pt x="531229" y="701488"/>
                    <a:pt x="531385" y="687349"/>
                    <a:pt x="524256" y="676656"/>
                  </a:cubicBezTo>
                  <a:cubicBezTo>
                    <a:pt x="520192" y="670560"/>
                    <a:pt x="515341" y="664921"/>
                    <a:pt x="512064" y="658368"/>
                  </a:cubicBezTo>
                  <a:cubicBezTo>
                    <a:pt x="509190" y="652621"/>
                    <a:pt x="509089" y="645697"/>
                    <a:pt x="505968" y="640080"/>
                  </a:cubicBezTo>
                  <a:cubicBezTo>
                    <a:pt x="498852" y="627271"/>
                    <a:pt x="489712" y="615696"/>
                    <a:pt x="481584" y="603504"/>
                  </a:cubicBezTo>
                  <a:lnTo>
                    <a:pt x="469392" y="585216"/>
                  </a:lnTo>
                  <a:cubicBezTo>
                    <a:pt x="465328" y="579120"/>
                    <a:pt x="459517" y="573879"/>
                    <a:pt x="457200" y="566928"/>
                  </a:cubicBezTo>
                  <a:cubicBezTo>
                    <a:pt x="434968" y="500232"/>
                    <a:pt x="470425" y="601256"/>
                    <a:pt x="438912" y="530352"/>
                  </a:cubicBezTo>
                  <a:cubicBezTo>
                    <a:pt x="433693" y="518608"/>
                    <a:pt x="433849" y="504469"/>
                    <a:pt x="426720" y="493776"/>
                  </a:cubicBezTo>
                  <a:cubicBezTo>
                    <a:pt x="422656" y="487680"/>
                    <a:pt x="417805" y="482041"/>
                    <a:pt x="414528" y="475488"/>
                  </a:cubicBezTo>
                  <a:cubicBezTo>
                    <a:pt x="411654" y="469741"/>
                    <a:pt x="412446" y="462218"/>
                    <a:pt x="408432" y="457200"/>
                  </a:cubicBezTo>
                  <a:cubicBezTo>
                    <a:pt x="403855" y="451479"/>
                    <a:pt x="396240" y="449072"/>
                    <a:pt x="390144" y="445008"/>
                  </a:cubicBezTo>
                  <a:lnTo>
                    <a:pt x="341376" y="371856"/>
                  </a:lnTo>
                  <a:lnTo>
                    <a:pt x="329184" y="353568"/>
                  </a:lnTo>
                  <a:cubicBezTo>
                    <a:pt x="325120" y="347472"/>
                    <a:pt x="323088" y="339344"/>
                    <a:pt x="316992" y="335280"/>
                  </a:cubicBezTo>
                  <a:lnTo>
                    <a:pt x="298704" y="323088"/>
                  </a:lnTo>
                  <a:cubicBezTo>
                    <a:pt x="287974" y="290899"/>
                    <a:pt x="296172" y="310147"/>
                    <a:pt x="268224" y="268224"/>
                  </a:cubicBezTo>
                  <a:cubicBezTo>
                    <a:pt x="264160" y="262128"/>
                    <a:pt x="261213" y="255117"/>
                    <a:pt x="256032" y="249936"/>
                  </a:cubicBezTo>
                  <a:cubicBezTo>
                    <a:pt x="240253" y="234157"/>
                    <a:pt x="220652" y="216947"/>
                    <a:pt x="213360" y="195072"/>
                  </a:cubicBezTo>
                  <a:cubicBezTo>
                    <a:pt x="207008" y="176015"/>
                    <a:pt x="200847" y="152186"/>
                    <a:pt x="182880" y="140208"/>
                  </a:cubicBezTo>
                  <a:lnTo>
                    <a:pt x="164592" y="128016"/>
                  </a:lnTo>
                  <a:cubicBezTo>
                    <a:pt x="162560" y="121920"/>
                    <a:pt x="161617" y="115345"/>
                    <a:pt x="158496" y="109728"/>
                  </a:cubicBezTo>
                  <a:lnTo>
                    <a:pt x="121920" y="54864"/>
                  </a:lnTo>
                  <a:cubicBezTo>
                    <a:pt x="117856" y="48768"/>
                    <a:pt x="112045" y="43527"/>
                    <a:pt x="109728" y="36576"/>
                  </a:cubicBezTo>
                  <a:cubicBezTo>
                    <a:pt x="100906" y="10109"/>
                    <a:pt x="108176" y="22832"/>
                    <a:pt x="85344" y="0"/>
                  </a:cubicBezTo>
                  <a:cubicBezTo>
                    <a:pt x="75184" y="2032"/>
                    <a:pt x="64566" y="2458"/>
                    <a:pt x="54864" y="6096"/>
                  </a:cubicBezTo>
                  <a:cubicBezTo>
                    <a:pt x="48004" y="8668"/>
                    <a:pt x="43129" y="15011"/>
                    <a:pt x="36576" y="18288"/>
                  </a:cubicBezTo>
                  <a:cubicBezTo>
                    <a:pt x="-13901" y="43527"/>
                    <a:pt x="52411" y="1635"/>
                    <a:pt x="0" y="36576"/>
                  </a:cubicBezTo>
                  <a:cubicBezTo>
                    <a:pt x="6036" y="54684"/>
                    <a:pt x="9893" y="76949"/>
                    <a:pt x="24384" y="91440"/>
                  </a:cubicBezTo>
                  <a:cubicBezTo>
                    <a:pt x="29565" y="96621"/>
                    <a:pt x="36576" y="99568"/>
                    <a:pt x="42672" y="103632"/>
                  </a:cubicBezTo>
                  <a:lnTo>
                    <a:pt x="60960" y="158496"/>
                  </a:lnTo>
                  <a:cubicBezTo>
                    <a:pt x="62992" y="164592"/>
                    <a:pt x="63492" y="171437"/>
                    <a:pt x="67056" y="176784"/>
                  </a:cubicBezTo>
                  <a:cubicBezTo>
                    <a:pt x="75184" y="188976"/>
                    <a:pt x="86806" y="199459"/>
                    <a:pt x="91440" y="213360"/>
                  </a:cubicBezTo>
                  <a:cubicBezTo>
                    <a:pt x="99853" y="238599"/>
                    <a:pt x="92189" y="228084"/>
                    <a:pt x="115824" y="243840"/>
                  </a:cubicBezTo>
                  <a:cubicBezTo>
                    <a:pt x="130333" y="287367"/>
                    <a:pt x="117323" y="273287"/>
                    <a:pt x="146304" y="292608"/>
                  </a:cubicBezTo>
                  <a:lnTo>
                    <a:pt x="164592" y="347472"/>
                  </a:lnTo>
                  <a:cubicBezTo>
                    <a:pt x="166624" y="353568"/>
                    <a:pt x="167124" y="360413"/>
                    <a:pt x="170688" y="365760"/>
                  </a:cubicBezTo>
                  <a:lnTo>
                    <a:pt x="182880" y="384048"/>
                  </a:lnTo>
                  <a:cubicBezTo>
                    <a:pt x="176784" y="388112"/>
                    <a:pt x="171145" y="392963"/>
                    <a:pt x="164592" y="396240"/>
                  </a:cubicBezTo>
                  <a:cubicBezTo>
                    <a:pt x="158845" y="399114"/>
                    <a:pt x="146304" y="402336"/>
                    <a:pt x="146304" y="402336"/>
                  </a:cubicBezTo>
                </a:path>
              </a:pathLst>
            </a:custGeom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4767442B-8E43-414C-84F0-29BDF975DA67}"/>
              </a:ext>
            </a:extLst>
          </p:cNvPr>
          <p:cNvSpPr txBox="1"/>
          <p:nvPr/>
        </p:nvSpPr>
        <p:spPr>
          <a:xfrm>
            <a:off x="7856663" y="3240686"/>
            <a:ext cx="967234" cy="103332"/>
          </a:xfrm>
          <a:prstGeom prst="rect">
            <a:avLst/>
          </a:prstGeom>
          <a:solidFill>
            <a:schemeClr val="accent6">
              <a:lumMod val="40000"/>
              <a:lumOff val="60000"/>
              <a:alpha val="76000"/>
            </a:schemeClr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lang="en-MY" sz="700" dirty="0" err="1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MyStore</a:t>
            </a:r>
            <a:r>
              <a:rPr lang="en-MY" sz="7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– Shah </a:t>
            </a:r>
            <a:r>
              <a:rPr lang="en-MY" sz="700" dirty="0" err="1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Alam</a:t>
            </a:r>
            <a:endParaRPr lang="en-US" sz="7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06712DB-F98B-40CE-A75B-6977C4A74DDC}"/>
              </a:ext>
            </a:extLst>
          </p:cNvPr>
          <p:cNvSpPr/>
          <p:nvPr/>
        </p:nvSpPr>
        <p:spPr>
          <a:xfrm>
            <a:off x="7320237" y="803916"/>
            <a:ext cx="3036488" cy="129982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51A2CE-331E-4B5E-BA93-EAA4AC0C28C3}"/>
              </a:ext>
            </a:extLst>
          </p:cNvPr>
          <p:cNvSpPr/>
          <p:nvPr/>
        </p:nvSpPr>
        <p:spPr>
          <a:xfrm>
            <a:off x="7325032" y="373019"/>
            <a:ext cx="3043797" cy="73802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508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11EB690-F14F-406F-B172-20E337BD9D8E}"/>
              </a:ext>
            </a:extLst>
          </p:cNvPr>
          <p:cNvSpPr/>
          <p:nvPr/>
        </p:nvSpPr>
        <p:spPr>
          <a:xfrm>
            <a:off x="7325033" y="370727"/>
            <a:ext cx="3026390" cy="19724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2C0FA5B-DA47-4995-946F-242651DD57E1}"/>
              </a:ext>
            </a:extLst>
          </p:cNvPr>
          <p:cNvSpPr txBox="1"/>
          <p:nvPr/>
        </p:nvSpPr>
        <p:spPr>
          <a:xfrm>
            <a:off x="7791902" y="652230"/>
            <a:ext cx="2079685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Manage Requests</a:t>
            </a:r>
            <a:endParaRPr lang="en-US" sz="1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12" name="Graphic 8">
            <a:extLst>
              <a:ext uri="{FF2B5EF4-FFF2-40B4-BE49-F238E27FC236}">
                <a16:creationId xmlns:a16="http://schemas.microsoft.com/office/drawing/2014/main" id="{2BCF7F03-1A9E-43AB-813E-A17ED73DC323}"/>
              </a:ext>
            </a:extLst>
          </p:cNvPr>
          <p:cNvGrpSpPr/>
          <p:nvPr/>
        </p:nvGrpSpPr>
        <p:grpSpPr>
          <a:xfrm>
            <a:off x="7511879" y="707207"/>
            <a:ext cx="228600" cy="228600"/>
            <a:chOff x="7477208" y="728588"/>
            <a:chExt cx="228600" cy="2286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189AD3C-F912-4FA0-BB3C-D77AF9D36DD5}"/>
                </a:ext>
              </a:extLst>
            </p:cNvPr>
            <p:cNvSpPr/>
            <p:nvPr/>
          </p:nvSpPr>
          <p:spPr>
            <a:xfrm>
              <a:off x="7477208" y="728588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5E03F21-843C-49E5-99B9-B05FD9709306}"/>
                </a:ext>
              </a:extLst>
            </p:cNvPr>
            <p:cNvSpPr/>
            <p:nvPr/>
          </p:nvSpPr>
          <p:spPr>
            <a:xfrm>
              <a:off x="7515308" y="766688"/>
              <a:ext cx="152400" cy="152400"/>
            </a:xfrm>
            <a:custGeom>
              <a:avLst/>
              <a:gdLst>
                <a:gd name="connsiteX0" fmla="*/ 152400 w 152400"/>
                <a:gd name="connsiteY0" fmla="*/ 66675 h 152400"/>
                <a:gd name="connsiteX1" fmla="*/ 36481 w 152400"/>
                <a:gd name="connsiteY1" fmla="*/ 66675 h 152400"/>
                <a:gd name="connsiteX2" fmla="*/ 89726 w 152400"/>
                <a:gd name="connsiteY2" fmla="*/ 13430 h 152400"/>
                <a:gd name="connsiteX3" fmla="*/ 76200 w 152400"/>
                <a:gd name="connsiteY3" fmla="*/ 0 h 152400"/>
                <a:gd name="connsiteX4" fmla="*/ 0 w 152400"/>
                <a:gd name="connsiteY4" fmla="*/ 76200 h 152400"/>
                <a:gd name="connsiteX5" fmla="*/ 76200 w 152400"/>
                <a:gd name="connsiteY5" fmla="*/ 152400 h 152400"/>
                <a:gd name="connsiteX6" fmla="*/ 89630 w 152400"/>
                <a:gd name="connsiteY6" fmla="*/ 138970 h 152400"/>
                <a:gd name="connsiteX7" fmla="*/ 36481 w 152400"/>
                <a:gd name="connsiteY7" fmla="*/ 85725 h 152400"/>
                <a:gd name="connsiteX8" fmla="*/ 152400 w 152400"/>
                <a:gd name="connsiteY8" fmla="*/ 85725 h 152400"/>
                <a:gd name="connsiteX9" fmla="*/ 152400 w 152400"/>
                <a:gd name="connsiteY9" fmla="*/ 66675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400" h="152400">
                  <a:moveTo>
                    <a:pt x="152400" y="66675"/>
                  </a:moveTo>
                  <a:lnTo>
                    <a:pt x="36481" y="66675"/>
                  </a:lnTo>
                  <a:lnTo>
                    <a:pt x="89726" y="13430"/>
                  </a:lnTo>
                  <a:lnTo>
                    <a:pt x="76200" y="0"/>
                  </a:lnTo>
                  <a:lnTo>
                    <a:pt x="0" y="76200"/>
                  </a:lnTo>
                  <a:lnTo>
                    <a:pt x="76200" y="152400"/>
                  </a:lnTo>
                  <a:lnTo>
                    <a:pt x="89630" y="138970"/>
                  </a:lnTo>
                  <a:lnTo>
                    <a:pt x="36481" y="85725"/>
                  </a:lnTo>
                  <a:lnTo>
                    <a:pt x="152400" y="85725"/>
                  </a:lnTo>
                  <a:lnTo>
                    <a:pt x="152400" y="66675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AB66DC02-8392-4038-9EC4-3B06555B4850}"/>
              </a:ext>
            </a:extLst>
          </p:cNvPr>
          <p:cNvSpPr/>
          <p:nvPr/>
        </p:nvSpPr>
        <p:spPr>
          <a:xfrm>
            <a:off x="10356727" y="373020"/>
            <a:ext cx="753725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C3936A-20F8-4EE3-8F72-E1D3378BF2A4}"/>
              </a:ext>
            </a:extLst>
          </p:cNvPr>
          <p:cNvSpPr/>
          <p:nvPr/>
        </p:nvSpPr>
        <p:spPr>
          <a:xfrm>
            <a:off x="4296910" y="384658"/>
            <a:ext cx="3026390" cy="55742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16ADAF-7F31-4824-AD90-5971164C1431}"/>
              </a:ext>
            </a:extLst>
          </p:cNvPr>
          <p:cNvSpPr txBox="1"/>
          <p:nvPr/>
        </p:nvSpPr>
        <p:spPr>
          <a:xfrm>
            <a:off x="307089" y="1553371"/>
            <a:ext cx="4395462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Login/Registration Form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for Rider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Successful/Rejected 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Edit Personal Information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Post Requests</a:t>
            </a:r>
            <a:endParaRPr lang="en-MY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Sender Manage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Accepts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Manage Accepted Requests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35AC83E0-0B63-4E00-A966-2417693AE217}"/>
              </a:ext>
            </a:extLst>
          </p:cNvPr>
          <p:cNvGrpSpPr/>
          <p:nvPr/>
        </p:nvGrpSpPr>
        <p:grpSpPr>
          <a:xfrm>
            <a:off x="7456120" y="1265985"/>
            <a:ext cx="2802757" cy="785032"/>
            <a:chOff x="7456120" y="1265985"/>
            <a:chExt cx="2802757" cy="785032"/>
          </a:xfrm>
        </p:grpSpPr>
        <p:grpSp>
          <p:nvGrpSpPr>
            <p:cNvPr id="23" name="Graphic 21">
              <a:extLst>
                <a:ext uri="{FF2B5EF4-FFF2-40B4-BE49-F238E27FC236}">
                  <a16:creationId xmlns:a16="http://schemas.microsoft.com/office/drawing/2014/main" id="{D7A386BB-5B6A-4337-BDC5-87DD317C26B5}"/>
                </a:ext>
              </a:extLst>
            </p:cNvPr>
            <p:cNvGrpSpPr/>
            <p:nvPr/>
          </p:nvGrpSpPr>
          <p:grpSpPr>
            <a:xfrm>
              <a:off x="7456120" y="1309991"/>
              <a:ext cx="330581" cy="330581"/>
              <a:chOff x="5981699" y="3314699"/>
              <a:chExt cx="497341" cy="497341"/>
            </a:xfrm>
          </p:grpSpPr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523EB0C2-6E1B-4616-AC77-516F13FA1938}"/>
                  </a:ext>
                </a:extLst>
              </p:cNvPr>
              <p:cNvSpPr/>
              <p:nvPr/>
            </p:nvSpPr>
            <p:spPr>
              <a:xfrm>
                <a:off x="5981699" y="3314699"/>
                <a:ext cx="497341" cy="497341"/>
              </a:xfrm>
              <a:custGeom>
                <a:avLst/>
                <a:gdLst>
                  <a:gd name="connsiteX0" fmla="*/ 0 w 497341"/>
                  <a:gd name="connsiteY0" fmla="*/ 0 h 497341"/>
                  <a:gd name="connsiteX1" fmla="*/ 497341 w 497341"/>
                  <a:gd name="connsiteY1" fmla="*/ 0 h 497341"/>
                  <a:gd name="connsiteX2" fmla="*/ 497341 w 497341"/>
                  <a:gd name="connsiteY2" fmla="*/ 497341 h 497341"/>
                  <a:gd name="connsiteX3" fmla="*/ 0 w 497341"/>
                  <a:gd name="connsiteY3" fmla="*/ 497341 h 4973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97341" h="497341">
                    <a:moveTo>
                      <a:pt x="0" y="0"/>
                    </a:moveTo>
                    <a:lnTo>
                      <a:pt x="497341" y="0"/>
                    </a:lnTo>
                    <a:lnTo>
                      <a:pt x="497341" y="497341"/>
                    </a:lnTo>
                    <a:lnTo>
                      <a:pt x="0" y="497341"/>
                    </a:lnTo>
                    <a:close/>
                  </a:path>
                </a:pathLst>
              </a:custGeom>
              <a:noFill/>
              <a:ln w="206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4C2F83D0-F2A4-4352-9CC5-A374E804CFC3}"/>
                  </a:ext>
                </a:extLst>
              </p:cNvPr>
              <p:cNvSpPr/>
              <p:nvPr/>
            </p:nvSpPr>
            <p:spPr>
              <a:xfrm>
                <a:off x="6023144" y="3356144"/>
                <a:ext cx="414450" cy="414450"/>
              </a:xfrm>
              <a:custGeom>
                <a:avLst/>
                <a:gdLst>
                  <a:gd name="connsiteX0" fmla="*/ 207225 w 414450"/>
                  <a:gd name="connsiteY0" fmla="*/ 0 h 414450"/>
                  <a:gd name="connsiteX1" fmla="*/ 0 w 414450"/>
                  <a:gd name="connsiteY1" fmla="*/ 207225 h 414450"/>
                  <a:gd name="connsiteX2" fmla="*/ 207225 w 414450"/>
                  <a:gd name="connsiteY2" fmla="*/ 414451 h 414450"/>
                  <a:gd name="connsiteX3" fmla="*/ 414451 w 414450"/>
                  <a:gd name="connsiteY3" fmla="*/ 207225 h 414450"/>
                  <a:gd name="connsiteX4" fmla="*/ 207225 w 414450"/>
                  <a:gd name="connsiteY4" fmla="*/ 0 h 414450"/>
                  <a:gd name="connsiteX5" fmla="*/ 227948 w 414450"/>
                  <a:gd name="connsiteY5" fmla="*/ 310838 h 414450"/>
                  <a:gd name="connsiteX6" fmla="*/ 186503 w 414450"/>
                  <a:gd name="connsiteY6" fmla="*/ 310838 h 414450"/>
                  <a:gd name="connsiteX7" fmla="*/ 186503 w 414450"/>
                  <a:gd name="connsiteY7" fmla="*/ 269393 h 414450"/>
                  <a:gd name="connsiteX8" fmla="*/ 227948 w 414450"/>
                  <a:gd name="connsiteY8" fmla="*/ 269393 h 414450"/>
                  <a:gd name="connsiteX9" fmla="*/ 227948 w 414450"/>
                  <a:gd name="connsiteY9" fmla="*/ 310838 h 414450"/>
                  <a:gd name="connsiteX10" fmla="*/ 227948 w 414450"/>
                  <a:gd name="connsiteY10" fmla="*/ 227948 h 414450"/>
                  <a:gd name="connsiteX11" fmla="*/ 186503 w 414450"/>
                  <a:gd name="connsiteY11" fmla="*/ 227948 h 414450"/>
                  <a:gd name="connsiteX12" fmla="*/ 186503 w 414450"/>
                  <a:gd name="connsiteY12" fmla="*/ 103613 h 414450"/>
                  <a:gd name="connsiteX13" fmla="*/ 227948 w 414450"/>
                  <a:gd name="connsiteY13" fmla="*/ 103613 h 414450"/>
                  <a:gd name="connsiteX14" fmla="*/ 227948 w 414450"/>
                  <a:gd name="connsiteY14" fmla="*/ 227948 h 414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14450" h="414450">
                    <a:moveTo>
                      <a:pt x="207225" y="0"/>
                    </a:moveTo>
                    <a:cubicBezTo>
                      <a:pt x="92837" y="0"/>
                      <a:pt x="0" y="92837"/>
                      <a:pt x="0" y="207225"/>
                    </a:cubicBezTo>
                    <a:cubicBezTo>
                      <a:pt x="0" y="321614"/>
                      <a:pt x="92837" y="414451"/>
                      <a:pt x="207225" y="414451"/>
                    </a:cubicBezTo>
                    <a:cubicBezTo>
                      <a:pt x="321614" y="414451"/>
                      <a:pt x="414451" y="321614"/>
                      <a:pt x="414451" y="207225"/>
                    </a:cubicBezTo>
                    <a:cubicBezTo>
                      <a:pt x="414451" y="92837"/>
                      <a:pt x="321614" y="0"/>
                      <a:pt x="207225" y="0"/>
                    </a:cubicBezTo>
                    <a:close/>
                    <a:moveTo>
                      <a:pt x="227948" y="310838"/>
                    </a:moveTo>
                    <a:lnTo>
                      <a:pt x="186503" y="310838"/>
                    </a:lnTo>
                    <a:lnTo>
                      <a:pt x="186503" y="269393"/>
                    </a:lnTo>
                    <a:lnTo>
                      <a:pt x="227948" y="269393"/>
                    </a:lnTo>
                    <a:lnTo>
                      <a:pt x="227948" y="310838"/>
                    </a:lnTo>
                    <a:close/>
                    <a:moveTo>
                      <a:pt x="227948" y="227948"/>
                    </a:moveTo>
                    <a:lnTo>
                      <a:pt x="186503" y="227948"/>
                    </a:lnTo>
                    <a:lnTo>
                      <a:pt x="186503" y="103613"/>
                    </a:lnTo>
                    <a:lnTo>
                      <a:pt x="227948" y="103613"/>
                    </a:lnTo>
                    <a:lnTo>
                      <a:pt x="227948" y="227948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 w="206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457A7084-2BC5-41F3-9020-95F8AD8088FD}"/>
                </a:ext>
              </a:extLst>
            </p:cNvPr>
            <p:cNvSpPr txBox="1"/>
            <p:nvPr/>
          </p:nvSpPr>
          <p:spPr>
            <a:xfrm>
              <a:off x="7874527" y="1265985"/>
              <a:ext cx="23843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MY" sz="1200" dirty="0">
                  <a:solidFill>
                    <a:srgbClr val="C00000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A rider has already accepted the request</a:t>
              </a:r>
              <a:endParaRPr lang="en-US" sz="1200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D3828535-DA84-4036-B874-97D3EF8D8DA8}"/>
                </a:ext>
              </a:extLst>
            </p:cNvPr>
            <p:cNvSpPr txBox="1"/>
            <p:nvPr/>
          </p:nvSpPr>
          <p:spPr>
            <a:xfrm>
              <a:off x="7874527" y="1774018"/>
              <a:ext cx="238435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MY" sz="1200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Contact Rider      Cancel</a:t>
              </a:r>
              <a:endPara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CBF60E75-7189-42CB-86FC-6F19F485AAF6}"/>
              </a:ext>
            </a:extLst>
          </p:cNvPr>
          <p:cNvGrpSpPr/>
          <p:nvPr/>
        </p:nvGrpSpPr>
        <p:grpSpPr>
          <a:xfrm>
            <a:off x="7441902" y="5281278"/>
            <a:ext cx="2824858" cy="276999"/>
            <a:chOff x="7441902" y="5281278"/>
            <a:chExt cx="2824858" cy="276999"/>
          </a:xfrm>
        </p:grpSpPr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98773947-D85C-4B2A-8509-984D648B63EE}"/>
                </a:ext>
              </a:extLst>
            </p:cNvPr>
            <p:cNvGrpSpPr/>
            <p:nvPr/>
          </p:nvGrpSpPr>
          <p:grpSpPr>
            <a:xfrm>
              <a:off x="7441902" y="5281278"/>
              <a:ext cx="2427732" cy="276999"/>
              <a:chOff x="7441902" y="5281278"/>
              <a:chExt cx="2427732" cy="276999"/>
            </a:xfrm>
          </p:grpSpPr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EA51282-3491-40BA-9827-A883CA72D70C}"/>
                  </a:ext>
                </a:extLst>
              </p:cNvPr>
              <p:cNvSpPr txBox="1"/>
              <p:nvPr/>
            </p:nvSpPr>
            <p:spPr>
              <a:xfrm>
                <a:off x="7441902" y="5281278"/>
                <a:ext cx="233971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12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Rider has accepted</a:t>
                </a:r>
              </a:p>
            </p:txBody>
          </p:sp>
          <p:grpSp>
            <p:nvGrpSpPr>
              <p:cNvPr id="145" name="Graphic 24">
                <a:extLst>
                  <a:ext uri="{FF2B5EF4-FFF2-40B4-BE49-F238E27FC236}">
                    <a16:creationId xmlns:a16="http://schemas.microsoft.com/office/drawing/2014/main" id="{5828A432-49A1-437A-B9EB-041294819F11}"/>
                  </a:ext>
                </a:extLst>
              </p:cNvPr>
              <p:cNvGrpSpPr/>
              <p:nvPr/>
            </p:nvGrpSpPr>
            <p:grpSpPr>
              <a:xfrm>
                <a:off x="9601510" y="5285715"/>
                <a:ext cx="268124" cy="268124"/>
                <a:chOff x="5981700" y="3314700"/>
                <a:chExt cx="1392494" cy="1392494"/>
              </a:xfrm>
            </p:grpSpPr>
            <p:sp>
              <p:nvSpPr>
                <p:cNvPr id="146" name="Freeform: Shape 145">
                  <a:extLst>
                    <a:ext uri="{FF2B5EF4-FFF2-40B4-BE49-F238E27FC236}">
                      <a16:creationId xmlns:a16="http://schemas.microsoft.com/office/drawing/2014/main" id="{424CA7CA-C3AB-4FDC-8BBC-C340DA738F76}"/>
                    </a:ext>
                  </a:extLst>
                </p:cNvPr>
                <p:cNvSpPr/>
                <p:nvPr/>
              </p:nvSpPr>
              <p:spPr>
                <a:xfrm>
                  <a:off x="5981700" y="3314700"/>
                  <a:ext cx="1392494" cy="1392494"/>
                </a:xfrm>
                <a:custGeom>
                  <a:avLst/>
                  <a:gdLst>
                    <a:gd name="connsiteX0" fmla="*/ 0 w 1392494"/>
                    <a:gd name="connsiteY0" fmla="*/ 0 h 1392494"/>
                    <a:gd name="connsiteX1" fmla="*/ 1392494 w 1392494"/>
                    <a:gd name="connsiteY1" fmla="*/ 0 h 1392494"/>
                    <a:gd name="connsiteX2" fmla="*/ 1392494 w 1392494"/>
                    <a:gd name="connsiteY2" fmla="*/ 1392494 h 1392494"/>
                    <a:gd name="connsiteX3" fmla="*/ 0 w 1392494"/>
                    <a:gd name="connsiteY3" fmla="*/ 1392494 h 13924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92494" h="1392494">
                      <a:moveTo>
                        <a:pt x="0" y="0"/>
                      </a:moveTo>
                      <a:lnTo>
                        <a:pt x="1392494" y="0"/>
                      </a:lnTo>
                      <a:lnTo>
                        <a:pt x="1392494" y="1392494"/>
                      </a:lnTo>
                      <a:lnTo>
                        <a:pt x="0" y="1392494"/>
                      </a:lnTo>
                      <a:close/>
                    </a:path>
                  </a:pathLst>
                </a:custGeom>
                <a:noFill/>
                <a:ln w="31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47" name="Freeform: Shape 146">
                  <a:extLst>
                    <a:ext uri="{FF2B5EF4-FFF2-40B4-BE49-F238E27FC236}">
                      <a16:creationId xmlns:a16="http://schemas.microsoft.com/office/drawing/2014/main" id="{AF47ABBF-EA06-4415-A6B3-124E5D0C2673}"/>
                    </a:ext>
                  </a:extLst>
                </p:cNvPr>
                <p:cNvSpPr/>
                <p:nvPr/>
              </p:nvSpPr>
              <p:spPr>
                <a:xfrm>
                  <a:off x="6155761" y="3488761"/>
                  <a:ext cx="1044370" cy="1044370"/>
                </a:xfrm>
                <a:custGeom>
                  <a:avLst/>
                  <a:gdLst>
                    <a:gd name="connsiteX0" fmla="*/ 986930 w 1044370"/>
                    <a:gd name="connsiteY0" fmla="*/ 718295 h 1044370"/>
                    <a:gd name="connsiteX1" fmla="*/ 782117 w 1044370"/>
                    <a:gd name="connsiteY1" fmla="*/ 685803 h 1044370"/>
                    <a:gd name="connsiteX2" fmla="*/ 723517 w 1044370"/>
                    <a:gd name="connsiteY2" fmla="*/ 699728 h 1044370"/>
                    <a:gd name="connsiteX3" fmla="*/ 632424 w 1044370"/>
                    <a:gd name="connsiteY3" fmla="*/ 814029 h 1044370"/>
                    <a:gd name="connsiteX4" fmla="*/ 232663 w 1044370"/>
                    <a:gd name="connsiteY4" fmla="*/ 417748 h 1044370"/>
                    <a:gd name="connsiteX5" fmla="*/ 345803 w 1044370"/>
                    <a:gd name="connsiteY5" fmla="*/ 321434 h 1044370"/>
                    <a:gd name="connsiteX6" fmla="*/ 359728 w 1044370"/>
                    <a:gd name="connsiteY6" fmla="*/ 262253 h 1044370"/>
                    <a:gd name="connsiteX7" fmla="*/ 327236 w 1044370"/>
                    <a:gd name="connsiteY7" fmla="*/ 57440 h 1044370"/>
                    <a:gd name="connsiteX8" fmla="*/ 269796 w 1044370"/>
                    <a:gd name="connsiteY8" fmla="*/ 0 h 1044370"/>
                    <a:gd name="connsiteX9" fmla="*/ 69045 w 1044370"/>
                    <a:gd name="connsiteY9" fmla="*/ 0 h 1044370"/>
                    <a:gd name="connsiteX10" fmla="*/ 0 w 1044370"/>
                    <a:gd name="connsiteY10" fmla="*/ 57440 h 1044370"/>
                    <a:gd name="connsiteX11" fmla="*/ 986930 w 1044370"/>
                    <a:gd name="connsiteY11" fmla="*/ 1044371 h 1044370"/>
                    <a:gd name="connsiteX12" fmla="*/ 1044371 w 1044370"/>
                    <a:gd name="connsiteY12" fmla="*/ 975906 h 1044370"/>
                    <a:gd name="connsiteX13" fmla="*/ 1044371 w 1044370"/>
                    <a:gd name="connsiteY13" fmla="*/ 775735 h 1044370"/>
                    <a:gd name="connsiteX14" fmla="*/ 986930 w 1044370"/>
                    <a:gd name="connsiteY14" fmla="*/ 718295 h 10443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044370" h="1044370">
                      <a:moveTo>
                        <a:pt x="986930" y="718295"/>
                      </a:moveTo>
                      <a:cubicBezTo>
                        <a:pt x="915565" y="718295"/>
                        <a:pt x="846520" y="706691"/>
                        <a:pt x="782117" y="685803"/>
                      </a:cubicBezTo>
                      <a:cubicBezTo>
                        <a:pt x="761810" y="678841"/>
                        <a:pt x="739182" y="684063"/>
                        <a:pt x="723517" y="699728"/>
                      </a:cubicBezTo>
                      <a:lnTo>
                        <a:pt x="632424" y="814029"/>
                      </a:lnTo>
                      <a:cubicBezTo>
                        <a:pt x="468226" y="735701"/>
                        <a:pt x="314472" y="587749"/>
                        <a:pt x="232663" y="417748"/>
                      </a:cubicBezTo>
                      <a:lnTo>
                        <a:pt x="345803" y="321434"/>
                      </a:lnTo>
                      <a:cubicBezTo>
                        <a:pt x="361468" y="305188"/>
                        <a:pt x="366110" y="282560"/>
                        <a:pt x="359728" y="262253"/>
                      </a:cubicBezTo>
                      <a:cubicBezTo>
                        <a:pt x="338260" y="197850"/>
                        <a:pt x="327236" y="128806"/>
                        <a:pt x="327236" y="57440"/>
                      </a:cubicBezTo>
                      <a:cubicBezTo>
                        <a:pt x="327236" y="26109"/>
                        <a:pt x="301127" y="0"/>
                        <a:pt x="269796" y="0"/>
                      </a:cubicBezTo>
                      <a:lnTo>
                        <a:pt x="69045" y="0"/>
                      </a:lnTo>
                      <a:cubicBezTo>
                        <a:pt x="37713" y="0"/>
                        <a:pt x="0" y="13925"/>
                        <a:pt x="0" y="57440"/>
                      </a:cubicBezTo>
                      <a:cubicBezTo>
                        <a:pt x="0" y="596452"/>
                        <a:pt x="448499" y="1044371"/>
                        <a:pt x="986930" y="1044371"/>
                      </a:cubicBezTo>
                      <a:cubicBezTo>
                        <a:pt x="1028125" y="1044371"/>
                        <a:pt x="1044371" y="1007818"/>
                        <a:pt x="1044371" y="975906"/>
                      </a:cubicBezTo>
                      <a:lnTo>
                        <a:pt x="1044371" y="775735"/>
                      </a:lnTo>
                      <a:cubicBezTo>
                        <a:pt x="1044371" y="744404"/>
                        <a:pt x="1018261" y="718295"/>
                        <a:pt x="986930" y="718295"/>
                      </a:cubicBez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31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52" name="Graphic 50">
              <a:extLst>
                <a:ext uri="{FF2B5EF4-FFF2-40B4-BE49-F238E27FC236}">
                  <a16:creationId xmlns:a16="http://schemas.microsoft.com/office/drawing/2014/main" id="{5EB264C2-2B26-4E0A-8306-726C2ACEA40D}"/>
                </a:ext>
              </a:extLst>
            </p:cNvPr>
            <p:cNvGrpSpPr/>
            <p:nvPr/>
          </p:nvGrpSpPr>
          <p:grpSpPr>
            <a:xfrm>
              <a:off x="10010953" y="5298032"/>
              <a:ext cx="255807" cy="255807"/>
              <a:chOff x="9585190" y="5298032"/>
              <a:chExt cx="255807" cy="255807"/>
            </a:xfrm>
          </p:grpSpPr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853066A7-D9CE-41EE-BE42-19B9315FC458}"/>
                  </a:ext>
                </a:extLst>
              </p:cNvPr>
              <p:cNvSpPr/>
              <p:nvPr/>
            </p:nvSpPr>
            <p:spPr>
              <a:xfrm>
                <a:off x="9585190" y="5298032"/>
                <a:ext cx="255807" cy="255807"/>
              </a:xfrm>
              <a:custGeom>
                <a:avLst/>
                <a:gdLst>
                  <a:gd name="connsiteX0" fmla="*/ 0 w 255807"/>
                  <a:gd name="connsiteY0" fmla="*/ 0 h 255807"/>
                  <a:gd name="connsiteX1" fmla="*/ 255807 w 255807"/>
                  <a:gd name="connsiteY1" fmla="*/ 0 h 255807"/>
                  <a:gd name="connsiteX2" fmla="*/ 255807 w 255807"/>
                  <a:gd name="connsiteY2" fmla="*/ 255807 h 255807"/>
                  <a:gd name="connsiteX3" fmla="*/ 0 w 255807"/>
                  <a:gd name="connsiteY3" fmla="*/ 255807 h 2558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55807" h="255807">
                    <a:moveTo>
                      <a:pt x="0" y="0"/>
                    </a:moveTo>
                    <a:lnTo>
                      <a:pt x="255807" y="0"/>
                    </a:lnTo>
                    <a:lnTo>
                      <a:pt x="255807" y="255807"/>
                    </a:lnTo>
                    <a:lnTo>
                      <a:pt x="0" y="255807"/>
                    </a:lnTo>
                    <a:close/>
                  </a:path>
                </a:pathLst>
              </a:custGeom>
              <a:noFill/>
              <a:ln w="103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545077AD-5BC3-41F4-A7B5-2A18DE081BA0}"/>
                  </a:ext>
                </a:extLst>
              </p:cNvPr>
              <p:cNvSpPr/>
              <p:nvPr/>
            </p:nvSpPr>
            <p:spPr>
              <a:xfrm>
                <a:off x="9691776" y="5340666"/>
                <a:ext cx="42634" cy="170538"/>
              </a:xfrm>
              <a:custGeom>
                <a:avLst/>
                <a:gdLst>
                  <a:gd name="connsiteX0" fmla="*/ 21317 w 42634"/>
                  <a:gd name="connsiteY0" fmla="*/ 42635 h 170538"/>
                  <a:gd name="connsiteX1" fmla="*/ 42635 w 42634"/>
                  <a:gd name="connsiteY1" fmla="*/ 21317 h 170538"/>
                  <a:gd name="connsiteX2" fmla="*/ 21317 w 42634"/>
                  <a:gd name="connsiteY2" fmla="*/ 0 h 170538"/>
                  <a:gd name="connsiteX3" fmla="*/ 0 w 42634"/>
                  <a:gd name="connsiteY3" fmla="*/ 21317 h 170538"/>
                  <a:gd name="connsiteX4" fmla="*/ 21317 w 42634"/>
                  <a:gd name="connsiteY4" fmla="*/ 42635 h 170538"/>
                  <a:gd name="connsiteX5" fmla="*/ 21317 w 42634"/>
                  <a:gd name="connsiteY5" fmla="*/ 63952 h 170538"/>
                  <a:gd name="connsiteX6" fmla="*/ 0 w 42634"/>
                  <a:gd name="connsiteY6" fmla="*/ 85269 h 170538"/>
                  <a:gd name="connsiteX7" fmla="*/ 21317 w 42634"/>
                  <a:gd name="connsiteY7" fmla="*/ 106586 h 170538"/>
                  <a:gd name="connsiteX8" fmla="*/ 42635 w 42634"/>
                  <a:gd name="connsiteY8" fmla="*/ 85269 h 170538"/>
                  <a:gd name="connsiteX9" fmla="*/ 21317 w 42634"/>
                  <a:gd name="connsiteY9" fmla="*/ 63952 h 170538"/>
                  <a:gd name="connsiteX10" fmla="*/ 21317 w 42634"/>
                  <a:gd name="connsiteY10" fmla="*/ 127904 h 170538"/>
                  <a:gd name="connsiteX11" fmla="*/ 0 w 42634"/>
                  <a:gd name="connsiteY11" fmla="*/ 149221 h 170538"/>
                  <a:gd name="connsiteX12" fmla="*/ 21317 w 42634"/>
                  <a:gd name="connsiteY12" fmla="*/ 170538 h 170538"/>
                  <a:gd name="connsiteX13" fmla="*/ 42635 w 42634"/>
                  <a:gd name="connsiteY13" fmla="*/ 149221 h 170538"/>
                  <a:gd name="connsiteX14" fmla="*/ 21317 w 42634"/>
                  <a:gd name="connsiteY14" fmla="*/ 127904 h 1705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2634" h="170538">
                    <a:moveTo>
                      <a:pt x="21317" y="42635"/>
                    </a:moveTo>
                    <a:cubicBezTo>
                      <a:pt x="33042" y="42635"/>
                      <a:pt x="42635" y="33042"/>
                      <a:pt x="42635" y="21317"/>
                    </a:cubicBezTo>
                    <a:cubicBezTo>
                      <a:pt x="42635" y="9593"/>
                      <a:pt x="33042" y="0"/>
                      <a:pt x="21317" y="0"/>
                    </a:cubicBezTo>
                    <a:cubicBezTo>
                      <a:pt x="9593" y="0"/>
                      <a:pt x="0" y="9593"/>
                      <a:pt x="0" y="21317"/>
                    </a:cubicBezTo>
                    <a:cubicBezTo>
                      <a:pt x="0" y="33042"/>
                      <a:pt x="9593" y="42635"/>
                      <a:pt x="21317" y="42635"/>
                    </a:cubicBezTo>
                    <a:close/>
                    <a:moveTo>
                      <a:pt x="21317" y="63952"/>
                    </a:moveTo>
                    <a:cubicBezTo>
                      <a:pt x="9593" y="63952"/>
                      <a:pt x="0" y="73545"/>
                      <a:pt x="0" y="85269"/>
                    </a:cubicBezTo>
                    <a:cubicBezTo>
                      <a:pt x="0" y="96993"/>
                      <a:pt x="9593" y="106586"/>
                      <a:pt x="21317" y="106586"/>
                    </a:cubicBezTo>
                    <a:cubicBezTo>
                      <a:pt x="33042" y="106586"/>
                      <a:pt x="42635" y="96993"/>
                      <a:pt x="42635" y="85269"/>
                    </a:cubicBezTo>
                    <a:cubicBezTo>
                      <a:pt x="42635" y="73545"/>
                      <a:pt x="33042" y="63952"/>
                      <a:pt x="21317" y="63952"/>
                    </a:cubicBezTo>
                    <a:close/>
                    <a:moveTo>
                      <a:pt x="21317" y="127904"/>
                    </a:moveTo>
                    <a:cubicBezTo>
                      <a:pt x="9593" y="127904"/>
                      <a:pt x="0" y="137496"/>
                      <a:pt x="0" y="149221"/>
                    </a:cubicBezTo>
                    <a:cubicBezTo>
                      <a:pt x="0" y="160945"/>
                      <a:pt x="9593" y="170538"/>
                      <a:pt x="21317" y="170538"/>
                    </a:cubicBezTo>
                    <a:cubicBezTo>
                      <a:pt x="33042" y="170538"/>
                      <a:pt x="42635" y="160945"/>
                      <a:pt x="42635" y="149221"/>
                    </a:cubicBezTo>
                    <a:cubicBezTo>
                      <a:pt x="42635" y="137496"/>
                      <a:pt x="33042" y="127904"/>
                      <a:pt x="21317" y="127904"/>
                    </a:cubicBez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103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954507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F5C11E-D46B-437C-B88B-93B0E530D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92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ADAF5-AA9E-4DD4-9CD6-10CDA84BD0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UI/UX Design &amp; Demo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590781-8118-48CB-84FD-E2E68419098C}"/>
              </a:ext>
            </a:extLst>
          </p:cNvPr>
          <p:cNvSpPr/>
          <p:nvPr/>
        </p:nvSpPr>
        <p:spPr>
          <a:xfrm>
            <a:off x="7325033" y="373020"/>
            <a:ext cx="3043798" cy="54111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01C0E92-6B5B-4A7D-A7BE-4D6DC0E773FF}"/>
              </a:ext>
            </a:extLst>
          </p:cNvPr>
          <p:cNvSpPr/>
          <p:nvPr/>
        </p:nvSpPr>
        <p:spPr>
          <a:xfrm>
            <a:off x="9677827" y="7071439"/>
            <a:ext cx="365126" cy="365126"/>
          </a:xfrm>
          <a:custGeom>
            <a:avLst/>
            <a:gdLst>
              <a:gd name="connsiteX0" fmla="*/ 0 w 578997"/>
              <a:gd name="connsiteY0" fmla="*/ 0 h 578997"/>
              <a:gd name="connsiteX1" fmla="*/ 578997 w 578997"/>
              <a:gd name="connsiteY1" fmla="*/ 0 h 578997"/>
              <a:gd name="connsiteX2" fmla="*/ 578997 w 578997"/>
              <a:gd name="connsiteY2" fmla="*/ 578997 h 578997"/>
              <a:gd name="connsiteX3" fmla="*/ 0 w 578997"/>
              <a:gd name="connsiteY3" fmla="*/ 578997 h 578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997" h="578997">
                <a:moveTo>
                  <a:pt x="0" y="0"/>
                </a:moveTo>
                <a:lnTo>
                  <a:pt x="578997" y="0"/>
                </a:lnTo>
                <a:lnTo>
                  <a:pt x="578997" y="578997"/>
                </a:lnTo>
                <a:lnTo>
                  <a:pt x="0" y="578997"/>
                </a:lnTo>
                <a:close/>
              </a:path>
            </a:pathLst>
          </a:custGeom>
          <a:noFill/>
          <a:ln w="2381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9D3670E-0C8E-4C88-B7C4-368DBE7C0BF4}"/>
              </a:ext>
            </a:extLst>
          </p:cNvPr>
          <p:cNvSpPr/>
          <p:nvPr/>
        </p:nvSpPr>
        <p:spPr>
          <a:xfrm>
            <a:off x="7239099" y="0"/>
            <a:ext cx="3112324" cy="3750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2AECE15-3323-4528-8778-BB720A536300}"/>
              </a:ext>
            </a:extLst>
          </p:cNvPr>
          <p:cNvSpPr/>
          <p:nvPr/>
        </p:nvSpPr>
        <p:spPr>
          <a:xfrm>
            <a:off x="7239099" y="5775587"/>
            <a:ext cx="3112324" cy="7030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6C66C6-14B8-4E0C-89DD-BBF9F1BC1E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06712DB-F98B-40CE-A75B-6977C4A74DDC}"/>
              </a:ext>
            </a:extLst>
          </p:cNvPr>
          <p:cNvSpPr/>
          <p:nvPr/>
        </p:nvSpPr>
        <p:spPr>
          <a:xfrm>
            <a:off x="7320237" y="803915"/>
            <a:ext cx="3036488" cy="497167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51A2CE-331E-4B5E-BA93-EAA4AC0C28C3}"/>
              </a:ext>
            </a:extLst>
          </p:cNvPr>
          <p:cNvSpPr/>
          <p:nvPr/>
        </p:nvSpPr>
        <p:spPr>
          <a:xfrm>
            <a:off x="7325032" y="373019"/>
            <a:ext cx="3043797" cy="73802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508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11EB690-F14F-406F-B172-20E337BD9D8E}"/>
              </a:ext>
            </a:extLst>
          </p:cNvPr>
          <p:cNvSpPr/>
          <p:nvPr/>
        </p:nvSpPr>
        <p:spPr>
          <a:xfrm>
            <a:off x="7325033" y="370727"/>
            <a:ext cx="3026390" cy="19724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2C0FA5B-DA47-4995-946F-242651DD57E1}"/>
              </a:ext>
            </a:extLst>
          </p:cNvPr>
          <p:cNvSpPr txBox="1"/>
          <p:nvPr/>
        </p:nvSpPr>
        <p:spPr>
          <a:xfrm>
            <a:off x="7791902" y="652230"/>
            <a:ext cx="2079685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Contact Rider</a:t>
            </a:r>
            <a:endParaRPr lang="en-US" sz="1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12" name="Graphic 8">
            <a:extLst>
              <a:ext uri="{FF2B5EF4-FFF2-40B4-BE49-F238E27FC236}">
                <a16:creationId xmlns:a16="http://schemas.microsoft.com/office/drawing/2014/main" id="{2BCF7F03-1A9E-43AB-813E-A17ED73DC323}"/>
              </a:ext>
            </a:extLst>
          </p:cNvPr>
          <p:cNvGrpSpPr/>
          <p:nvPr/>
        </p:nvGrpSpPr>
        <p:grpSpPr>
          <a:xfrm>
            <a:off x="7511879" y="707207"/>
            <a:ext cx="228600" cy="228600"/>
            <a:chOff x="7477208" y="728588"/>
            <a:chExt cx="228600" cy="2286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189AD3C-F912-4FA0-BB3C-D77AF9D36DD5}"/>
                </a:ext>
              </a:extLst>
            </p:cNvPr>
            <p:cNvSpPr/>
            <p:nvPr/>
          </p:nvSpPr>
          <p:spPr>
            <a:xfrm>
              <a:off x="7477208" y="728588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5E03F21-843C-49E5-99B9-B05FD9709306}"/>
                </a:ext>
              </a:extLst>
            </p:cNvPr>
            <p:cNvSpPr/>
            <p:nvPr/>
          </p:nvSpPr>
          <p:spPr>
            <a:xfrm>
              <a:off x="7515308" y="766688"/>
              <a:ext cx="152400" cy="152400"/>
            </a:xfrm>
            <a:custGeom>
              <a:avLst/>
              <a:gdLst>
                <a:gd name="connsiteX0" fmla="*/ 152400 w 152400"/>
                <a:gd name="connsiteY0" fmla="*/ 66675 h 152400"/>
                <a:gd name="connsiteX1" fmla="*/ 36481 w 152400"/>
                <a:gd name="connsiteY1" fmla="*/ 66675 h 152400"/>
                <a:gd name="connsiteX2" fmla="*/ 89726 w 152400"/>
                <a:gd name="connsiteY2" fmla="*/ 13430 h 152400"/>
                <a:gd name="connsiteX3" fmla="*/ 76200 w 152400"/>
                <a:gd name="connsiteY3" fmla="*/ 0 h 152400"/>
                <a:gd name="connsiteX4" fmla="*/ 0 w 152400"/>
                <a:gd name="connsiteY4" fmla="*/ 76200 h 152400"/>
                <a:gd name="connsiteX5" fmla="*/ 76200 w 152400"/>
                <a:gd name="connsiteY5" fmla="*/ 152400 h 152400"/>
                <a:gd name="connsiteX6" fmla="*/ 89630 w 152400"/>
                <a:gd name="connsiteY6" fmla="*/ 138970 h 152400"/>
                <a:gd name="connsiteX7" fmla="*/ 36481 w 152400"/>
                <a:gd name="connsiteY7" fmla="*/ 85725 h 152400"/>
                <a:gd name="connsiteX8" fmla="*/ 152400 w 152400"/>
                <a:gd name="connsiteY8" fmla="*/ 85725 h 152400"/>
                <a:gd name="connsiteX9" fmla="*/ 152400 w 152400"/>
                <a:gd name="connsiteY9" fmla="*/ 66675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400" h="152400">
                  <a:moveTo>
                    <a:pt x="152400" y="66675"/>
                  </a:moveTo>
                  <a:lnTo>
                    <a:pt x="36481" y="66675"/>
                  </a:lnTo>
                  <a:lnTo>
                    <a:pt x="89726" y="13430"/>
                  </a:lnTo>
                  <a:lnTo>
                    <a:pt x="76200" y="0"/>
                  </a:lnTo>
                  <a:lnTo>
                    <a:pt x="0" y="76200"/>
                  </a:lnTo>
                  <a:lnTo>
                    <a:pt x="76200" y="152400"/>
                  </a:lnTo>
                  <a:lnTo>
                    <a:pt x="89630" y="138970"/>
                  </a:lnTo>
                  <a:lnTo>
                    <a:pt x="36481" y="85725"/>
                  </a:lnTo>
                  <a:lnTo>
                    <a:pt x="152400" y="85725"/>
                  </a:lnTo>
                  <a:lnTo>
                    <a:pt x="152400" y="66675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AB66DC02-8392-4038-9EC4-3B06555B4850}"/>
              </a:ext>
            </a:extLst>
          </p:cNvPr>
          <p:cNvSpPr/>
          <p:nvPr/>
        </p:nvSpPr>
        <p:spPr>
          <a:xfrm>
            <a:off x="10356727" y="373020"/>
            <a:ext cx="753725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C3936A-20F8-4EE3-8F72-E1D3378BF2A4}"/>
              </a:ext>
            </a:extLst>
          </p:cNvPr>
          <p:cNvSpPr/>
          <p:nvPr/>
        </p:nvSpPr>
        <p:spPr>
          <a:xfrm>
            <a:off x="4296910" y="291497"/>
            <a:ext cx="3026390" cy="55742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16ADAF-7F31-4824-AD90-5971164C1431}"/>
              </a:ext>
            </a:extLst>
          </p:cNvPr>
          <p:cNvSpPr txBox="1"/>
          <p:nvPr/>
        </p:nvSpPr>
        <p:spPr>
          <a:xfrm>
            <a:off x="307089" y="1553371"/>
            <a:ext cx="4395462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Login/Registration Form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for Rider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Successful/Rejected 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Edit Personal Information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Post Requests</a:t>
            </a:r>
            <a:endParaRPr lang="en-MY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Sender Manage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Accepts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Manage Accepted Requests</a:t>
            </a:r>
          </a:p>
        </p:txBody>
      </p:sp>
      <p:pic>
        <p:nvPicPr>
          <p:cNvPr id="20" name="Picture 6" descr="Avatar, business, face, people icon">
            <a:extLst>
              <a:ext uri="{FF2B5EF4-FFF2-40B4-BE49-F238E27FC236}">
                <a16:creationId xmlns:a16="http://schemas.microsoft.com/office/drawing/2014/main" id="{3FFF6747-9232-4866-9C43-4514CF0BEF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0912" y="1740544"/>
            <a:ext cx="1504194" cy="1504194"/>
          </a:xfrm>
          <a:prstGeom prst="ellipse">
            <a:avLst/>
          </a:prstGeom>
          <a:solidFill>
            <a:srgbClr val="55969D"/>
          </a:solidFill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914177A1-C4C4-4C58-B08F-D355E7EE248D}"/>
              </a:ext>
            </a:extLst>
          </p:cNvPr>
          <p:cNvSpPr txBox="1"/>
          <p:nvPr/>
        </p:nvSpPr>
        <p:spPr>
          <a:xfrm>
            <a:off x="7702379" y="3341446"/>
            <a:ext cx="23405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0" i="0" dirty="0" err="1">
                <a:solidFill>
                  <a:schemeClr val="accent6">
                    <a:lumMod val="50000"/>
                  </a:schemeClr>
                </a:solidFill>
                <a:effectLst/>
                <a:latin typeface="Raleway"/>
              </a:rPr>
              <a:t>Hanifa</a:t>
            </a:r>
            <a:r>
              <a:rPr lang="en-US" sz="2000" b="0" i="0" dirty="0">
                <a:solidFill>
                  <a:schemeClr val="accent6">
                    <a:lumMod val="50000"/>
                  </a:schemeClr>
                </a:solidFill>
                <a:effectLst/>
                <a:latin typeface="Raleway"/>
              </a:rPr>
              <a:t> Burt</a:t>
            </a:r>
            <a:endParaRPr lang="en-US" sz="20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138" name="Graphic 24">
            <a:extLst>
              <a:ext uri="{FF2B5EF4-FFF2-40B4-BE49-F238E27FC236}">
                <a16:creationId xmlns:a16="http://schemas.microsoft.com/office/drawing/2014/main" id="{747509F7-BE2A-48AC-99B4-985A4A818B82}"/>
              </a:ext>
            </a:extLst>
          </p:cNvPr>
          <p:cNvGrpSpPr/>
          <p:nvPr/>
        </p:nvGrpSpPr>
        <p:grpSpPr>
          <a:xfrm>
            <a:off x="7682582" y="4323987"/>
            <a:ext cx="614926" cy="614926"/>
            <a:chOff x="5981700" y="3314700"/>
            <a:chExt cx="1392494" cy="1392494"/>
          </a:xfrm>
        </p:grpSpPr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57E0A86F-A8FD-4616-90D9-74861F5CBB4C}"/>
                </a:ext>
              </a:extLst>
            </p:cNvPr>
            <p:cNvSpPr/>
            <p:nvPr/>
          </p:nvSpPr>
          <p:spPr>
            <a:xfrm>
              <a:off x="5981700" y="3314700"/>
              <a:ext cx="1392494" cy="1392494"/>
            </a:xfrm>
            <a:custGeom>
              <a:avLst/>
              <a:gdLst>
                <a:gd name="connsiteX0" fmla="*/ 0 w 1392494"/>
                <a:gd name="connsiteY0" fmla="*/ 0 h 1392494"/>
                <a:gd name="connsiteX1" fmla="*/ 1392494 w 1392494"/>
                <a:gd name="connsiteY1" fmla="*/ 0 h 1392494"/>
                <a:gd name="connsiteX2" fmla="*/ 1392494 w 1392494"/>
                <a:gd name="connsiteY2" fmla="*/ 1392494 h 1392494"/>
                <a:gd name="connsiteX3" fmla="*/ 0 w 1392494"/>
                <a:gd name="connsiteY3" fmla="*/ 1392494 h 1392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2494" h="1392494">
                  <a:moveTo>
                    <a:pt x="0" y="0"/>
                  </a:moveTo>
                  <a:lnTo>
                    <a:pt x="1392494" y="0"/>
                  </a:lnTo>
                  <a:lnTo>
                    <a:pt x="1392494" y="1392494"/>
                  </a:lnTo>
                  <a:lnTo>
                    <a:pt x="0" y="1392494"/>
                  </a:lnTo>
                  <a:close/>
                </a:path>
              </a:pathLst>
            </a:custGeom>
            <a:noFill/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413471A9-1D4B-4B44-997D-1BE7FA8FB265}"/>
                </a:ext>
              </a:extLst>
            </p:cNvPr>
            <p:cNvSpPr/>
            <p:nvPr/>
          </p:nvSpPr>
          <p:spPr>
            <a:xfrm>
              <a:off x="6155761" y="3488761"/>
              <a:ext cx="1044370" cy="1044370"/>
            </a:xfrm>
            <a:custGeom>
              <a:avLst/>
              <a:gdLst>
                <a:gd name="connsiteX0" fmla="*/ 986930 w 1044370"/>
                <a:gd name="connsiteY0" fmla="*/ 718295 h 1044370"/>
                <a:gd name="connsiteX1" fmla="*/ 782117 w 1044370"/>
                <a:gd name="connsiteY1" fmla="*/ 685803 h 1044370"/>
                <a:gd name="connsiteX2" fmla="*/ 723517 w 1044370"/>
                <a:gd name="connsiteY2" fmla="*/ 699728 h 1044370"/>
                <a:gd name="connsiteX3" fmla="*/ 632424 w 1044370"/>
                <a:gd name="connsiteY3" fmla="*/ 814029 h 1044370"/>
                <a:gd name="connsiteX4" fmla="*/ 232663 w 1044370"/>
                <a:gd name="connsiteY4" fmla="*/ 417748 h 1044370"/>
                <a:gd name="connsiteX5" fmla="*/ 345803 w 1044370"/>
                <a:gd name="connsiteY5" fmla="*/ 321434 h 1044370"/>
                <a:gd name="connsiteX6" fmla="*/ 359728 w 1044370"/>
                <a:gd name="connsiteY6" fmla="*/ 262253 h 1044370"/>
                <a:gd name="connsiteX7" fmla="*/ 327236 w 1044370"/>
                <a:gd name="connsiteY7" fmla="*/ 57440 h 1044370"/>
                <a:gd name="connsiteX8" fmla="*/ 269796 w 1044370"/>
                <a:gd name="connsiteY8" fmla="*/ 0 h 1044370"/>
                <a:gd name="connsiteX9" fmla="*/ 69045 w 1044370"/>
                <a:gd name="connsiteY9" fmla="*/ 0 h 1044370"/>
                <a:gd name="connsiteX10" fmla="*/ 0 w 1044370"/>
                <a:gd name="connsiteY10" fmla="*/ 57440 h 1044370"/>
                <a:gd name="connsiteX11" fmla="*/ 986930 w 1044370"/>
                <a:gd name="connsiteY11" fmla="*/ 1044371 h 1044370"/>
                <a:gd name="connsiteX12" fmla="*/ 1044371 w 1044370"/>
                <a:gd name="connsiteY12" fmla="*/ 975906 h 1044370"/>
                <a:gd name="connsiteX13" fmla="*/ 1044371 w 1044370"/>
                <a:gd name="connsiteY13" fmla="*/ 775735 h 1044370"/>
                <a:gd name="connsiteX14" fmla="*/ 986930 w 1044370"/>
                <a:gd name="connsiteY14" fmla="*/ 718295 h 1044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44370" h="1044370">
                  <a:moveTo>
                    <a:pt x="986930" y="718295"/>
                  </a:moveTo>
                  <a:cubicBezTo>
                    <a:pt x="915565" y="718295"/>
                    <a:pt x="846520" y="706691"/>
                    <a:pt x="782117" y="685803"/>
                  </a:cubicBezTo>
                  <a:cubicBezTo>
                    <a:pt x="761810" y="678841"/>
                    <a:pt x="739182" y="684063"/>
                    <a:pt x="723517" y="699728"/>
                  </a:cubicBezTo>
                  <a:lnTo>
                    <a:pt x="632424" y="814029"/>
                  </a:lnTo>
                  <a:cubicBezTo>
                    <a:pt x="468226" y="735701"/>
                    <a:pt x="314472" y="587749"/>
                    <a:pt x="232663" y="417748"/>
                  </a:cubicBezTo>
                  <a:lnTo>
                    <a:pt x="345803" y="321434"/>
                  </a:lnTo>
                  <a:cubicBezTo>
                    <a:pt x="361468" y="305188"/>
                    <a:pt x="366110" y="282560"/>
                    <a:pt x="359728" y="262253"/>
                  </a:cubicBezTo>
                  <a:cubicBezTo>
                    <a:pt x="338260" y="197850"/>
                    <a:pt x="327236" y="128806"/>
                    <a:pt x="327236" y="57440"/>
                  </a:cubicBezTo>
                  <a:cubicBezTo>
                    <a:pt x="327236" y="26109"/>
                    <a:pt x="301127" y="0"/>
                    <a:pt x="269796" y="0"/>
                  </a:cubicBezTo>
                  <a:lnTo>
                    <a:pt x="69045" y="0"/>
                  </a:lnTo>
                  <a:cubicBezTo>
                    <a:pt x="37713" y="0"/>
                    <a:pt x="0" y="13925"/>
                    <a:pt x="0" y="57440"/>
                  </a:cubicBezTo>
                  <a:cubicBezTo>
                    <a:pt x="0" y="596452"/>
                    <a:pt x="448499" y="1044371"/>
                    <a:pt x="986930" y="1044371"/>
                  </a:cubicBezTo>
                  <a:cubicBezTo>
                    <a:pt x="1028125" y="1044371"/>
                    <a:pt x="1044371" y="1007818"/>
                    <a:pt x="1044371" y="975906"/>
                  </a:cubicBezTo>
                  <a:lnTo>
                    <a:pt x="1044371" y="775735"/>
                  </a:lnTo>
                  <a:cubicBezTo>
                    <a:pt x="1044371" y="744404"/>
                    <a:pt x="1018261" y="718295"/>
                    <a:pt x="986930" y="718295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0" name="Graphic 48">
            <a:extLst>
              <a:ext uri="{FF2B5EF4-FFF2-40B4-BE49-F238E27FC236}">
                <a16:creationId xmlns:a16="http://schemas.microsoft.com/office/drawing/2014/main" id="{280E1627-C466-4CAB-9820-8C90D3F27D31}"/>
              </a:ext>
            </a:extLst>
          </p:cNvPr>
          <p:cNvGrpSpPr/>
          <p:nvPr/>
        </p:nvGrpSpPr>
        <p:grpSpPr>
          <a:xfrm>
            <a:off x="9297871" y="4327024"/>
            <a:ext cx="621963" cy="621963"/>
            <a:chOff x="7759447" y="4839293"/>
            <a:chExt cx="517423" cy="517423"/>
          </a:xfrm>
        </p:grpSpPr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A7FE4170-2A36-4AB2-B875-000996BB3B2F}"/>
                </a:ext>
              </a:extLst>
            </p:cNvPr>
            <p:cNvSpPr/>
            <p:nvPr/>
          </p:nvSpPr>
          <p:spPr>
            <a:xfrm>
              <a:off x="7759447" y="4839293"/>
              <a:ext cx="517423" cy="517423"/>
            </a:xfrm>
            <a:custGeom>
              <a:avLst/>
              <a:gdLst>
                <a:gd name="connsiteX0" fmla="*/ 0 w 517423"/>
                <a:gd name="connsiteY0" fmla="*/ 0 h 517423"/>
                <a:gd name="connsiteX1" fmla="*/ 517423 w 517423"/>
                <a:gd name="connsiteY1" fmla="*/ 0 h 517423"/>
                <a:gd name="connsiteX2" fmla="*/ 517423 w 517423"/>
                <a:gd name="connsiteY2" fmla="*/ 517423 h 517423"/>
                <a:gd name="connsiteX3" fmla="*/ 0 w 517423"/>
                <a:gd name="connsiteY3" fmla="*/ 517423 h 517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7423" h="517423">
                  <a:moveTo>
                    <a:pt x="0" y="0"/>
                  </a:moveTo>
                  <a:lnTo>
                    <a:pt x="517423" y="0"/>
                  </a:lnTo>
                  <a:lnTo>
                    <a:pt x="517423" y="517423"/>
                  </a:lnTo>
                  <a:lnTo>
                    <a:pt x="0" y="517423"/>
                  </a:lnTo>
                  <a:close/>
                </a:path>
              </a:pathLst>
            </a:custGeom>
            <a:noFill/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75F71422-3720-459E-A29A-94C58B877EAA}"/>
                </a:ext>
              </a:extLst>
            </p:cNvPr>
            <p:cNvSpPr/>
            <p:nvPr/>
          </p:nvSpPr>
          <p:spPr>
            <a:xfrm>
              <a:off x="7802565" y="4882411"/>
              <a:ext cx="431185" cy="431185"/>
            </a:xfrm>
            <a:custGeom>
              <a:avLst/>
              <a:gdLst>
                <a:gd name="connsiteX0" fmla="*/ 388067 w 431185"/>
                <a:gd name="connsiteY0" fmla="*/ 0 h 431185"/>
                <a:gd name="connsiteX1" fmla="*/ 43119 w 431185"/>
                <a:gd name="connsiteY1" fmla="*/ 0 h 431185"/>
                <a:gd name="connsiteX2" fmla="*/ 216 w 431185"/>
                <a:gd name="connsiteY2" fmla="*/ 43119 h 431185"/>
                <a:gd name="connsiteX3" fmla="*/ 0 w 431185"/>
                <a:gd name="connsiteY3" fmla="*/ 431186 h 431185"/>
                <a:gd name="connsiteX4" fmla="*/ 86237 w 431185"/>
                <a:gd name="connsiteY4" fmla="*/ 344949 h 431185"/>
                <a:gd name="connsiteX5" fmla="*/ 388067 w 431185"/>
                <a:gd name="connsiteY5" fmla="*/ 344949 h 431185"/>
                <a:gd name="connsiteX6" fmla="*/ 431186 w 431185"/>
                <a:gd name="connsiteY6" fmla="*/ 301830 h 431185"/>
                <a:gd name="connsiteX7" fmla="*/ 431186 w 431185"/>
                <a:gd name="connsiteY7" fmla="*/ 43119 h 431185"/>
                <a:gd name="connsiteX8" fmla="*/ 388067 w 431185"/>
                <a:gd name="connsiteY8" fmla="*/ 0 h 431185"/>
                <a:gd name="connsiteX9" fmla="*/ 86237 w 431185"/>
                <a:gd name="connsiteY9" fmla="*/ 150915 h 431185"/>
                <a:gd name="connsiteX10" fmla="*/ 344949 w 431185"/>
                <a:gd name="connsiteY10" fmla="*/ 150915 h 431185"/>
                <a:gd name="connsiteX11" fmla="*/ 344949 w 431185"/>
                <a:gd name="connsiteY11" fmla="*/ 194034 h 431185"/>
                <a:gd name="connsiteX12" fmla="*/ 86237 w 431185"/>
                <a:gd name="connsiteY12" fmla="*/ 194034 h 431185"/>
                <a:gd name="connsiteX13" fmla="*/ 86237 w 431185"/>
                <a:gd name="connsiteY13" fmla="*/ 150915 h 431185"/>
                <a:gd name="connsiteX14" fmla="*/ 258712 w 431185"/>
                <a:gd name="connsiteY14" fmla="*/ 258712 h 431185"/>
                <a:gd name="connsiteX15" fmla="*/ 86237 w 431185"/>
                <a:gd name="connsiteY15" fmla="*/ 258712 h 431185"/>
                <a:gd name="connsiteX16" fmla="*/ 86237 w 431185"/>
                <a:gd name="connsiteY16" fmla="*/ 215593 h 431185"/>
                <a:gd name="connsiteX17" fmla="*/ 258712 w 431185"/>
                <a:gd name="connsiteY17" fmla="*/ 215593 h 431185"/>
                <a:gd name="connsiteX18" fmla="*/ 258712 w 431185"/>
                <a:gd name="connsiteY18" fmla="*/ 258712 h 431185"/>
                <a:gd name="connsiteX19" fmla="*/ 344949 w 431185"/>
                <a:gd name="connsiteY19" fmla="*/ 129356 h 431185"/>
                <a:gd name="connsiteX20" fmla="*/ 86237 w 431185"/>
                <a:gd name="connsiteY20" fmla="*/ 129356 h 431185"/>
                <a:gd name="connsiteX21" fmla="*/ 86237 w 431185"/>
                <a:gd name="connsiteY21" fmla="*/ 86237 h 431185"/>
                <a:gd name="connsiteX22" fmla="*/ 344949 w 431185"/>
                <a:gd name="connsiteY22" fmla="*/ 86237 h 431185"/>
                <a:gd name="connsiteX23" fmla="*/ 344949 w 431185"/>
                <a:gd name="connsiteY23" fmla="*/ 129356 h 431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31185" h="431185">
                  <a:moveTo>
                    <a:pt x="388067" y="0"/>
                  </a:moveTo>
                  <a:lnTo>
                    <a:pt x="43119" y="0"/>
                  </a:lnTo>
                  <a:cubicBezTo>
                    <a:pt x="19403" y="0"/>
                    <a:pt x="216" y="19403"/>
                    <a:pt x="216" y="43119"/>
                  </a:cubicBezTo>
                  <a:lnTo>
                    <a:pt x="0" y="431186"/>
                  </a:lnTo>
                  <a:lnTo>
                    <a:pt x="86237" y="344949"/>
                  </a:lnTo>
                  <a:lnTo>
                    <a:pt x="388067" y="344949"/>
                  </a:lnTo>
                  <a:cubicBezTo>
                    <a:pt x="411782" y="344949"/>
                    <a:pt x="431186" y="325545"/>
                    <a:pt x="431186" y="301830"/>
                  </a:cubicBezTo>
                  <a:lnTo>
                    <a:pt x="431186" y="43119"/>
                  </a:lnTo>
                  <a:cubicBezTo>
                    <a:pt x="431186" y="19403"/>
                    <a:pt x="411782" y="0"/>
                    <a:pt x="388067" y="0"/>
                  </a:cubicBezTo>
                  <a:close/>
                  <a:moveTo>
                    <a:pt x="86237" y="150915"/>
                  </a:moveTo>
                  <a:lnTo>
                    <a:pt x="344949" y="150915"/>
                  </a:lnTo>
                  <a:lnTo>
                    <a:pt x="344949" y="194034"/>
                  </a:lnTo>
                  <a:lnTo>
                    <a:pt x="86237" y="194034"/>
                  </a:lnTo>
                  <a:lnTo>
                    <a:pt x="86237" y="150915"/>
                  </a:lnTo>
                  <a:close/>
                  <a:moveTo>
                    <a:pt x="258712" y="258712"/>
                  </a:moveTo>
                  <a:lnTo>
                    <a:pt x="86237" y="258712"/>
                  </a:lnTo>
                  <a:lnTo>
                    <a:pt x="86237" y="215593"/>
                  </a:lnTo>
                  <a:lnTo>
                    <a:pt x="258712" y="215593"/>
                  </a:lnTo>
                  <a:lnTo>
                    <a:pt x="258712" y="258712"/>
                  </a:lnTo>
                  <a:close/>
                  <a:moveTo>
                    <a:pt x="344949" y="129356"/>
                  </a:moveTo>
                  <a:lnTo>
                    <a:pt x="86237" y="129356"/>
                  </a:lnTo>
                  <a:lnTo>
                    <a:pt x="86237" y="86237"/>
                  </a:lnTo>
                  <a:lnTo>
                    <a:pt x="344949" y="86237"/>
                  </a:lnTo>
                  <a:lnTo>
                    <a:pt x="344949" y="129356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0354C834-D8F1-4946-B7BC-0E831E0C3218}"/>
              </a:ext>
            </a:extLst>
          </p:cNvPr>
          <p:cNvSpPr txBox="1"/>
          <p:nvPr/>
        </p:nvSpPr>
        <p:spPr>
          <a:xfrm>
            <a:off x="7610577" y="5044957"/>
            <a:ext cx="7589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Call</a:t>
            </a:r>
            <a:endParaRPr lang="en-US" sz="12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241B98A3-A818-4F3D-9676-0E3DB373B804}"/>
              </a:ext>
            </a:extLst>
          </p:cNvPr>
          <p:cNvSpPr txBox="1"/>
          <p:nvPr/>
        </p:nvSpPr>
        <p:spPr>
          <a:xfrm>
            <a:off x="9083041" y="5044957"/>
            <a:ext cx="10537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Message</a:t>
            </a:r>
            <a:endParaRPr lang="en-US" sz="12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66928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F5C11E-D46B-437C-B88B-93B0E530D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93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ADAF5-AA9E-4DD4-9CD6-10CDA84BD0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UI/UX Design &amp; Demo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590781-8118-48CB-84FD-E2E68419098C}"/>
              </a:ext>
            </a:extLst>
          </p:cNvPr>
          <p:cNvSpPr/>
          <p:nvPr/>
        </p:nvSpPr>
        <p:spPr>
          <a:xfrm>
            <a:off x="7325033" y="395576"/>
            <a:ext cx="3043798" cy="54111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01C0E92-6B5B-4A7D-A7BE-4D6DC0E773FF}"/>
              </a:ext>
            </a:extLst>
          </p:cNvPr>
          <p:cNvSpPr/>
          <p:nvPr/>
        </p:nvSpPr>
        <p:spPr>
          <a:xfrm>
            <a:off x="9677827" y="7071439"/>
            <a:ext cx="365126" cy="365126"/>
          </a:xfrm>
          <a:custGeom>
            <a:avLst/>
            <a:gdLst>
              <a:gd name="connsiteX0" fmla="*/ 0 w 578997"/>
              <a:gd name="connsiteY0" fmla="*/ 0 h 578997"/>
              <a:gd name="connsiteX1" fmla="*/ 578997 w 578997"/>
              <a:gd name="connsiteY1" fmla="*/ 0 h 578997"/>
              <a:gd name="connsiteX2" fmla="*/ 578997 w 578997"/>
              <a:gd name="connsiteY2" fmla="*/ 578997 h 578997"/>
              <a:gd name="connsiteX3" fmla="*/ 0 w 578997"/>
              <a:gd name="connsiteY3" fmla="*/ 578997 h 578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997" h="578997">
                <a:moveTo>
                  <a:pt x="0" y="0"/>
                </a:moveTo>
                <a:lnTo>
                  <a:pt x="578997" y="0"/>
                </a:lnTo>
                <a:lnTo>
                  <a:pt x="578997" y="578997"/>
                </a:lnTo>
                <a:lnTo>
                  <a:pt x="0" y="578997"/>
                </a:lnTo>
                <a:close/>
              </a:path>
            </a:pathLst>
          </a:custGeom>
          <a:noFill/>
          <a:ln w="2381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51A2CE-331E-4B5E-BA93-EAA4AC0C28C3}"/>
              </a:ext>
            </a:extLst>
          </p:cNvPr>
          <p:cNvSpPr/>
          <p:nvPr/>
        </p:nvSpPr>
        <p:spPr>
          <a:xfrm>
            <a:off x="7325032" y="373019"/>
            <a:ext cx="3043797" cy="73802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508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aphic 12">
            <a:extLst>
              <a:ext uri="{FF2B5EF4-FFF2-40B4-BE49-F238E27FC236}">
                <a16:creationId xmlns:a16="http://schemas.microsoft.com/office/drawing/2014/main" id="{1D13F431-779D-4FEA-A098-486E6CFC722F}"/>
              </a:ext>
            </a:extLst>
          </p:cNvPr>
          <p:cNvGrpSpPr/>
          <p:nvPr/>
        </p:nvGrpSpPr>
        <p:grpSpPr>
          <a:xfrm>
            <a:off x="7514319" y="698137"/>
            <a:ext cx="246742" cy="246742"/>
            <a:chOff x="6010275" y="3343275"/>
            <a:chExt cx="171450" cy="171450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AE82AB2-835F-4107-AF82-5B22497F5F60}"/>
                </a:ext>
              </a:extLst>
            </p:cNvPr>
            <p:cNvSpPr/>
            <p:nvPr/>
          </p:nvSpPr>
          <p:spPr>
            <a:xfrm>
              <a:off x="6010275" y="3343275"/>
              <a:ext cx="171450" cy="171450"/>
            </a:xfrm>
            <a:custGeom>
              <a:avLst/>
              <a:gdLst>
                <a:gd name="connsiteX0" fmla="*/ 0 w 171450"/>
                <a:gd name="connsiteY0" fmla="*/ 0 h 171450"/>
                <a:gd name="connsiteX1" fmla="*/ 171450 w 171450"/>
                <a:gd name="connsiteY1" fmla="*/ 0 h 171450"/>
                <a:gd name="connsiteX2" fmla="*/ 171450 w 171450"/>
                <a:gd name="connsiteY2" fmla="*/ 171450 h 171450"/>
                <a:gd name="connsiteX3" fmla="*/ 0 w 171450"/>
                <a:gd name="connsiteY3" fmla="*/ 171450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" h="171450">
                  <a:moveTo>
                    <a:pt x="0" y="0"/>
                  </a:moveTo>
                  <a:lnTo>
                    <a:pt x="171450" y="0"/>
                  </a:lnTo>
                  <a:lnTo>
                    <a:pt x="171450" y="171450"/>
                  </a:lnTo>
                  <a:lnTo>
                    <a:pt x="0" y="171450"/>
                  </a:lnTo>
                  <a:close/>
                </a:path>
              </a:pathLst>
            </a:custGeom>
            <a:noFill/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205F5A1-6F3C-4029-A000-46F41536EEA1}"/>
                </a:ext>
              </a:extLst>
            </p:cNvPr>
            <p:cNvSpPr/>
            <p:nvPr/>
          </p:nvSpPr>
          <p:spPr>
            <a:xfrm>
              <a:off x="6031706" y="3386137"/>
              <a:ext cx="128587" cy="85725"/>
            </a:xfrm>
            <a:custGeom>
              <a:avLst/>
              <a:gdLst>
                <a:gd name="connsiteX0" fmla="*/ 0 w 128587"/>
                <a:gd name="connsiteY0" fmla="*/ 85725 h 85725"/>
                <a:gd name="connsiteX1" fmla="*/ 128588 w 128587"/>
                <a:gd name="connsiteY1" fmla="*/ 85725 h 85725"/>
                <a:gd name="connsiteX2" fmla="*/ 128588 w 128587"/>
                <a:gd name="connsiteY2" fmla="*/ 71438 h 85725"/>
                <a:gd name="connsiteX3" fmla="*/ 0 w 128587"/>
                <a:gd name="connsiteY3" fmla="*/ 71438 h 85725"/>
                <a:gd name="connsiteX4" fmla="*/ 0 w 128587"/>
                <a:gd name="connsiteY4" fmla="*/ 85725 h 85725"/>
                <a:gd name="connsiteX5" fmla="*/ 0 w 128587"/>
                <a:gd name="connsiteY5" fmla="*/ 50006 h 85725"/>
                <a:gd name="connsiteX6" fmla="*/ 128588 w 128587"/>
                <a:gd name="connsiteY6" fmla="*/ 50006 h 85725"/>
                <a:gd name="connsiteX7" fmla="*/ 128588 w 128587"/>
                <a:gd name="connsiteY7" fmla="*/ 35719 h 85725"/>
                <a:gd name="connsiteX8" fmla="*/ 0 w 128587"/>
                <a:gd name="connsiteY8" fmla="*/ 35719 h 85725"/>
                <a:gd name="connsiteX9" fmla="*/ 0 w 128587"/>
                <a:gd name="connsiteY9" fmla="*/ 50006 h 85725"/>
                <a:gd name="connsiteX10" fmla="*/ 0 w 128587"/>
                <a:gd name="connsiteY10" fmla="*/ 0 h 85725"/>
                <a:gd name="connsiteX11" fmla="*/ 0 w 128587"/>
                <a:gd name="connsiteY11" fmla="*/ 14288 h 85725"/>
                <a:gd name="connsiteX12" fmla="*/ 128588 w 128587"/>
                <a:gd name="connsiteY12" fmla="*/ 14288 h 85725"/>
                <a:gd name="connsiteX13" fmla="*/ 128588 w 128587"/>
                <a:gd name="connsiteY13" fmla="*/ 0 h 85725"/>
                <a:gd name="connsiteX14" fmla="*/ 0 w 128587"/>
                <a:gd name="connsiteY14" fmla="*/ 0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8587" h="85725">
                  <a:moveTo>
                    <a:pt x="0" y="85725"/>
                  </a:moveTo>
                  <a:lnTo>
                    <a:pt x="128588" y="85725"/>
                  </a:lnTo>
                  <a:lnTo>
                    <a:pt x="128588" y="71438"/>
                  </a:lnTo>
                  <a:lnTo>
                    <a:pt x="0" y="71438"/>
                  </a:lnTo>
                  <a:lnTo>
                    <a:pt x="0" y="85725"/>
                  </a:lnTo>
                  <a:close/>
                  <a:moveTo>
                    <a:pt x="0" y="50006"/>
                  </a:moveTo>
                  <a:lnTo>
                    <a:pt x="128588" y="50006"/>
                  </a:lnTo>
                  <a:lnTo>
                    <a:pt x="128588" y="35719"/>
                  </a:lnTo>
                  <a:lnTo>
                    <a:pt x="0" y="35719"/>
                  </a:lnTo>
                  <a:lnTo>
                    <a:pt x="0" y="50006"/>
                  </a:lnTo>
                  <a:close/>
                  <a:moveTo>
                    <a:pt x="0" y="0"/>
                  </a:moveTo>
                  <a:lnTo>
                    <a:pt x="0" y="14288"/>
                  </a:lnTo>
                  <a:lnTo>
                    <a:pt x="128588" y="14288"/>
                  </a:lnTo>
                  <a:lnTo>
                    <a:pt x="12858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611EB690-F14F-406F-B172-20E337BD9D8E}"/>
              </a:ext>
            </a:extLst>
          </p:cNvPr>
          <p:cNvSpPr/>
          <p:nvPr/>
        </p:nvSpPr>
        <p:spPr>
          <a:xfrm>
            <a:off x="7325033" y="370727"/>
            <a:ext cx="3026390" cy="19724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2C0FA5B-DA47-4995-946F-242651DD57E1}"/>
              </a:ext>
            </a:extLst>
          </p:cNvPr>
          <p:cNvSpPr txBox="1"/>
          <p:nvPr/>
        </p:nvSpPr>
        <p:spPr>
          <a:xfrm>
            <a:off x="7791903" y="652230"/>
            <a:ext cx="13004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Home</a:t>
            </a:r>
            <a:endParaRPr lang="en-US" sz="1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9D3670E-0C8E-4C88-B7C4-368DBE7C0BF4}"/>
              </a:ext>
            </a:extLst>
          </p:cNvPr>
          <p:cNvSpPr/>
          <p:nvPr/>
        </p:nvSpPr>
        <p:spPr>
          <a:xfrm>
            <a:off x="7239099" y="-328016"/>
            <a:ext cx="3112324" cy="7030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B66DC02-8392-4038-9EC4-3B06555B4850}"/>
              </a:ext>
            </a:extLst>
          </p:cNvPr>
          <p:cNvSpPr/>
          <p:nvPr/>
        </p:nvSpPr>
        <p:spPr>
          <a:xfrm>
            <a:off x="10356727" y="373020"/>
            <a:ext cx="753725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C3936A-20F8-4EE3-8F72-E1D3378BF2A4}"/>
              </a:ext>
            </a:extLst>
          </p:cNvPr>
          <p:cNvSpPr/>
          <p:nvPr/>
        </p:nvSpPr>
        <p:spPr>
          <a:xfrm>
            <a:off x="4515353" y="319259"/>
            <a:ext cx="2807027" cy="56634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2593A84-FAC4-42A7-94E7-C1C02E33EC2B}"/>
              </a:ext>
            </a:extLst>
          </p:cNvPr>
          <p:cNvGrpSpPr/>
          <p:nvPr/>
        </p:nvGrpSpPr>
        <p:grpSpPr>
          <a:xfrm>
            <a:off x="7446911" y="4327967"/>
            <a:ext cx="2782477" cy="1095762"/>
            <a:chOff x="7446911" y="4327967"/>
            <a:chExt cx="2782477" cy="1095762"/>
          </a:xfrm>
        </p:grpSpPr>
        <p:sp>
          <p:nvSpPr>
            <p:cNvPr id="71" name="Rectangle: Rounded Corners 70">
              <a:extLst>
                <a:ext uri="{FF2B5EF4-FFF2-40B4-BE49-F238E27FC236}">
                  <a16:creationId xmlns:a16="http://schemas.microsoft.com/office/drawing/2014/main" id="{077717F3-E7E1-40E5-ADE1-FA8200D7CFE1}"/>
                </a:ext>
              </a:extLst>
            </p:cNvPr>
            <p:cNvSpPr/>
            <p:nvPr/>
          </p:nvSpPr>
          <p:spPr>
            <a:xfrm>
              <a:off x="7446911" y="4327967"/>
              <a:ext cx="2782477" cy="1095762"/>
            </a:xfrm>
            <a:prstGeom prst="roundRect">
              <a:avLst>
                <a:gd name="adj" fmla="val 9928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20818AF9-B9C8-4BE4-870E-26948A086F6B}"/>
                </a:ext>
              </a:extLst>
            </p:cNvPr>
            <p:cNvSpPr txBox="1"/>
            <p:nvPr/>
          </p:nvSpPr>
          <p:spPr>
            <a:xfrm>
              <a:off x="8238798" y="4492832"/>
              <a:ext cx="1954600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MY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Accept Requests</a:t>
              </a:r>
              <a:endParaRPr lang="en-US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grpSp>
          <p:nvGrpSpPr>
            <p:cNvPr id="58" name="Graphic 44">
              <a:extLst>
                <a:ext uri="{FF2B5EF4-FFF2-40B4-BE49-F238E27FC236}">
                  <a16:creationId xmlns:a16="http://schemas.microsoft.com/office/drawing/2014/main" id="{F55B8676-0666-44AD-9B46-1CCB83E727BB}"/>
                </a:ext>
              </a:extLst>
            </p:cNvPr>
            <p:cNvGrpSpPr/>
            <p:nvPr/>
          </p:nvGrpSpPr>
          <p:grpSpPr>
            <a:xfrm>
              <a:off x="7543404" y="4545114"/>
              <a:ext cx="659405" cy="659405"/>
              <a:chOff x="5981699" y="3314699"/>
              <a:chExt cx="458429" cy="458429"/>
            </a:xfrm>
          </p:grpSpPr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A97C4E54-3829-4485-9479-D316623E77BC}"/>
                  </a:ext>
                </a:extLst>
              </p:cNvPr>
              <p:cNvSpPr/>
              <p:nvPr/>
            </p:nvSpPr>
            <p:spPr>
              <a:xfrm>
                <a:off x="5981699" y="3314699"/>
                <a:ext cx="458429" cy="458429"/>
              </a:xfrm>
              <a:custGeom>
                <a:avLst/>
                <a:gdLst>
                  <a:gd name="connsiteX0" fmla="*/ 0 w 458429"/>
                  <a:gd name="connsiteY0" fmla="*/ 0 h 458429"/>
                  <a:gd name="connsiteX1" fmla="*/ 458429 w 458429"/>
                  <a:gd name="connsiteY1" fmla="*/ 0 h 458429"/>
                  <a:gd name="connsiteX2" fmla="*/ 458429 w 458429"/>
                  <a:gd name="connsiteY2" fmla="*/ 458429 h 458429"/>
                  <a:gd name="connsiteX3" fmla="*/ 0 w 458429"/>
                  <a:gd name="connsiteY3" fmla="*/ 458429 h 4584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58429" h="458429">
                    <a:moveTo>
                      <a:pt x="0" y="0"/>
                    </a:moveTo>
                    <a:lnTo>
                      <a:pt x="458429" y="0"/>
                    </a:lnTo>
                    <a:lnTo>
                      <a:pt x="458429" y="458429"/>
                    </a:lnTo>
                    <a:lnTo>
                      <a:pt x="0" y="458429"/>
                    </a:lnTo>
                    <a:close/>
                  </a:path>
                </a:pathLst>
              </a:custGeom>
              <a:noFill/>
              <a:ln w="190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A5BB94E5-A033-4275-A402-373CE3E60157}"/>
                  </a:ext>
                </a:extLst>
              </p:cNvPr>
              <p:cNvSpPr/>
              <p:nvPr/>
            </p:nvSpPr>
            <p:spPr>
              <a:xfrm>
                <a:off x="6019897" y="3352901"/>
                <a:ext cx="382024" cy="382024"/>
              </a:xfrm>
              <a:custGeom>
                <a:avLst/>
                <a:gdLst>
                  <a:gd name="connsiteX0" fmla="*/ 190821 w 382024"/>
                  <a:gd name="connsiteY0" fmla="*/ 0 h 382024"/>
                  <a:gd name="connsiteX1" fmla="*/ 0 w 382024"/>
                  <a:gd name="connsiteY1" fmla="*/ 191012 h 382024"/>
                  <a:gd name="connsiteX2" fmla="*/ 190821 w 382024"/>
                  <a:gd name="connsiteY2" fmla="*/ 382024 h 382024"/>
                  <a:gd name="connsiteX3" fmla="*/ 382024 w 382024"/>
                  <a:gd name="connsiteY3" fmla="*/ 191012 h 382024"/>
                  <a:gd name="connsiteX4" fmla="*/ 190821 w 382024"/>
                  <a:gd name="connsiteY4" fmla="*/ 0 h 382024"/>
                  <a:gd name="connsiteX5" fmla="*/ 191012 w 382024"/>
                  <a:gd name="connsiteY5" fmla="*/ 343822 h 382024"/>
                  <a:gd name="connsiteX6" fmla="*/ 38202 w 382024"/>
                  <a:gd name="connsiteY6" fmla="*/ 191012 h 382024"/>
                  <a:gd name="connsiteX7" fmla="*/ 191012 w 382024"/>
                  <a:gd name="connsiteY7" fmla="*/ 38202 h 382024"/>
                  <a:gd name="connsiteX8" fmla="*/ 343822 w 382024"/>
                  <a:gd name="connsiteY8" fmla="*/ 191012 h 382024"/>
                  <a:gd name="connsiteX9" fmla="*/ 191012 w 382024"/>
                  <a:gd name="connsiteY9" fmla="*/ 343822 h 3820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82024" h="382024">
                    <a:moveTo>
                      <a:pt x="190821" y="0"/>
                    </a:moveTo>
                    <a:cubicBezTo>
                      <a:pt x="85382" y="0"/>
                      <a:pt x="0" y="85573"/>
                      <a:pt x="0" y="191012"/>
                    </a:cubicBezTo>
                    <a:cubicBezTo>
                      <a:pt x="0" y="296451"/>
                      <a:pt x="85382" y="382024"/>
                      <a:pt x="190821" y="382024"/>
                    </a:cubicBezTo>
                    <a:cubicBezTo>
                      <a:pt x="296451" y="382024"/>
                      <a:pt x="382024" y="296451"/>
                      <a:pt x="382024" y="191012"/>
                    </a:cubicBezTo>
                    <a:cubicBezTo>
                      <a:pt x="382024" y="85573"/>
                      <a:pt x="296451" y="0"/>
                      <a:pt x="190821" y="0"/>
                    </a:cubicBezTo>
                    <a:close/>
                    <a:moveTo>
                      <a:pt x="191012" y="343822"/>
                    </a:moveTo>
                    <a:cubicBezTo>
                      <a:pt x="106585" y="343822"/>
                      <a:pt x="38202" y="275439"/>
                      <a:pt x="38202" y="191012"/>
                    </a:cubicBezTo>
                    <a:cubicBezTo>
                      <a:pt x="38202" y="106585"/>
                      <a:pt x="106585" y="38202"/>
                      <a:pt x="191012" y="38202"/>
                    </a:cubicBezTo>
                    <a:cubicBezTo>
                      <a:pt x="275439" y="38202"/>
                      <a:pt x="343822" y="106585"/>
                      <a:pt x="343822" y="191012"/>
                    </a:cubicBezTo>
                    <a:cubicBezTo>
                      <a:pt x="343822" y="275439"/>
                      <a:pt x="275439" y="343822"/>
                      <a:pt x="191012" y="343822"/>
                    </a:cubicBez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190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6F9051B6-F1B0-4C7D-A4C3-C03E04A7E0D8}"/>
                  </a:ext>
                </a:extLst>
              </p:cNvPr>
              <p:cNvSpPr/>
              <p:nvPr/>
            </p:nvSpPr>
            <p:spPr>
              <a:xfrm>
                <a:off x="6191812" y="3448407"/>
                <a:ext cx="114607" cy="174776"/>
              </a:xfrm>
              <a:custGeom>
                <a:avLst/>
                <a:gdLst>
                  <a:gd name="connsiteX0" fmla="*/ 28652 w 114607"/>
                  <a:gd name="connsiteY0" fmla="*/ 0 h 174776"/>
                  <a:gd name="connsiteX1" fmla="*/ 0 w 114607"/>
                  <a:gd name="connsiteY1" fmla="*/ 0 h 174776"/>
                  <a:gd name="connsiteX2" fmla="*/ 0 w 114607"/>
                  <a:gd name="connsiteY2" fmla="*/ 114607 h 174776"/>
                  <a:gd name="connsiteX3" fmla="*/ 100281 w 114607"/>
                  <a:gd name="connsiteY3" fmla="*/ 174776 h 174776"/>
                  <a:gd name="connsiteX4" fmla="*/ 114607 w 114607"/>
                  <a:gd name="connsiteY4" fmla="*/ 151282 h 174776"/>
                  <a:gd name="connsiteX5" fmla="*/ 28652 w 114607"/>
                  <a:gd name="connsiteY5" fmla="*/ 100281 h 1747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4607" h="174776">
                    <a:moveTo>
                      <a:pt x="28652" y="0"/>
                    </a:moveTo>
                    <a:lnTo>
                      <a:pt x="0" y="0"/>
                    </a:lnTo>
                    <a:lnTo>
                      <a:pt x="0" y="114607"/>
                    </a:lnTo>
                    <a:lnTo>
                      <a:pt x="100281" y="174776"/>
                    </a:lnTo>
                    <a:lnTo>
                      <a:pt x="114607" y="151282"/>
                    </a:lnTo>
                    <a:lnTo>
                      <a:pt x="28652" y="100281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190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CD763350-4151-4450-BEF4-F6027D8F8F89}"/>
                </a:ext>
              </a:extLst>
            </p:cNvPr>
            <p:cNvSpPr txBox="1"/>
            <p:nvPr/>
          </p:nvSpPr>
          <p:spPr>
            <a:xfrm>
              <a:off x="8238798" y="4820491"/>
              <a:ext cx="1954600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1400" dirty="0">
                  <a:solidFill>
                    <a:schemeClr val="accent6">
                      <a:lumMod val="7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27 active requests nearby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6B6ED261-924D-42B8-82D3-29BC09A30E86}"/>
              </a:ext>
            </a:extLst>
          </p:cNvPr>
          <p:cNvSpPr txBox="1"/>
          <p:nvPr/>
        </p:nvSpPr>
        <p:spPr>
          <a:xfrm>
            <a:off x="7446911" y="1310121"/>
            <a:ext cx="162832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6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Welcome Back</a:t>
            </a:r>
            <a:r>
              <a:rPr lang="en-MY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endParaRPr lang="en-MY" sz="20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MY" sz="2400" dirty="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John1213</a:t>
            </a:r>
            <a:endParaRPr lang="en-US" sz="2400" dirty="0">
              <a:solidFill>
                <a:schemeClr val="accent6">
                  <a:lumMod val="50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1EEEFB71-F179-4C82-B27D-E42551F43198}"/>
              </a:ext>
            </a:extLst>
          </p:cNvPr>
          <p:cNvSpPr/>
          <p:nvPr/>
        </p:nvSpPr>
        <p:spPr>
          <a:xfrm>
            <a:off x="8770564" y="4209270"/>
            <a:ext cx="369331" cy="369331"/>
          </a:xfrm>
          <a:custGeom>
            <a:avLst/>
            <a:gdLst>
              <a:gd name="connsiteX0" fmla="*/ 0 w 601712"/>
              <a:gd name="connsiteY0" fmla="*/ 0 h 601712"/>
              <a:gd name="connsiteX1" fmla="*/ 601712 w 601712"/>
              <a:gd name="connsiteY1" fmla="*/ 0 h 601712"/>
              <a:gd name="connsiteX2" fmla="*/ 601712 w 601712"/>
              <a:gd name="connsiteY2" fmla="*/ 601712 h 601712"/>
              <a:gd name="connsiteX3" fmla="*/ 0 w 601712"/>
              <a:gd name="connsiteY3" fmla="*/ 601712 h 601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1712" h="601712">
                <a:moveTo>
                  <a:pt x="0" y="0"/>
                </a:moveTo>
                <a:lnTo>
                  <a:pt x="601712" y="0"/>
                </a:lnTo>
                <a:lnTo>
                  <a:pt x="601712" y="601712"/>
                </a:lnTo>
                <a:lnTo>
                  <a:pt x="0" y="601712"/>
                </a:lnTo>
                <a:close/>
              </a:path>
            </a:pathLst>
          </a:custGeom>
          <a:noFill/>
          <a:ln w="250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600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3A42503A-2B6B-41E4-826B-D4B5D15A6E77}"/>
              </a:ext>
            </a:extLst>
          </p:cNvPr>
          <p:cNvGrpSpPr/>
          <p:nvPr/>
        </p:nvGrpSpPr>
        <p:grpSpPr>
          <a:xfrm>
            <a:off x="7322379" y="2249364"/>
            <a:ext cx="3029043" cy="1688959"/>
            <a:chOff x="7322379" y="2050187"/>
            <a:chExt cx="3029043" cy="1688959"/>
          </a:xfrm>
        </p:grpSpPr>
        <p:pic>
          <p:nvPicPr>
            <p:cNvPr id="1028" name="Picture 4" descr="Cloudy &amp; Cooler Thursday">
              <a:extLst>
                <a:ext uri="{FF2B5EF4-FFF2-40B4-BE49-F238E27FC236}">
                  <a16:creationId xmlns:a16="http://schemas.microsoft.com/office/drawing/2014/main" id="{5B6C0DE3-4278-461F-B36B-44C9EBD7637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3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964" r="7001" b="22646"/>
            <a:stretch/>
          </p:blipFill>
          <p:spPr bwMode="auto">
            <a:xfrm>
              <a:off x="7322379" y="2050187"/>
              <a:ext cx="3029043" cy="1688959"/>
            </a:xfrm>
            <a:prstGeom prst="rect">
              <a:avLst/>
            </a:prstGeom>
            <a:noFill/>
            <a:effectLst>
              <a:innerShdw blurRad="114300">
                <a:prstClr val="black"/>
              </a:inn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D3306A19-FB0A-4C2D-9333-7E1FA0FBDF1F}"/>
                </a:ext>
              </a:extLst>
            </p:cNvPr>
            <p:cNvGrpSpPr/>
            <p:nvPr/>
          </p:nvGrpSpPr>
          <p:grpSpPr>
            <a:xfrm>
              <a:off x="7487919" y="2243117"/>
              <a:ext cx="2197609" cy="595259"/>
              <a:chOff x="7829437" y="3431111"/>
              <a:chExt cx="2197609" cy="595259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E6114C48-E288-45C5-9D58-D2DDCB872B4B}"/>
                  </a:ext>
                </a:extLst>
              </p:cNvPr>
              <p:cNvGrpSpPr/>
              <p:nvPr/>
            </p:nvGrpSpPr>
            <p:grpSpPr>
              <a:xfrm>
                <a:off x="8473605" y="3431111"/>
                <a:ext cx="1553441" cy="595259"/>
                <a:chOff x="7942494" y="3193482"/>
                <a:chExt cx="1553441" cy="595259"/>
              </a:xfrm>
            </p:grpSpPr>
            <p:sp>
              <p:nvSpPr>
                <p:cNvPr id="105" name="TextBox 104">
                  <a:extLst>
                    <a:ext uri="{FF2B5EF4-FFF2-40B4-BE49-F238E27FC236}">
                      <a16:creationId xmlns:a16="http://schemas.microsoft.com/office/drawing/2014/main" id="{896548D7-FF29-4821-ADCB-013280FA9C71}"/>
                    </a:ext>
                  </a:extLst>
                </p:cNvPr>
                <p:cNvSpPr txBox="1"/>
                <p:nvPr/>
              </p:nvSpPr>
              <p:spPr>
                <a:xfrm>
                  <a:off x="7942494" y="3193482"/>
                  <a:ext cx="151337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MY" dirty="0">
                      <a:solidFill>
                        <a:schemeClr val="bg1">
                          <a:lumMod val="95000"/>
                        </a:schemeClr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12:34 PM</a:t>
                  </a:r>
                  <a:endParaRPr lang="en-US" sz="3200" dirty="0">
                    <a:solidFill>
                      <a:schemeClr val="bg1">
                        <a:lumMod val="9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endParaRPr>
                </a:p>
              </p:txBody>
            </p:sp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F1A4F413-5BFB-4D71-BF33-A12A472FE9FF}"/>
                    </a:ext>
                  </a:extLst>
                </p:cNvPr>
                <p:cNvSpPr txBox="1"/>
                <p:nvPr/>
              </p:nvSpPr>
              <p:spPr>
                <a:xfrm>
                  <a:off x="7982556" y="3527131"/>
                  <a:ext cx="1513379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MY" sz="1100" dirty="0">
                      <a:solidFill>
                        <a:schemeClr val="bg1">
                          <a:lumMod val="95000"/>
                        </a:schemeClr>
                      </a:solidFill>
                      <a:latin typeface="Roboto" panose="02000000000000000000" pitchFamily="2" charset="0"/>
                      <a:ea typeface="Roboto" panose="02000000000000000000" pitchFamily="2" charset="0"/>
                    </a:rPr>
                    <a:t>Cloudy</a:t>
                  </a:r>
                  <a:endParaRPr lang="en-US" dirty="0">
                    <a:solidFill>
                      <a:schemeClr val="bg1">
                        <a:lumMod val="9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endParaRPr>
                </a:p>
              </p:txBody>
            </p:sp>
          </p:grp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8CDCD086-7C9E-431A-8DE8-AC6ED733B6C2}"/>
                  </a:ext>
                </a:extLst>
              </p:cNvPr>
              <p:cNvSpPr/>
              <p:nvPr/>
            </p:nvSpPr>
            <p:spPr>
              <a:xfrm>
                <a:off x="7829437" y="3538878"/>
                <a:ext cx="612706" cy="408470"/>
              </a:xfrm>
              <a:custGeom>
                <a:avLst/>
                <a:gdLst>
                  <a:gd name="connsiteX0" fmla="*/ 415646 w 515263"/>
                  <a:gd name="connsiteY0" fmla="*/ 129675 h 343508"/>
                  <a:gd name="connsiteX1" fmla="*/ 257632 w 515263"/>
                  <a:gd name="connsiteY1" fmla="*/ 0 h 343508"/>
                  <a:gd name="connsiteX2" fmla="*/ 114861 w 515263"/>
                  <a:gd name="connsiteY2" fmla="*/ 86736 h 343508"/>
                  <a:gd name="connsiteX3" fmla="*/ 0 w 515263"/>
                  <a:gd name="connsiteY3" fmla="*/ 214693 h 343508"/>
                  <a:gd name="connsiteX4" fmla="*/ 128816 w 515263"/>
                  <a:gd name="connsiteY4" fmla="*/ 343509 h 343508"/>
                  <a:gd name="connsiteX5" fmla="*/ 407917 w 515263"/>
                  <a:gd name="connsiteY5" fmla="*/ 343509 h 343508"/>
                  <a:gd name="connsiteX6" fmla="*/ 515263 w 515263"/>
                  <a:gd name="connsiteY6" fmla="*/ 236162 h 343508"/>
                  <a:gd name="connsiteX7" fmla="*/ 415646 w 515263"/>
                  <a:gd name="connsiteY7" fmla="*/ 129675 h 3435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15263" h="343508">
                    <a:moveTo>
                      <a:pt x="415646" y="129675"/>
                    </a:moveTo>
                    <a:cubicBezTo>
                      <a:pt x="400832" y="55605"/>
                      <a:pt x="335780" y="0"/>
                      <a:pt x="257632" y="0"/>
                    </a:cubicBezTo>
                    <a:cubicBezTo>
                      <a:pt x="195585" y="0"/>
                      <a:pt x="141697" y="35210"/>
                      <a:pt x="114861" y="86736"/>
                    </a:cubicBezTo>
                    <a:cubicBezTo>
                      <a:pt x="50238" y="93606"/>
                      <a:pt x="0" y="148353"/>
                      <a:pt x="0" y="214693"/>
                    </a:cubicBezTo>
                    <a:cubicBezTo>
                      <a:pt x="0" y="285756"/>
                      <a:pt x="57752" y="343509"/>
                      <a:pt x="128816" y="343509"/>
                    </a:cubicBezTo>
                    <a:lnTo>
                      <a:pt x="407917" y="343509"/>
                    </a:lnTo>
                    <a:cubicBezTo>
                      <a:pt x="467172" y="343509"/>
                      <a:pt x="515263" y="295417"/>
                      <a:pt x="515263" y="236162"/>
                    </a:cubicBezTo>
                    <a:cubicBezTo>
                      <a:pt x="515263" y="179483"/>
                      <a:pt x="471251" y="133539"/>
                      <a:pt x="415646" y="129675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2143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400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</p:grp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B2AECE15-3323-4528-8778-BB720A536300}"/>
              </a:ext>
            </a:extLst>
          </p:cNvPr>
          <p:cNvSpPr/>
          <p:nvPr/>
        </p:nvSpPr>
        <p:spPr>
          <a:xfrm>
            <a:off x="7302309" y="5775587"/>
            <a:ext cx="3112324" cy="7030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6C66C6-14B8-4E0C-89DD-BBF9F1BC1E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16ADAF-7F31-4824-AD90-5971164C1431}"/>
              </a:ext>
            </a:extLst>
          </p:cNvPr>
          <p:cNvSpPr txBox="1"/>
          <p:nvPr/>
        </p:nvSpPr>
        <p:spPr>
          <a:xfrm>
            <a:off x="307089" y="1553371"/>
            <a:ext cx="4559880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Login/Registration Form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for Rider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Successful/Rejected 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Edit Personal Information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Post Requests</a:t>
            </a:r>
            <a:endParaRPr lang="en-MY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Manage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Rider Accepts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Manage Accepted Requests</a:t>
            </a:r>
          </a:p>
        </p:txBody>
      </p:sp>
    </p:spTree>
    <p:extLst>
      <p:ext uri="{BB962C8B-B14F-4D97-AF65-F5344CB8AC3E}">
        <p14:creationId xmlns:p14="http://schemas.microsoft.com/office/powerpoint/2010/main" val="11161616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F5C11E-D46B-437C-B88B-93B0E530D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94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ADAF5-AA9E-4DD4-9CD6-10CDA84BD0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UI/UX Design &amp; Demo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590781-8118-48CB-84FD-E2E68419098C}"/>
              </a:ext>
            </a:extLst>
          </p:cNvPr>
          <p:cNvSpPr/>
          <p:nvPr/>
        </p:nvSpPr>
        <p:spPr>
          <a:xfrm>
            <a:off x="7325033" y="473592"/>
            <a:ext cx="3043798" cy="54111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01C0E92-6B5B-4A7D-A7BE-4D6DC0E773FF}"/>
              </a:ext>
            </a:extLst>
          </p:cNvPr>
          <p:cNvSpPr/>
          <p:nvPr/>
        </p:nvSpPr>
        <p:spPr>
          <a:xfrm>
            <a:off x="9677827" y="7071439"/>
            <a:ext cx="365126" cy="365126"/>
          </a:xfrm>
          <a:custGeom>
            <a:avLst/>
            <a:gdLst>
              <a:gd name="connsiteX0" fmla="*/ 0 w 578997"/>
              <a:gd name="connsiteY0" fmla="*/ 0 h 578997"/>
              <a:gd name="connsiteX1" fmla="*/ 578997 w 578997"/>
              <a:gd name="connsiteY1" fmla="*/ 0 h 578997"/>
              <a:gd name="connsiteX2" fmla="*/ 578997 w 578997"/>
              <a:gd name="connsiteY2" fmla="*/ 578997 h 578997"/>
              <a:gd name="connsiteX3" fmla="*/ 0 w 578997"/>
              <a:gd name="connsiteY3" fmla="*/ 578997 h 578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997" h="578997">
                <a:moveTo>
                  <a:pt x="0" y="0"/>
                </a:moveTo>
                <a:lnTo>
                  <a:pt x="578997" y="0"/>
                </a:lnTo>
                <a:lnTo>
                  <a:pt x="578997" y="578997"/>
                </a:lnTo>
                <a:lnTo>
                  <a:pt x="0" y="578997"/>
                </a:lnTo>
                <a:close/>
              </a:path>
            </a:pathLst>
          </a:custGeom>
          <a:noFill/>
          <a:ln w="2381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5F7130C7-985F-4489-B5F8-B5715BDB10D2}"/>
              </a:ext>
            </a:extLst>
          </p:cNvPr>
          <p:cNvSpPr/>
          <p:nvPr/>
        </p:nvSpPr>
        <p:spPr>
          <a:xfrm>
            <a:off x="4533610" y="364391"/>
            <a:ext cx="2549463" cy="541119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9D3670E-0C8E-4C88-B7C4-368DBE7C0BF4}"/>
              </a:ext>
            </a:extLst>
          </p:cNvPr>
          <p:cNvSpPr/>
          <p:nvPr/>
        </p:nvSpPr>
        <p:spPr>
          <a:xfrm>
            <a:off x="7239099" y="0"/>
            <a:ext cx="3112324" cy="3750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CDCAE1F7-8A81-4145-8368-7389254A9A94}"/>
              </a:ext>
            </a:extLst>
          </p:cNvPr>
          <p:cNvSpPr txBox="1"/>
          <p:nvPr/>
        </p:nvSpPr>
        <p:spPr>
          <a:xfrm>
            <a:off x="5464467" y="778334"/>
            <a:ext cx="1468874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John1213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FEEFD804-6EC5-470F-93AA-A16C40BD5F94}"/>
              </a:ext>
            </a:extLst>
          </p:cNvPr>
          <p:cNvSpPr txBox="1"/>
          <p:nvPr/>
        </p:nvSpPr>
        <p:spPr>
          <a:xfrm>
            <a:off x="5464467" y="1038872"/>
            <a:ext cx="1362781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1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Rider</a:t>
            </a:r>
            <a:endParaRPr lang="en-US" sz="11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D209A719-F89B-4DC0-ABFA-EAB0EA1AD781}"/>
              </a:ext>
            </a:extLst>
          </p:cNvPr>
          <p:cNvCxnSpPr/>
          <p:nvPr/>
        </p:nvCxnSpPr>
        <p:spPr>
          <a:xfrm>
            <a:off x="4610600" y="1583559"/>
            <a:ext cx="2392884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9EDA8800-9F88-4991-8C0B-A6519E78073B}"/>
              </a:ext>
            </a:extLst>
          </p:cNvPr>
          <p:cNvSpPr txBox="1"/>
          <p:nvPr/>
        </p:nvSpPr>
        <p:spPr>
          <a:xfrm>
            <a:off x="5085241" y="1765183"/>
            <a:ext cx="164106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 History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79" name="Graphic 120">
            <a:extLst>
              <a:ext uri="{FF2B5EF4-FFF2-40B4-BE49-F238E27FC236}">
                <a16:creationId xmlns:a16="http://schemas.microsoft.com/office/drawing/2014/main" id="{50167D4A-E0F9-4130-86B2-003395584E3B}"/>
              </a:ext>
            </a:extLst>
          </p:cNvPr>
          <p:cNvGrpSpPr/>
          <p:nvPr/>
        </p:nvGrpSpPr>
        <p:grpSpPr>
          <a:xfrm>
            <a:off x="4724146" y="1748888"/>
            <a:ext cx="339582" cy="339582"/>
            <a:chOff x="7552822" y="2260856"/>
            <a:chExt cx="339582" cy="339582"/>
          </a:xfrm>
        </p:grpSpPr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ED10240C-975F-45CF-AE89-5E46920EDB2C}"/>
                </a:ext>
              </a:extLst>
            </p:cNvPr>
            <p:cNvSpPr/>
            <p:nvPr/>
          </p:nvSpPr>
          <p:spPr>
            <a:xfrm>
              <a:off x="7552822" y="2260856"/>
              <a:ext cx="339582" cy="339582"/>
            </a:xfrm>
            <a:custGeom>
              <a:avLst/>
              <a:gdLst>
                <a:gd name="connsiteX0" fmla="*/ 0 w 339582"/>
                <a:gd name="connsiteY0" fmla="*/ 0 h 339582"/>
                <a:gd name="connsiteX1" fmla="*/ 339582 w 339582"/>
                <a:gd name="connsiteY1" fmla="*/ 0 h 339582"/>
                <a:gd name="connsiteX2" fmla="*/ 339582 w 339582"/>
                <a:gd name="connsiteY2" fmla="*/ 339582 h 339582"/>
                <a:gd name="connsiteX3" fmla="*/ 0 w 339582"/>
                <a:gd name="connsiteY3" fmla="*/ 339582 h 33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582" h="339582">
                  <a:moveTo>
                    <a:pt x="0" y="0"/>
                  </a:moveTo>
                  <a:lnTo>
                    <a:pt x="339582" y="0"/>
                  </a:lnTo>
                  <a:lnTo>
                    <a:pt x="339582" y="339582"/>
                  </a:lnTo>
                  <a:lnTo>
                    <a:pt x="0" y="339582"/>
                  </a:lnTo>
                  <a:close/>
                </a:path>
              </a:pathLst>
            </a:custGeom>
            <a:noFill/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53711E65-6DD1-43FB-A806-BB3A35F70046}"/>
                </a:ext>
              </a:extLst>
            </p:cNvPr>
            <p:cNvSpPr/>
            <p:nvPr/>
          </p:nvSpPr>
          <p:spPr>
            <a:xfrm>
              <a:off x="7581120" y="2289154"/>
              <a:ext cx="282985" cy="282985"/>
            </a:xfrm>
            <a:custGeom>
              <a:avLst/>
              <a:gdLst>
                <a:gd name="connsiteX0" fmla="*/ 141351 w 282985"/>
                <a:gd name="connsiteY0" fmla="*/ 0 h 282985"/>
                <a:gd name="connsiteX1" fmla="*/ 0 w 282985"/>
                <a:gd name="connsiteY1" fmla="*/ 141493 h 282985"/>
                <a:gd name="connsiteX2" fmla="*/ 141351 w 282985"/>
                <a:gd name="connsiteY2" fmla="*/ 282985 h 282985"/>
                <a:gd name="connsiteX3" fmla="*/ 282985 w 282985"/>
                <a:gd name="connsiteY3" fmla="*/ 141493 h 282985"/>
                <a:gd name="connsiteX4" fmla="*/ 141351 w 282985"/>
                <a:gd name="connsiteY4" fmla="*/ 0 h 282985"/>
                <a:gd name="connsiteX5" fmla="*/ 141493 w 282985"/>
                <a:gd name="connsiteY5" fmla="*/ 254687 h 282985"/>
                <a:gd name="connsiteX6" fmla="*/ 28299 w 282985"/>
                <a:gd name="connsiteY6" fmla="*/ 141493 h 282985"/>
                <a:gd name="connsiteX7" fmla="*/ 141493 w 282985"/>
                <a:gd name="connsiteY7" fmla="*/ 28299 h 282985"/>
                <a:gd name="connsiteX8" fmla="*/ 254687 w 282985"/>
                <a:gd name="connsiteY8" fmla="*/ 141493 h 282985"/>
                <a:gd name="connsiteX9" fmla="*/ 141493 w 282985"/>
                <a:gd name="connsiteY9" fmla="*/ 254687 h 282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2985" h="282985">
                  <a:moveTo>
                    <a:pt x="141351" y="0"/>
                  </a:moveTo>
                  <a:cubicBezTo>
                    <a:pt x="63247" y="0"/>
                    <a:pt x="0" y="63389"/>
                    <a:pt x="0" y="141493"/>
                  </a:cubicBezTo>
                  <a:cubicBezTo>
                    <a:pt x="0" y="219596"/>
                    <a:pt x="63247" y="282985"/>
                    <a:pt x="141351" y="282985"/>
                  </a:cubicBezTo>
                  <a:cubicBezTo>
                    <a:pt x="219596" y="282985"/>
                    <a:pt x="282985" y="219596"/>
                    <a:pt x="282985" y="141493"/>
                  </a:cubicBezTo>
                  <a:cubicBezTo>
                    <a:pt x="282985" y="63389"/>
                    <a:pt x="219596" y="0"/>
                    <a:pt x="141351" y="0"/>
                  </a:cubicBezTo>
                  <a:close/>
                  <a:moveTo>
                    <a:pt x="141493" y="254687"/>
                  </a:moveTo>
                  <a:cubicBezTo>
                    <a:pt x="78953" y="254687"/>
                    <a:pt x="28299" y="204032"/>
                    <a:pt x="28299" y="141493"/>
                  </a:cubicBezTo>
                  <a:cubicBezTo>
                    <a:pt x="28299" y="78953"/>
                    <a:pt x="78953" y="28299"/>
                    <a:pt x="141493" y="28299"/>
                  </a:cubicBezTo>
                  <a:cubicBezTo>
                    <a:pt x="204032" y="28299"/>
                    <a:pt x="254687" y="78953"/>
                    <a:pt x="254687" y="141493"/>
                  </a:cubicBezTo>
                  <a:cubicBezTo>
                    <a:pt x="254687" y="204032"/>
                    <a:pt x="204032" y="254687"/>
                    <a:pt x="141493" y="254687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6C01F73E-6034-42AF-9A14-FBB967777145}"/>
                </a:ext>
              </a:extLst>
            </p:cNvPr>
            <p:cNvSpPr/>
            <p:nvPr/>
          </p:nvSpPr>
          <p:spPr>
            <a:xfrm>
              <a:off x="7708463" y="2359900"/>
              <a:ext cx="84895" cy="129465"/>
            </a:xfrm>
            <a:custGeom>
              <a:avLst/>
              <a:gdLst>
                <a:gd name="connsiteX0" fmla="*/ 21224 w 84895"/>
                <a:gd name="connsiteY0" fmla="*/ 0 h 129465"/>
                <a:gd name="connsiteX1" fmla="*/ 0 w 84895"/>
                <a:gd name="connsiteY1" fmla="*/ 0 h 129465"/>
                <a:gd name="connsiteX2" fmla="*/ 0 w 84895"/>
                <a:gd name="connsiteY2" fmla="*/ 84896 h 129465"/>
                <a:gd name="connsiteX3" fmla="*/ 74284 w 84895"/>
                <a:gd name="connsiteY3" fmla="*/ 129466 h 129465"/>
                <a:gd name="connsiteX4" fmla="*/ 84896 w 84895"/>
                <a:gd name="connsiteY4" fmla="*/ 112062 h 129465"/>
                <a:gd name="connsiteX5" fmla="*/ 21224 w 84895"/>
                <a:gd name="connsiteY5" fmla="*/ 74284 h 129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895" h="129465">
                  <a:moveTo>
                    <a:pt x="21224" y="0"/>
                  </a:moveTo>
                  <a:lnTo>
                    <a:pt x="0" y="0"/>
                  </a:lnTo>
                  <a:lnTo>
                    <a:pt x="0" y="84896"/>
                  </a:lnTo>
                  <a:lnTo>
                    <a:pt x="74284" y="129466"/>
                  </a:lnTo>
                  <a:lnTo>
                    <a:pt x="84896" y="112062"/>
                  </a:lnTo>
                  <a:lnTo>
                    <a:pt x="21224" y="74284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24E41F9D-B938-4DE3-99B2-63ED734BC38B}"/>
              </a:ext>
            </a:extLst>
          </p:cNvPr>
          <p:cNvSpPr txBox="1"/>
          <p:nvPr/>
        </p:nvSpPr>
        <p:spPr>
          <a:xfrm>
            <a:off x="5085241" y="2235564"/>
            <a:ext cx="164106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About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85" name="Graphic 127">
            <a:extLst>
              <a:ext uri="{FF2B5EF4-FFF2-40B4-BE49-F238E27FC236}">
                <a16:creationId xmlns:a16="http://schemas.microsoft.com/office/drawing/2014/main" id="{CA28FF31-5E31-4DA2-8D15-3304162D3049}"/>
              </a:ext>
            </a:extLst>
          </p:cNvPr>
          <p:cNvGrpSpPr/>
          <p:nvPr/>
        </p:nvGrpSpPr>
        <p:grpSpPr>
          <a:xfrm>
            <a:off x="4724064" y="2218446"/>
            <a:ext cx="345968" cy="345968"/>
            <a:chOff x="7534212" y="2724021"/>
            <a:chExt cx="345968" cy="345968"/>
          </a:xfrm>
        </p:grpSpPr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1B027DAE-2848-4D46-9105-93DA1D78AE23}"/>
                </a:ext>
              </a:extLst>
            </p:cNvPr>
            <p:cNvSpPr/>
            <p:nvPr/>
          </p:nvSpPr>
          <p:spPr>
            <a:xfrm>
              <a:off x="7534212" y="2724021"/>
              <a:ext cx="345968" cy="345968"/>
            </a:xfrm>
            <a:custGeom>
              <a:avLst/>
              <a:gdLst>
                <a:gd name="connsiteX0" fmla="*/ 0 w 345968"/>
                <a:gd name="connsiteY0" fmla="*/ 0 h 345968"/>
                <a:gd name="connsiteX1" fmla="*/ 345968 w 345968"/>
                <a:gd name="connsiteY1" fmla="*/ 0 h 345968"/>
                <a:gd name="connsiteX2" fmla="*/ 345968 w 345968"/>
                <a:gd name="connsiteY2" fmla="*/ 345968 h 345968"/>
                <a:gd name="connsiteX3" fmla="*/ 0 w 345968"/>
                <a:gd name="connsiteY3" fmla="*/ 345968 h 345968"/>
                <a:gd name="connsiteX4" fmla="*/ 0 w 345968"/>
                <a:gd name="connsiteY4" fmla="*/ 0 h 345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5968" h="345968">
                  <a:moveTo>
                    <a:pt x="0" y="0"/>
                  </a:moveTo>
                  <a:lnTo>
                    <a:pt x="345968" y="0"/>
                  </a:lnTo>
                  <a:lnTo>
                    <a:pt x="345968" y="345968"/>
                  </a:lnTo>
                  <a:lnTo>
                    <a:pt x="0" y="34596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4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A5D56B7-CE29-462F-898F-0A277C506777}"/>
                </a:ext>
              </a:extLst>
            </p:cNvPr>
            <p:cNvSpPr/>
            <p:nvPr/>
          </p:nvSpPr>
          <p:spPr>
            <a:xfrm>
              <a:off x="7563042" y="2752851"/>
              <a:ext cx="288306" cy="288306"/>
            </a:xfrm>
            <a:custGeom>
              <a:avLst/>
              <a:gdLst>
                <a:gd name="connsiteX0" fmla="*/ 129738 w 288306"/>
                <a:gd name="connsiteY0" fmla="*/ 72077 h 288306"/>
                <a:gd name="connsiteX1" fmla="*/ 158569 w 288306"/>
                <a:gd name="connsiteY1" fmla="*/ 72077 h 288306"/>
                <a:gd name="connsiteX2" fmla="*/ 158569 w 288306"/>
                <a:gd name="connsiteY2" fmla="*/ 100907 h 288306"/>
                <a:gd name="connsiteX3" fmla="*/ 129738 w 288306"/>
                <a:gd name="connsiteY3" fmla="*/ 100907 h 288306"/>
                <a:gd name="connsiteX4" fmla="*/ 129738 w 288306"/>
                <a:gd name="connsiteY4" fmla="*/ 129738 h 288306"/>
                <a:gd name="connsiteX5" fmla="*/ 158569 w 288306"/>
                <a:gd name="connsiteY5" fmla="*/ 129738 h 288306"/>
                <a:gd name="connsiteX6" fmla="*/ 158569 w 288306"/>
                <a:gd name="connsiteY6" fmla="*/ 216230 h 288306"/>
                <a:gd name="connsiteX7" fmla="*/ 129738 w 288306"/>
                <a:gd name="connsiteY7" fmla="*/ 216230 h 288306"/>
                <a:gd name="connsiteX8" fmla="*/ 144153 w 288306"/>
                <a:gd name="connsiteY8" fmla="*/ 0 h 288306"/>
                <a:gd name="connsiteX9" fmla="*/ 0 w 288306"/>
                <a:gd name="connsiteY9" fmla="*/ 144153 h 288306"/>
                <a:gd name="connsiteX10" fmla="*/ 144153 w 288306"/>
                <a:gd name="connsiteY10" fmla="*/ 288307 h 288306"/>
                <a:gd name="connsiteX11" fmla="*/ 288307 w 288306"/>
                <a:gd name="connsiteY11" fmla="*/ 144153 h 288306"/>
                <a:gd name="connsiteX12" fmla="*/ 144153 w 288306"/>
                <a:gd name="connsiteY12" fmla="*/ 0 h 288306"/>
                <a:gd name="connsiteX13" fmla="*/ 144153 w 288306"/>
                <a:gd name="connsiteY13" fmla="*/ 259476 h 288306"/>
                <a:gd name="connsiteX14" fmla="*/ 28831 w 288306"/>
                <a:gd name="connsiteY14" fmla="*/ 144153 h 288306"/>
                <a:gd name="connsiteX15" fmla="*/ 144153 w 288306"/>
                <a:gd name="connsiteY15" fmla="*/ 28831 h 288306"/>
                <a:gd name="connsiteX16" fmla="*/ 259476 w 288306"/>
                <a:gd name="connsiteY16" fmla="*/ 144153 h 288306"/>
                <a:gd name="connsiteX17" fmla="*/ 144153 w 288306"/>
                <a:gd name="connsiteY17" fmla="*/ 259476 h 288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8306" h="288306">
                  <a:moveTo>
                    <a:pt x="129738" y="72077"/>
                  </a:moveTo>
                  <a:lnTo>
                    <a:pt x="158569" y="72077"/>
                  </a:lnTo>
                  <a:lnTo>
                    <a:pt x="158569" y="100907"/>
                  </a:lnTo>
                  <a:lnTo>
                    <a:pt x="129738" y="100907"/>
                  </a:lnTo>
                  <a:close/>
                  <a:moveTo>
                    <a:pt x="129738" y="129738"/>
                  </a:moveTo>
                  <a:lnTo>
                    <a:pt x="158569" y="129738"/>
                  </a:lnTo>
                  <a:lnTo>
                    <a:pt x="158569" y="216230"/>
                  </a:lnTo>
                  <a:lnTo>
                    <a:pt x="129738" y="216230"/>
                  </a:lnTo>
                  <a:close/>
                  <a:moveTo>
                    <a:pt x="144153" y="0"/>
                  </a:moveTo>
                  <a:cubicBezTo>
                    <a:pt x="64581" y="0"/>
                    <a:pt x="0" y="64581"/>
                    <a:pt x="0" y="144153"/>
                  </a:cubicBezTo>
                  <a:cubicBezTo>
                    <a:pt x="0" y="223726"/>
                    <a:pt x="64581" y="288307"/>
                    <a:pt x="144153" y="288307"/>
                  </a:cubicBezTo>
                  <a:cubicBezTo>
                    <a:pt x="223726" y="288307"/>
                    <a:pt x="288307" y="223726"/>
                    <a:pt x="288307" y="144153"/>
                  </a:cubicBezTo>
                  <a:cubicBezTo>
                    <a:pt x="288307" y="64581"/>
                    <a:pt x="223726" y="0"/>
                    <a:pt x="144153" y="0"/>
                  </a:cubicBezTo>
                  <a:close/>
                  <a:moveTo>
                    <a:pt x="144153" y="259476"/>
                  </a:moveTo>
                  <a:cubicBezTo>
                    <a:pt x="80582" y="259476"/>
                    <a:pt x="28831" y="207725"/>
                    <a:pt x="28831" y="144153"/>
                  </a:cubicBezTo>
                  <a:cubicBezTo>
                    <a:pt x="28831" y="80582"/>
                    <a:pt x="80582" y="28831"/>
                    <a:pt x="144153" y="28831"/>
                  </a:cubicBezTo>
                  <a:cubicBezTo>
                    <a:pt x="207725" y="28831"/>
                    <a:pt x="259476" y="80582"/>
                    <a:pt x="259476" y="144153"/>
                  </a:cubicBezTo>
                  <a:cubicBezTo>
                    <a:pt x="259476" y="207725"/>
                    <a:pt x="207725" y="259476"/>
                    <a:pt x="144153" y="259476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4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pic>
        <p:nvPicPr>
          <p:cNvPr id="5" name="Picture 2" descr="Avatar - Free people icons">
            <a:extLst>
              <a:ext uri="{FF2B5EF4-FFF2-40B4-BE49-F238E27FC236}">
                <a16:creationId xmlns:a16="http://schemas.microsoft.com/office/drawing/2014/main" id="{2EA2E033-0EBE-40BE-9BE7-B319B2ADA6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844" y="671858"/>
            <a:ext cx="682044" cy="682044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4" name="Graphic 99">
            <a:extLst>
              <a:ext uri="{FF2B5EF4-FFF2-40B4-BE49-F238E27FC236}">
                <a16:creationId xmlns:a16="http://schemas.microsoft.com/office/drawing/2014/main" id="{C54AF411-E71B-4E96-838E-DBAD84AD9C9F}"/>
              </a:ext>
            </a:extLst>
          </p:cNvPr>
          <p:cNvGrpSpPr/>
          <p:nvPr/>
        </p:nvGrpSpPr>
        <p:grpSpPr>
          <a:xfrm>
            <a:off x="6718353" y="1222286"/>
            <a:ext cx="228600" cy="228600"/>
            <a:chOff x="5981700" y="3314700"/>
            <a:chExt cx="228600" cy="228600"/>
          </a:xfrm>
        </p:grpSpPr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3947770C-C394-46E9-A87C-99DA3BA06D80}"/>
                </a:ext>
              </a:extLst>
            </p:cNvPr>
            <p:cNvSpPr/>
            <p:nvPr/>
          </p:nvSpPr>
          <p:spPr>
            <a:xfrm>
              <a:off x="5981700" y="3314700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A861B567-09E7-4690-A7B6-882E7F663214}"/>
                </a:ext>
              </a:extLst>
            </p:cNvPr>
            <p:cNvSpPr/>
            <p:nvPr/>
          </p:nvSpPr>
          <p:spPr>
            <a:xfrm>
              <a:off x="6010275" y="3343251"/>
              <a:ext cx="171473" cy="171473"/>
            </a:xfrm>
            <a:custGeom>
              <a:avLst/>
              <a:gdLst>
                <a:gd name="connsiteX0" fmla="*/ 0 w 171473"/>
                <a:gd name="connsiteY0" fmla="*/ 135755 h 171473"/>
                <a:gd name="connsiteX1" fmla="*/ 0 w 171473"/>
                <a:gd name="connsiteY1" fmla="*/ 171474 h 171473"/>
                <a:gd name="connsiteX2" fmla="*/ 35719 w 171473"/>
                <a:gd name="connsiteY2" fmla="*/ 171474 h 171473"/>
                <a:gd name="connsiteX3" fmla="*/ 141065 w 171473"/>
                <a:gd name="connsiteY3" fmla="*/ 66127 h 171473"/>
                <a:gd name="connsiteX4" fmla="*/ 105347 w 171473"/>
                <a:gd name="connsiteY4" fmla="*/ 30409 h 171473"/>
                <a:gd name="connsiteX5" fmla="*/ 0 w 171473"/>
                <a:gd name="connsiteY5" fmla="*/ 135755 h 171473"/>
                <a:gd name="connsiteX6" fmla="*/ 168688 w 171473"/>
                <a:gd name="connsiteY6" fmla="*/ 38505 h 171473"/>
                <a:gd name="connsiteX7" fmla="*/ 168688 w 171473"/>
                <a:gd name="connsiteY7" fmla="*/ 25075 h 171473"/>
                <a:gd name="connsiteX8" fmla="*/ 146399 w 171473"/>
                <a:gd name="connsiteY8" fmla="*/ 2786 h 171473"/>
                <a:gd name="connsiteX9" fmla="*/ 132969 w 171473"/>
                <a:gd name="connsiteY9" fmla="*/ 2786 h 171473"/>
                <a:gd name="connsiteX10" fmla="*/ 115538 w 171473"/>
                <a:gd name="connsiteY10" fmla="*/ 20217 h 171473"/>
                <a:gd name="connsiteX11" fmla="*/ 151257 w 171473"/>
                <a:gd name="connsiteY11" fmla="*/ 55936 h 171473"/>
                <a:gd name="connsiteX12" fmla="*/ 168688 w 171473"/>
                <a:gd name="connsiteY12" fmla="*/ 38505 h 17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1473" h="171473">
                  <a:moveTo>
                    <a:pt x="0" y="135755"/>
                  </a:moveTo>
                  <a:lnTo>
                    <a:pt x="0" y="171474"/>
                  </a:lnTo>
                  <a:lnTo>
                    <a:pt x="35719" y="171474"/>
                  </a:lnTo>
                  <a:lnTo>
                    <a:pt x="141065" y="66127"/>
                  </a:lnTo>
                  <a:lnTo>
                    <a:pt x="105347" y="30409"/>
                  </a:lnTo>
                  <a:lnTo>
                    <a:pt x="0" y="135755"/>
                  </a:lnTo>
                  <a:close/>
                  <a:moveTo>
                    <a:pt x="168688" y="38505"/>
                  </a:moveTo>
                  <a:cubicBezTo>
                    <a:pt x="172403" y="34790"/>
                    <a:pt x="172403" y="28789"/>
                    <a:pt x="168688" y="25075"/>
                  </a:cubicBezTo>
                  <a:lnTo>
                    <a:pt x="146399" y="2786"/>
                  </a:lnTo>
                  <a:cubicBezTo>
                    <a:pt x="142685" y="-929"/>
                    <a:pt x="136684" y="-929"/>
                    <a:pt x="132969" y="2786"/>
                  </a:cubicBezTo>
                  <a:lnTo>
                    <a:pt x="115538" y="20217"/>
                  </a:lnTo>
                  <a:lnTo>
                    <a:pt x="151257" y="55936"/>
                  </a:lnTo>
                  <a:lnTo>
                    <a:pt x="168688" y="38505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63AD376-F66A-4BE9-ACC4-CF7596DC34DC}"/>
              </a:ext>
            </a:extLst>
          </p:cNvPr>
          <p:cNvCxnSpPr>
            <a:cxnSpLocks/>
          </p:cNvCxnSpPr>
          <p:nvPr/>
        </p:nvCxnSpPr>
        <p:spPr>
          <a:xfrm>
            <a:off x="7791902" y="2401434"/>
            <a:ext cx="255952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B47BC361-8906-4239-9BAA-67DF81303CB1}"/>
              </a:ext>
            </a:extLst>
          </p:cNvPr>
          <p:cNvCxnSpPr>
            <a:cxnSpLocks/>
          </p:cNvCxnSpPr>
          <p:nvPr/>
        </p:nvCxnSpPr>
        <p:spPr>
          <a:xfrm>
            <a:off x="7791902" y="3634071"/>
            <a:ext cx="255952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E9AF8F2-56FE-4E70-A0F5-B8B5C98B77B8}"/>
              </a:ext>
            </a:extLst>
          </p:cNvPr>
          <p:cNvGrpSpPr/>
          <p:nvPr/>
        </p:nvGrpSpPr>
        <p:grpSpPr>
          <a:xfrm>
            <a:off x="7511613" y="1311942"/>
            <a:ext cx="2691865" cy="970877"/>
            <a:chOff x="7511613" y="1311942"/>
            <a:chExt cx="2691865" cy="970877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50B292A7-51FE-428E-AEF7-DA227DA37919}"/>
                </a:ext>
              </a:extLst>
            </p:cNvPr>
            <p:cNvGrpSpPr/>
            <p:nvPr/>
          </p:nvGrpSpPr>
          <p:grpSpPr>
            <a:xfrm>
              <a:off x="7511613" y="1311942"/>
              <a:ext cx="2649268" cy="970877"/>
              <a:chOff x="7511613" y="1311942"/>
              <a:chExt cx="2649268" cy="970877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8E5956D-2784-432A-B8E8-A4D131220B65}"/>
                  </a:ext>
                </a:extLst>
              </p:cNvPr>
              <p:cNvSpPr txBox="1"/>
              <p:nvPr/>
            </p:nvSpPr>
            <p:spPr>
              <a:xfrm>
                <a:off x="7511613" y="1311942"/>
                <a:ext cx="183793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14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Request #1</a:t>
                </a:r>
                <a:endParaRPr lang="en-US" sz="14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9BB30F23-1110-4680-878B-CC2D5ED02489}"/>
                  </a:ext>
                </a:extLst>
              </p:cNvPr>
              <p:cNvSpPr txBox="1"/>
              <p:nvPr/>
            </p:nvSpPr>
            <p:spPr>
              <a:xfrm>
                <a:off x="7821163" y="1820311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MyStore</a:t>
                </a:r>
                <a:r>
                  <a:rPr lang="en-MY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 – Shah </a:t>
                </a:r>
                <a:r>
                  <a:rPr lang="en-MY" sz="9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Alam</a:t>
                </a:r>
                <a:endParaRPr 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A7422B2E-0701-4935-9B31-F774AD5958F3}"/>
                  </a:ext>
                </a:extLst>
              </p:cNvPr>
              <p:cNvSpPr txBox="1"/>
              <p:nvPr/>
            </p:nvSpPr>
            <p:spPr>
              <a:xfrm>
                <a:off x="7821163" y="2051987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No34, Jalan Example 49/32</a:t>
                </a:r>
              </a:p>
            </p:txBody>
          </p:sp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81624243-57A4-41B2-A556-DA66C96F276E}"/>
                  </a:ext>
                </a:extLst>
              </p:cNvPr>
              <p:cNvSpPr txBox="1"/>
              <p:nvPr/>
            </p:nvSpPr>
            <p:spPr>
              <a:xfrm>
                <a:off x="7821163" y="1605021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>
                    <a:solidFill>
                      <a:schemeClr val="accent6">
                        <a:lumMod val="7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3 min ago</a:t>
                </a:r>
                <a:endParaRPr lang="en-US" sz="900" dirty="0">
                  <a:solidFill>
                    <a:schemeClr val="accent6">
                      <a:lumMod val="7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37AA0270-FB51-434D-B38D-E76822C8167E}"/>
                </a:ext>
              </a:extLst>
            </p:cNvPr>
            <p:cNvSpPr/>
            <p:nvPr/>
          </p:nvSpPr>
          <p:spPr>
            <a:xfrm>
              <a:off x="9974878" y="1350865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4AAE9E4D-E635-4716-AB17-898C19D9097F}"/>
              </a:ext>
            </a:extLst>
          </p:cNvPr>
          <p:cNvGrpSpPr/>
          <p:nvPr/>
        </p:nvGrpSpPr>
        <p:grpSpPr>
          <a:xfrm>
            <a:off x="7511613" y="2487538"/>
            <a:ext cx="2691865" cy="970877"/>
            <a:chOff x="7511613" y="2487538"/>
            <a:chExt cx="2691865" cy="970877"/>
          </a:xfrm>
        </p:grpSpPr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BABE71BB-97F1-432E-8245-844A1095F720}"/>
                </a:ext>
              </a:extLst>
            </p:cNvPr>
            <p:cNvGrpSpPr/>
            <p:nvPr/>
          </p:nvGrpSpPr>
          <p:grpSpPr>
            <a:xfrm>
              <a:off x="7511613" y="2487538"/>
              <a:ext cx="2649268" cy="970877"/>
              <a:chOff x="7511613" y="1311942"/>
              <a:chExt cx="2649268" cy="970877"/>
            </a:xfrm>
          </p:grpSpPr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443314E3-69C4-4963-AD3F-6B6EA649A631}"/>
                  </a:ext>
                </a:extLst>
              </p:cNvPr>
              <p:cNvSpPr txBox="1"/>
              <p:nvPr/>
            </p:nvSpPr>
            <p:spPr>
              <a:xfrm>
                <a:off x="7511613" y="1311942"/>
                <a:ext cx="183793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14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Request #2</a:t>
                </a:r>
                <a:endParaRPr lang="en-US" sz="14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67057D3F-6AA7-4E46-8B54-5BB80192AA59}"/>
                  </a:ext>
                </a:extLst>
              </p:cNvPr>
              <p:cNvSpPr txBox="1"/>
              <p:nvPr/>
            </p:nvSpPr>
            <p:spPr>
              <a:xfrm>
                <a:off x="7821163" y="1820311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MyStore</a:t>
                </a:r>
                <a:r>
                  <a:rPr lang="en-MY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 – Shah </a:t>
                </a:r>
                <a:r>
                  <a:rPr lang="en-MY" sz="9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Alam</a:t>
                </a:r>
                <a:endParaRPr 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E97A4F1C-1D0F-4DEE-BB4A-A65147787CAB}"/>
                  </a:ext>
                </a:extLst>
              </p:cNvPr>
              <p:cNvSpPr txBox="1"/>
              <p:nvPr/>
            </p:nvSpPr>
            <p:spPr>
              <a:xfrm>
                <a:off x="7821163" y="2051987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No3, Jalan Example 9/32</a:t>
                </a:r>
              </a:p>
            </p:txBody>
          </p:sp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4903914B-36E2-40A1-A62C-771E0165EFF3}"/>
                  </a:ext>
                </a:extLst>
              </p:cNvPr>
              <p:cNvSpPr txBox="1"/>
              <p:nvPr/>
            </p:nvSpPr>
            <p:spPr>
              <a:xfrm>
                <a:off x="7821163" y="1605021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>
                    <a:solidFill>
                      <a:schemeClr val="accent6">
                        <a:lumMod val="7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4 min ago</a:t>
                </a:r>
                <a:endParaRPr lang="en-US" sz="900" dirty="0">
                  <a:solidFill>
                    <a:schemeClr val="accent6">
                      <a:lumMod val="7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0719BD2B-5185-4D47-A400-7A1C7B645A5D}"/>
                </a:ext>
              </a:extLst>
            </p:cNvPr>
            <p:cNvSpPr/>
            <p:nvPr/>
          </p:nvSpPr>
          <p:spPr>
            <a:xfrm>
              <a:off x="9974878" y="2523126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236C983D-4345-4279-A5E5-4F59E3CA3A1C}"/>
              </a:ext>
            </a:extLst>
          </p:cNvPr>
          <p:cNvGrpSpPr/>
          <p:nvPr/>
        </p:nvGrpSpPr>
        <p:grpSpPr>
          <a:xfrm>
            <a:off x="7511613" y="3749788"/>
            <a:ext cx="2691865" cy="970877"/>
            <a:chOff x="7511613" y="3649216"/>
            <a:chExt cx="2691865" cy="970877"/>
          </a:xfrm>
        </p:grpSpPr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id="{CB103CB8-04AE-434B-97E1-31A974201D5D}"/>
                </a:ext>
              </a:extLst>
            </p:cNvPr>
            <p:cNvGrpSpPr/>
            <p:nvPr/>
          </p:nvGrpSpPr>
          <p:grpSpPr>
            <a:xfrm>
              <a:off x="7511613" y="3649216"/>
              <a:ext cx="2649268" cy="970877"/>
              <a:chOff x="7511613" y="1311942"/>
              <a:chExt cx="2649268" cy="970877"/>
            </a:xfrm>
          </p:grpSpPr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B3951140-2BC0-4E93-B030-D93F3ABC517B}"/>
                  </a:ext>
                </a:extLst>
              </p:cNvPr>
              <p:cNvSpPr txBox="1"/>
              <p:nvPr/>
            </p:nvSpPr>
            <p:spPr>
              <a:xfrm>
                <a:off x="7511613" y="1311942"/>
                <a:ext cx="183793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14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Request #3</a:t>
                </a:r>
                <a:endParaRPr lang="en-US" sz="14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C8F4D6F4-6B47-4AE2-A205-854E2B5AF42D}"/>
                  </a:ext>
                </a:extLst>
              </p:cNvPr>
              <p:cNvSpPr txBox="1"/>
              <p:nvPr/>
            </p:nvSpPr>
            <p:spPr>
              <a:xfrm>
                <a:off x="7821163" y="1820311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MyStore</a:t>
                </a:r>
                <a:r>
                  <a:rPr lang="en-MY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 – Shah </a:t>
                </a:r>
                <a:r>
                  <a:rPr lang="en-MY" sz="9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Alam</a:t>
                </a:r>
                <a:endParaRPr 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00F2BD84-0625-4B58-B778-D3BD82174B33}"/>
                  </a:ext>
                </a:extLst>
              </p:cNvPr>
              <p:cNvSpPr txBox="1"/>
              <p:nvPr/>
            </p:nvSpPr>
            <p:spPr>
              <a:xfrm>
                <a:off x="7821163" y="2051987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No28, Jalan Example 48/32</a:t>
                </a:r>
              </a:p>
            </p:txBody>
          </p:sp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59E6711F-46C3-4AF3-A89E-D8A9DDAF8640}"/>
                  </a:ext>
                </a:extLst>
              </p:cNvPr>
              <p:cNvSpPr txBox="1"/>
              <p:nvPr/>
            </p:nvSpPr>
            <p:spPr>
              <a:xfrm>
                <a:off x="7821163" y="1605021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>
                    <a:solidFill>
                      <a:schemeClr val="accent6">
                        <a:lumMod val="7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7 min ago</a:t>
                </a:r>
                <a:endParaRPr lang="en-US" sz="900" dirty="0">
                  <a:solidFill>
                    <a:schemeClr val="accent6">
                      <a:lumMod val="7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99B7BA17-8E64-44D8-8B78-3C45E30DE2D8}"/>
                </a:ext>
              </a:extLst>
            </p:cNvPr>
            <p:cNvSpPr/>
            <p:nvPr/>
          </p:nvSpPr>
          <p:spPr>
            <a:xfrm>
              <a:off x="9974878" y="3689614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1B3634CA-60BA-4BCA-B5DA-A404E240728F}"/>
              </a:ext>
            </a:extLst>
          </p:cNvPr>
          <p:cNvCxnSpPr>
            <a:cxnSpLocks/>
          </p:cNvCxnSpPr>
          <p:nvPr/>
        </p:nvCxnSpPr>
        <p:spPr>
          <a:xfrm>
            <a:off x="7791902" y="4804953"/>
            <a:ext cx="255952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C79C1850-E98A-4BB3-9FCC-D4EED1B45653}"/>
              </a:ext>
            </a:extLst>
          </p:cNvPr>
          <p:cNvGrpSpPr/>
          <p:nvPr/>
        </p:nvGrpSpPr>
        <p:grpSpPr>
          <a:xfrm>
            <a:off x="7511613" y="4920670"/>
            <a:ext cx="2691865" cy="970877"/>
            <a:chOff x="7511613" y="3649216"/>
            <a:chExt cx="2691865" cy="970877"/>
          </a:xfrm>
        </p:grpSpPr>
        <p:grpSp>
          <p:nvGrpSpPr>
            <p:cNvPr id="114" name="Group 113">
              <a:extLst>
                <a:ext uri="{FF2B5EF4-FFF2-40B4-BE49-F238E27FC236}">
                  <a16:creationId xmlns:a16="http://schemas.microsoft.com/office/drawing/2014/main" id="{87DC6379-658A-499F-A6DF-B38EE5CC61A2}"/>
                </a:ext>
              </a:extLst>
            </p:cNvPr>
            <p:cNvGrpSpPr/>
            <p:nvPr/>
          </p:nvGrpSpPr>
          <p:grpSpPr>
            <a:xfrm>
              <a:off x="7511613" y="3649216"/>
              <a:ext cx="2649268" cy="970877"/>
              <a:chOff x="7511613" y="1311942"/>
              <a:chExt cx="2649268" cy="970877"/>
            </a:xfrm>
          </p:grpSpPr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0530DCC3-0F37-47F5-97EC-7F1831C01A27}"/>
                  </a:ext>
                </a:extLst>
              </p:cNvPr>
              <p:cNvSpPr txBox="1"/>
              <p:nvPr/>
            </p:nvSpPr>
            <p:spPr>
              <a:xfrm>
                <a:off x="7511613" y="1311942"/>
                <a:ext cx="183793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14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Request #4</a:t>
                </a:r>
                <a:endParaRPr lang="en-US" sz="14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328A4D57-4F00-4803-8D73-A66C80CBED6C}"/>
                  </a:ext>
                </a:extLst>
              </p:cNvPr>
              <p:cNvSpPr txBox="1"/>
              <p:nvPr/>
            </p:nvSpPr>
            <p:spPr>
              <a:xfrm>
                <a:off x="7821163" y="1820311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MyStore</a:t>
                </a:r>
                <a:r>
                  <a:rPr lang="en-MY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 – Shah </a:t>
                </a:r>
                <a:r>
                  <a:rPr lang="en-MY" sz="9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Alam</a:t>
                </a:r>
                <a:endParaRPr 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B9C54005-BFC6-41C5-B512-76A9DDE141BE}"/>
                  </a:ext>
                </a:extLst>
              </p:cNvPr>
              <p:cNvSpPr txBox="1"/>
              <p:nvPr/>
            </p:nvSpPr>
            <p:spPr>
              <a:xfrm>
                <a:off x="7821163" y="2051987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No28, Jalan Example 48/32</a:t>
                </a:r>
              </a:p>
            </p:txBody>
          </p:sp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E3A58D50-04D5-4ABA-A17E-8F1523007ADD}"/>
                  </a:ext>
                </a:extLst>
              </p:cNvPr>
              <p:cNvSpPr txBox="1"/>
              <p:nvPr/>
            </p:nvSpPr>
            <p:spPr>
              <a:xfrm>
                <a:off x="7821163" y="1605021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>
                    <a:solidFill>
                      <a:schemeClr val="accent6">
                        <a:lumMod val="7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10 min ago</a:t>
                </a:r>
                <a:endParaRPr lang="en-US" sz="900" dirty="0">
                  <a:solidFill>
                    <a:schemeClr val="accent6">
                      <a:lumMod val="7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936FF348-8D17-40D1-A5FB-83B484F953A4}"/>
                </a:ext>
              </a:extLst>
            </p:cNvPr>
            <p:cNvSpPr/>
            <p:nvPr/>
          </p:nvSpPr>
          <p:spPr>
            <a:xfrm>
              <a:off x="9974878" y="3689614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B2AECE15-3323-4528-8778-BB720A536300}"/>
              </a:ext>
            </a:extLst>
          </p:cNvPr>
          <p:cNvSpPr/>
          <p:nvPr/>
        </p:nvSpPr>
        <p:spPr>
          <a:xfrm>
            <a:off x="7256505" y="5775587"/>
            <a:ext cx="3112324" cy="7030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6C66C6-14B8-4E0C-89DD-BBF9F1BC1E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51A2CE-331E-4B5E-BA93-EAA4AC0C28C3}"/>
              </a:ext>
            </a:extLst>
          </p:cNvPr>
          <p:cNvSpPr/>
          <p:nvPr/>
        </p:nvSpPr>
        <p:spPr>
          <a:xfrm>
            <a:off x="7325032" y="373019"/>
            <a:ext cx="3043797" cy="73802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508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11EB690-F14F-406F-B172-20E337BD9D8E}"/>
              </a:ext>
            </a:extLst>
          </p:cNvPr>
          <p:cNvSpPr/>
          <p:nvPr/>
        </p:nvSpPr>
        <p:spPr>
          <a:xfrm>
            <a:off x="7325033" y="370727"/>
            <a:ext cx="3026390" cy="19724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2C0FA5B-DA47-4995-946F-242651DD57E1}"/>
              </a:ext>
            </a:extLst>
          </p:cNvPr>
          <p:cNvSpPr txBox="1"/>
          <p:nvPr/>
        </p:nvSpPr>
        <p:spPr>
          <a:xfrm>
            <a:off x="7791902" y="652230"/>
            <a:ext cx="217313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Accept Requests</a:t>
            </a:r>
            <a:endParaRPr lang="en-US" sz="1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12" name="Graphic 8">
            <a:extLst>
              <a:ext uri="{FF2B5EF4-FFF2-40B4-BE49-F238E27FC236}">
                <a16:creationId xmlns:a16="http://schemas.microsoft.com/office/drawing/2014/main" id="{2BCF7F03-1A9E-43AB-813E-A17ED73DC323}"/>
              </a:ext>
            </a:extLst>
          </p:cNvPr>
          <p:cNvGrpSpPr/>
          <p:nvPr/>
        </p:nvGrpSpPr>
        <p:grpSpPr>
          <a:xfrm>
            <a:off x="7511879" y="707207"/>
            <a:ext cx="228600" cy="228600"/>
            <a:chOff x="7477208" y="728588"/>
            <a:chExt cx="228600" cy="2286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189AD3C-F912-4FA0-BB3C-D77AF9D36DD5}"/>
                </a:ext>
              </a:extLst>
            </p:cNvPr>
            <p:cNvSpPr/>
            <p:nvPr/>
          </p:nvSpPr>
          <p:spPr>
            <a:xfrm>
              <a:off x="7477208" y="728588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5E03F21-843C-49E5-99B9-B05FD9709306}"/>
                </a:ext>
              </a:extLst>
            </p:cNvPr>
            <p:cNvSpPr/>
            <p:nvPr/>
          </p:nvSpPr>
          <p:spPr>
            <a:xfrm>
              <a:off x="7515308" y="766688"/>
              <a:ext cx="152400" cy="152400"/>
            </a:xfrm>
            <a:custGeom>
              <a:avLst/>
              <a:gdLst>
                <a:gd name="connsiteX0" fmla="*/ 152400 w 152400"/>
                <a:gd name="connsiteY0" fmla="*/ 66675 h 152400"/>
                <a:gd name="connsiteX1" fmla="*/ 36481 w 152400"/>
                <a:gd name="connsiteY1" fmla="*/ 66675 h 152400"/>
                <a:gd name="connsiteX2" fmla="*/ 89726 w 152400"/>
                <a:gd name="connsiteY2" fmla="*/ 13430 h 152400"/>
                <a:gd name="connsiteX3" fmla="*/ 76200 w 152400"/>
                <a:gd name="connsiteY3" fmla="*/ 0 h 152400"/>
                <a:gd name="connsiteX4" fmla="*/ 0 w 152400"/>
                <a:gd name="connsiteY4" fmla="*/ 76200 h 152400"/>
                <a:gd name="connsiteX5" fmla="*/ 76200 w 152400"/>
                <a:gd name="connsiteY5" fmla="*/ 152400 h 152400"/>
                <a:gd name="connsiteX6" fmla="*/ 89630 w 152400"/>
                <a:gd name="connsiteY6" fmla="*/ 138970 h 152400"/>
                <a:gd name="connsiteX7" fmla="*/ 36481 w 152400"/>
                <a:gd name="connsiteY7" fmla="*/ 85725 h 152400"/>
                <a:gd name="connsiteX8" fmla="*/ 152400 w 152400"/>
                <a:gd name="connsiteY8" fmla="*/ 85725 h 152400"/>
                <a:gd name="connsiteX9" fmla="*/ 152400 w 152400"/>
                <a:gd name="connsiteY9" fmla="*/ 66675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400" h="152400">
                  <a:moveTo>
                    <a:pt x="152400" y="66675"/>
                  </a:moveTo>
                  <a:lnTo>
                    <a:pt x="36481" y="66675"/>
                  </a:lnTo>
                  <a:lnTo>
                    <a:pt x="89726" y="13430"/>
                  </a:lnTo>
                  <a:lnTo>
                    <a:pt x="76200" y="0"/>
                  </a:lnTo>
                  <a:lnTo>
                    <a:pt x="0" y="76200"/>
                  </a:lnTo>
                  <a:lnTo>
                    <a:pt x="76200" y="152400"/>
                  </a:lnTo>
                  <a:lnTo>
                    <a:pt x="89630" y="138970"/>
                  </a:lnTo>
                  <a:lnTo>
                    <a:pt x="36481" y="85725"/>
                  </a:lnTo>
                  <a:lnTo>
                    <a:pt x="152400" y="85725"/>
                  </a:lnTo>
                  <a:lnTo>
                    <a:pt x="152400" y="66675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AB66DC02-8392-4038-9EC4-3B06555B4850}"/>
              </a:ext>
            </a:extLst>
          </p:cNvPr>
          <p:cNvSpPr/>
          <p:nvPr/>
        </p:nvSpPr>
        <p:spPr>
          <a:xfrm>
            <a:off x="10356727" y="373020"/>
            <a:ext cx="1491144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C3936A-20F8-4EE3-8F72-E1D3378BF2A4}"/>
              </a:ext>
            </a:extLst>
          </p:cNvPr>
          <p:cNvSpPr/>
          <p:nvPr/>
        </p:nvSpPr>
        <p:spPr>
          <a:xfrm>
            <a:off x="4315888" y="334245"/>
            <a:ext cx="3006491" cy="55742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16ADAF-7F31-4824-AD90-5971164C1431}"/>
              </a:ext>
            </a:extLst>
          </p:cNvPr>
          <p:cNvSpPr txBox="1"/>
          <p:nvPr/>
        </p:nvSpPr>
        <p:spPr>
          <a:xfrm>
            <a:off x="307089" y="1553371"/>
            <a:ext cx="4395462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Login/Registration Form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for Rider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Successful/Rejected 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Edit Personal Information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Post Requests</a:t>
            </a:r>
            <a:endParaRPr lang="en-MY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Manage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Rider Accepts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Manage Accepted Requests</a:t>
            </a:r>
          </a:p>
        </p:txBody>
      </p:sp>
    </p:spTree>
    <p:extLst>
      <p:ext uri="{BB962C8B-B14F-4D97-AF65-F5344CB8AC3E}">
        <p14:creationId xmlns:p14="http://schemas.microsoft.com/office/powerpoint/2010/main" val="22718023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F5C11E-D46B-437C-B88B-93B0E530D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95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ADAF5-AA9E-4DD4-9CD6-10CDA84BD0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UI/UX Design &amp; Demo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590781-8118-48CB-84FD-E2E68419098C}"/>
              </a:ext>
            </a:extLst>
          </p:cNvPr>
          <p:cNvSpPr/>
          <p:nvPr/>
        </p:nvSpPr>
        <p:spPr>
          <a:xfrm>
            <a:off x="7325033" y="473592"/>
            <a:ext cx="3043798" cy="54111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01C0E92-6B5B-4A7D-A7BE-4D6DC0E773FF}"/>
              </a:ext>
            </a:extLst>
          </p:cNvPr>
          <p:cNvSpPr/>
          <p:nvPr/>
        </p:nvSpPr>
        <p:spPr>
          <a:xfrm>
            <a:off x="9677827" y="7071439"/>
            <a:ext cx="365126" cy="365126"/>
          </a:xfrm>
          <a:custGeom>
            <a:avLst/>
            <a:gdLst>
              <a:gd name="connsiteX0" fmla="*/ 0 w 578997"/>
              <a:gd name="connsiteY0" fmla="*/ 0 h 578997"/>
              <a:gd name="connsiteX1" fmla="*/ 578997 w 578997"/>
              <a:gd name="connsiteY1" fmla="*/ 0 h 578997"/>
              <a:gd name="connsiteX2" fmla="*/ 578997 w 578997"/>
              <a:gd name="connsiteY2" fmla="*/ 578997 h 578997"/>
              <a:gd name="connsiteX3" fmla="*/ 0 w 578997"/>
              <a:gd name="connsiteY3" fmla="*/ 578997 h 578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997" h="578997">
                <a:moveTo>
                  <a:pt x="0" y="0"/>
                </a:moveTo>
                <a:lnTo>
                  <a:pt x="578997" y="0"/>
                </a:lnTo>
                <a:lnTo>
                  <a:pt x="578997" y="578997"/>
                </a:lnTo>
                <a:lnTo>
                  <a:pt x="0" y="578997"/>
                </a:lnTo>
                <a:close/>
              </a:path>
            </a:pathLst>
          </a:custGeom>
          <a:noFill/>
          <a:ln w="2381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5F7130C7-985F-4489-B5F8-B5715BDB10D2}"/>
              </a:ext>
            </a:extLst>
          </p:cNvPr>
          <p:cNvSpPr/>
          <p:nvPr/>
        </p:nvSpPr>
        <p:spPr>
          <a:xfrm>
            <a:off x="4533610" y="364391"/>
            <a:ext cx="2549463" cy="541119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9D3670E-0C8E-4C88-B7C4-368DBE7C0BF4}"/>
              </a:ext>
            </a:extLst>
          </p:cNvPr>
          <p:cNvSpPr/>
          <p:nvPr/>
        </p:nvSpPr>
        <p:spPr>
          <a:xfrm>
            <a:off x="7239099" y="0"/>
            <a:ext cx="3112324" cy="3750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CDCAE1F7-8A81-4145-8368-7389254A9A94}"/>
              </a:ext>
            </a:extLst>
          </p:cNvPr>
          <p:cNvSpPr txBox="1"/>
          <p:nvPr/>
        </p:nvSpPr>
        <p:spPr>
          <a:xfrm>
            <a:off x="5464467" y="778334"/>
            <a:ext cx="1468874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John1213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FEEFD804-6EC5-470F-93AA-A16C40BD5F94}"/>
              </a:ext>
            </a:extLst>
          </p:cNvPr>
          <p:cNvSpPr txBox="1"/>
          <p:nvPr/>
        </p:nvSpPr>
        <p:spPr>
          <a:xfrm>
            <a:off x="5464467" y="1038872"/>
            <a:ext cx="1362781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1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Rider</a:t>
            </a:r>
            <a:endParaRPr lang="en-US" sz="11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D209A719-F89B-4DC0-ABFA-EAB0EA1AD781}"/>
              </a:ext>
            </a:extLst>
          </p:cNvPr>
          <p:cNvCxnSpPr/>
          <p:nvPr/>
        </p:nvCxnSpPr>
        <p:spPr>
          <a:xfrm>
            <a:off x="4610600" y="1583559"/>
            <a:ext cx="2392884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9EDA8800-9F88-4991-8C0B-A6519E78073B}"/>
              </a:ext>
            </a:extLst>
          </p:cNvPr>
          <p:cNvSpPr txBox="1"/>
          <p:nvPr/>
        </p:nvSpPr>
        <p:spPr>
          <a:xfrm>
            <a:off x="5085241" y="1765183"/>
            <a:ext cx="164106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 History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79" name="Graphic 120">
            <a:extLst>
              <a:ext uri="{FF2B5EF4-FFF2-40B4-BE49-F238E27FC236}">
                <a16:creationId xmlns:a16="http://schemas.microsoft.com/office/drawing/2014/main" id="{50167D4A-E0F9-4130-86B2-003395584E3B}"/>
              </a:ext>
            </a:extLst>
          </p:cNvPr>
          <p:cNvGrpSpPr/>
          <p:nvPr/>
        </p:nvGrpSpPr>
        <p:grpSpPr>
          <a:xfrm>
            <a:off x="4724146" y="1748888"/>
            <a:ext cx="339582" cy="339582"/>
            <a:chOff x="7552822" y="2260856"/>
            <a:chExt cx="339582" cy="339582"/>
          </a:xfrm>
        </p:grpSpPr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ED10240C-975F-45CF-AE89-5E46920EDB2C}"/>
                </a:ext>
              </a:extLst>
            </p:cNvPr>
            <p:cNvSpPr/>
            <p:nvPr/>
          </p:nvSpPr>
          <p:spPr>
            <a:xfrm>
              <a:off x="7552822" y="2260856"/>
              <a:ext cx="339582" cy="339582"/>
            </a:xfrm>
            <a:custGeom>
              <a:avLst/>
              <a:gdLst>
                <a:gd name="connsiteX0" fmla="*/ 0 w 339582"/>
                <a:gd name="connsiteY0" fmla="*/ 0 h 339582"/>
                <a:gd name="connsiteX1" fmla="*/ 339582 w 339582"/>
                <a:gd name="connsiteY1" fmla="*/ 0 h 339582"/>
                <a:gd name="connsiteX2" fmla="*/ 339582 w 339582"/>
                <a:gd name="connsiteY2" fmla="*/ 339582 h 339582"/>
                <a:gd name="connsiteX3" fmla="*/ 0 w 339582"/>
                <a:gd name="connsiteY3" fmla="*/ 339582 h 33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582" h="339582">
                  <a:moveTo>
                    <a:pt x="0" y="0"/>
                  </a:moveTo>
                  <a:lnTo>
                    <a:pt x="339582" y="0"/>
                  </a:lnTo>
                  <a:lnTo>
                    <a:pt x="339582" y="339582"/>
                  </a:lnTo>
                  <a:lnTo>
                    <a:pt x="0" y="339582"/>
                  </a:lnTo>
                  <a:close/>
                </a:path>
              </a:pathLst>
            </a:custGeom>
            <a:noFill/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53711E65-6DD1-43FB-A806-BB3A35F70046}"/>
                </a:ext>
              </a:extLst>
            </p:cNvPr>
            <p:cNvSpPr/>
            <p:nvPr/>
          </p:nvSpPr>
          <p:spPr>
            <a:xfrm>
              <a:off x="7581120" y="2289154"/>
              <a:ext cx="282985" cy="282985"/>
            </a:xfrm>
            <a:custGeom>
              <a:avLst/>
              <a:gdLst>
                <a:gd name="connsiteX0" fmla="*/ 141351 w 282985"/>
                <a:gd name="connsiteY0" fmla="*/ 0 h 282985"/>
                <a:gd name="connsiteX1" fmla="*/ 0 w 282985"/>
                <a:gd name="connsiteY1" fmla="*/ 141493 h 282985"/>
                <a:gd name="connsiteX2" fmla="*/ 141351 w 282985"/>
                <a:gd name="connsiteY2" fmla="*/ 282985 h 282985"/>
                <a:gd name="connsiteX3" fmla="*/ 282985 w 282985"/>
                <a:gd name="connsiteY3" fmla="*/ 141493 h 282985"/>
                <a:gd name="connsiteX4" fmla="*/ 141351 w 282985"/>
                <a:gd name="connsiteY4" fmla="*/ 0 h 282985"/>
                <a:gd name="connsiteX5" fmla="*/ 141493 w 282985"/>
                <a:gd name="connsiteY5" fmla="*/ 254687 h 282985"/>
                <a:gd name="connsiteX6" fmla="*/ 28299 w 282985"/>
                <a:gd name="connsiteY6" fmla="*/ 141493 h 282985"/>
                <a:gd name="connsiteX7" fmla="*/ 141493 w 282985"/>
                <a:gd name="connsiteY7" fmla="*/ 28299 h 282985"/>
                <a:gd name="connsiteX8" fmla="*/ 254687 w 282985"/>
                <a:gd name="connsiteY8" fmla="*/ 141493 h 282985"/>
                <a:gd name="connsiteX9" fmla="*/ 141493 w 282985"/>
                <a:gd name="connsiteY9" fmla="*/ 254687 h 282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2985" h="282985">
                  <a:moveTo>
                    <a:pt x="141351" y="0"/>
                  </a:moveTo>
                  <a:cubicBezTo>
                    <a:pt x="63247" y="0"/>
                    <a:pt x="0" y="63389"/>
                    <a:pt x="0" y="141493"/>
                  </a:cubicBezTo>
                  <a:cubicBezTo>
                    <a:pt x="0" y="219596"/>
                    <a:pt x="63247" y="282985"/>
                    <a:pt x="141351" y="282985"/>
                  </a:cubicBezTo>
                  <a:cubicBezTo>
                    <a:pt x="219596" y="282985"/>
                    <a:pt x="282985" y="219596"/>
                    <a:pt x="282985" y="141493"/>
                  </a:cubicBezTo>
                  <a:cubicBezTo>
                    <a:pt x="282985" y="63389"/>
                    <a:pt x="219596" y="0"/>
                    <a:pt x="141351" y="0"/>
                  </a:cubicBezTo>
                  <a:close/>
                  <a:moveTo>
                    <a:pt x="141493" y="254687"/>
                  </a:moveTo>
                  <a:cubicBezTo>
                    <a:pt x="78953" y="254687"/>
                    <a:pt x="28299" y="204032"/>
                    <a:pt x="28299" y="141493"/>
                  </a:cubicBezTo>
                  <a:cubicBezTo>
                    <a:pt x="28299" y="78953"/>
                    <a:pt x="78953" y="28299"/>
                    <a:pt x="141493" y="28299"/>
                  </a:cubicBezTo>
                  <a:cubicBezTo>
                    <a:pt x="204032" y="28299"/>
                    <a:pt x="254687" y="78953"/>
                    <a:pt x="254687" y="141493"/>
                  </a:cubicBezTo>
                  <a:cubicBezTo>
                    <a:pt x="254687" y="204032"/>
                    <a:pt x="204032" y="254687"/>
                    <a:pt x="141493" y="254687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6C01F73E-6034-42AF-9A14-FBB967777145}"/>
                </a:ext>
              </a:extLst>
            </p:cNvPr>
            <p:cNvSpPr/>
            <p:nvPr/>
          </p:nvSpPr>
          <p:spPr>
            <a:xfrm>
              <a:off x="7708463" y="2359900"/>
              <a:ext cx="84895" cy="129465"/>
            </a:xfrm>
            <a:custGeom>
              <a:avLst/>
              <a:gdLst>
                <a:gd name="connsiteX0" fmla="*/ 21224 w 84895"/>
                <a:gd name="connsiteY0" fmla="*/ 0 h 129465"/>
                <a:gd name="connsiteX1" fmla="*/ 0 w 84895"/>
                <a:gd name="connsiteY1" fmla="*/ 0 h 129465"/>
                <a:gd name="connsiteX2" fmla="*/ 0 w 84895"/>
                <a:gd name="connsiteY2" fmla="*/ 84896 h 129465"/>
                <a:gd name="connsiteX3" fmla="*/ 74284 w 84895"/>
                <a:gd name="connsiteY3" fmla="*/ 129466 h 129465"/>
                <a:gd name="connsiteX4" fmla="*/ 84896 w 84895"/>
                <a:gd name="connsiteY4" fmla="*/ 112062 h 129465"/>
                <a:gd name="connsiteX5" fmla="*/ 21224 w 84895"/>
                <a:gd name="connsiteY5" fmla="*/ 74284 h 129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895" h="129465">
                  <a:moveTo>
                    <a:pt x="21224" y="0"/>
                  </a:moveTo>
                  <a:lnTo>
                    <a:pt x="0" y="0"/>
                  </a:lnTo>
                  <a:lnTo>
                    <a:pt x="0" y="84896"/>
                  </a:lnTo>
                  <a:lnTo>
                    <a:pt x="74284" y="129466"/>
                  </a:lnTo>
                  <a:lnTo>
                    <a:pt x="84896" y="112062"/>
                  </a:lnTo>
                  <a:lnTo>
                    <a:pt x="21224" y="74284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24E41F9D-B938-4DE3-99B2-63ED734BC38B}"/>
              </a:ext>
            </a:extLst>
          </p:cNvPr>
          <p:cNvSpPr txBox="1"/>
          <p:nvPr/>
        </p:nvSpPr>
        <p:spPr>
          <a:xfrm>
            <a:off x="5085241" y="2235564"/>
            <a:ext cx="164106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About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85" name="Graphic 127">
            <a:extLst>
              <a:ext uri="{FF2B5EF4-FFF2-40B4-BE49-F238E27FC236}">
                <a16:creationId xmlns:a16="http://schemas.microsoft.com/office/drawing/2014/main" id="{CA28FF31-5E31-4DA2-8D15-3304162D3049}"/>
              </a:ext>
            </a:extLst>
          </p:cNvPr>
          <p:cNvGrpSpPr/>
          <p:nvPr/>
        </p:nvGrpSpPr>
        <p:grpSpPr>
          <a:xfrm>
            <a:off x="4724064" y="2218446"/>
            <a:ext cx="345968" cy="345968"/>
            <a:chOff x="7534212" y="2724021"/>
            <a:chExt cx="345968" cy="345968"/>
          </a:xfrm>
        </p:grpSpPr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1B027DAE-2848-4D46-9105-93DA1D78AE23}"/>
                </a:ext>
              </a:extLst>
            </p:cNvPr>
            <p:cNvSpPr/>
            <p:nvPr/>
          </p:nvSpPr>
          <p:spPr>
            <a:xfrm>
              <a:off x="7534212" y="2724021"/>
              <a:ext cx="345968" cy="345968"/>
            </a:xfrm>
            <a:custGeom>
              <a:avLst/>
              <a:gdLst>
                <a:gd name="connsiteX0" fmla="*/ 0 w 345968"/>
                <a:gd name="connsiteY0" fmla="*/ 0 h 345968"/>
                <a:gd name="connsiteX1" fmla="*/ 345968 w 345968"/>
                <a:gd name="connsiteY1" fmla="*/ 0 h 345968"/>
                <a:gd name="connsiteX2" fmla="*/ 345968 w 345968"/>
                <a:gd name="connsiteY2" fmla="*/ 345968 h 345968"/>
                <a:gd name="connsiteX3" fmla="*/ 0 w 345968"/>
                <a:gd name="connsiteY3" fmla="*/ 345968 h 345968"/>
                <a:gd name="connsiteX4" fmla="*/ 0 w 345968"/>
                <a:gd name="connsiteY4" fmla="*/ 0 h 345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5968" h="345968">
                  <a:moveTo>
                    <a:pt x="0" y="0"/>
                  </a:moveTo>
                  <a:lnTo>
                    <a:pt x="345968" y="0"/>
                  </a:lnTo>
                  <a:lnTo>
                    <a:pt x="345968" y="345968"/>
                  </a:lnTo>
                  <a:lnTo>
                    <a:pt x="0" y="34596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4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A5D56B7-CE29-462F-898F-0A277C506777}"/>
                </a:ext>
              </a:extLst>
            </p:cNvPr>
            <p:cNvSpPr/>
            <p:nvPr/>
          </p:nvSpPr>
          <p:spPr>
            <a:xfrm>
              <a:off x="7563042" y="2752851"/>
              <a:ext cx="288306" cy="288306"/>
            </a:xfrm>
            <a:custGeom>
              <a:avLst/>
              <a:gdLst>
                <a:gd name="connsiteX0" fmla="*/ 129738 w 288306"/>
                <a:gd name="connsiteY0" fmla="*/ 72077 h 288306"/>
                <a:gd name="connsiteX1" fmla="*/ 158569 w 288306"/>
                <a:gd name="connsiteY1" fmla="*/ 72077 h 288306"/>
                <a:gd name="connsiteX2" fmla="*/ 158569 w 288306"/>
                <a:gd name="connsiteY2" fmla="*/ 100907 h 288306"/>
                <a:gd name="connsiteX3" fmla="*/ 129738 w 288306"/>
                <a:gd name="connsiteY3" fmla="*/ 100907 h 288306"/>
                <a:gd name="connsiteX4" fmla="*/ 129738 w 288306"/>
                <a:gd name="connsiteY4" fmla="*/ 129738 h 288306"/>
                <a:gd name="connsiteX5" fmla="*/ 158569 w 288306"/>
                <a:gd name="connsiteY5" fmla="*/ 129738 h 288306"/>
                <a:gd name="connsiteX6" fmla="*/ 158569 w 288306"/>
                <a:gd name="connsiteY6" fmla="*/ 216230 h 288306"/>
                <a:gd name="connsiteX7" fmla="*/ 129738 w 288306"/>
                <a:gd name="connsiteY7" fmla="*/ 216230 h 288306"/>
                <a:gd name="connsiteX8" fmla="*/ 144153 w 288306"/>
                <a:gd name="connsiteY8" fmla="*/ 0 h 288306"/>
                <a:gd name="connsiteX9" fmla="*/ 0 w 288306"/>
                <a:gd name="connsiteY9" fmla="*/ 144153 h 288306"/>
                <a:gd name="connsiteX10" fmla="*/ 144153 w 288306"/>
                <a:gd name="connsiteY10" fmla="*/ 288307 h 288306"/>
                <a:gd name="connsiteX11" fmla="*/ 288307 w 288306"/>
                <a:gd name="connsiteY11" fmla="*/ 144153 h 288306"/>
                <a:gd name="connsiteX12" fmla="*/ 144153 w 288306"/>
                <a:gd name="connsiteY12" fmla="*/ 0 h 288306"/>
                <a:gd name="connsiteX13" fmla="*/ 144153 w 288306"/>
                <a:gd name="connsiteY13" fmla="*/ 259476 h 288306"/>
                <a:gd name="connsiteX14" fmla="*/ 28831 w 288306"/>
                <a:gd name="connsiteY14" fmla="*/ 144153 h 288306"/>
                <a:gd name="connsiteX15" fmla="*/ 144153 w 288306"/>
                <a:gd name="connsiteY15" fmla="*/ 28831 h 288306"/>
                <a:gd name="connsiteX16" fmla="*/ 259476 w 288306"/>
                <a:gd name="connsiteY16" fmla="*/ 144153 h 288306"/>
                <a:gd name="connsiteX17" fmla="*/ 144153 w 288306"/>
                <a:gd name="connsiteY17" fmla="*/ 259476 h 288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8306" h="288306">
                  <a:moveTo>
                    <a:pt x="129738" y="72077"/>
                  </a:moveTo>
                  <a:lnTo>
                    <a:pt x="158569" y="72077"/>
                  </a:lnTo>
                  <a:lnTo>
                    <a:pt x="158569" y="100907"/>
                  </a:lnTo>
                  <a:lnTo>
                    <a:pt x="129738" y="100907"/>
                  </a:lnTo>
                  <a:close/>
                  <a:moveTo>
                    <a:pt x="129738" y="129738"/>
                  </a:moveTo>
                  <a:lnTo>
                    <a:pt x="158569" y="129738"/>
                  </a:lnTo>
                  <a:lnTo>
                    <a:pt x="158569" y="216230"/>
                  </a:lnTo>
                  <a:lnTo>
                    <a:pt x="129738" y="216230"/>
                  </a:lnTo>
                  <a:close/>
                  <a:moveTo>
                    <a:pt x="144153" y="0"/>
                  </a:moveTo>
                  <a:cubicBezTo>
                    <a:pt x="64581" y="0"/>
                    <a:pt x="0" y="64581"/>
                    <a:pt x="0" y="144153"/>
                  </a:cubicBezTo>
                  <a:cubicBezTo>
                    <a:pt x="0" y="223726"/>
                    <a:pt x="64581" y="288307"/>
                    <a:pt x="144153" y="288307"/>
                  </a:cubicBezTo>
                  <a:cubicBezTo>
                    <a:pt x="223726" y="288307"/>
                    <a:pt x="288307" y="223726"/>
                    <a:pt x="288307" y="144153"/>
                  </a:cubicBezTo>
                  <a:cubicBezTo>
                    <a:pt x="288307" y="64581"/>
                    <a:pt x="223726" y="0"/>
                    <a:pt x="144153" y="0"/>
                  </a:cubicBezTo>
                  <a:close/>
                  <a:moveTo>
                    <a:pt x="144153" y="259476"/>
                  </a:moveTo>
                  <a:cubicBezTo>
                    <a:pt x="80582" y="259476"/>
                    <a:pt x="28831" y="207725"/>
                    <a:pt x="28831" y="144153"/>
                  </a:cubicBezTo>
                  <a:cubicBezTo>
                    <a:pt x="28831" y="80582"/>
                    <a:pt x="80582" y="28831"/>
                    <a:pt x="144153" y="28831"/>
                  </a:cubicBezTo>
                  <a:cubicBezTo>
                    <a:pt x="207725" y="28831"/>
                    <a:pt x="259476" y="80582"/>
                    <a:pt x="259476" y="144153"/>
                  </a:cubicBezTo>
                  <a:cubicBezTo>
                    <a:pt x="259476" y="207725"/>
                    <a:pt x="207725" y="259476"/>
                    <a:pt x="144153" y="259476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4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pic>
        <p:nvPicPr>
          <p:cNvPr id="5" name="Picture 2" descr="Avatar - Free people icons">
            <a:extLst>
              <a:ext uri="{FF2B5EF4-FFF2-40B4-BE49-F238E27FC236}">
                <a16:creationId xmlns:a16="http://schemas.microsoft.com/office/drawing/2014/main" id="{2EA2E033-0EBE-40BE-9BE7-B319B2ADA6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844" y="671858"/>
            <a:ext cx="682044" cy="682044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4" name="Graphic 99">
            <a:extLst>
              <a:ext uri="{FF2B5EF4-FFF2-40B4-BE49-F238E27FC236}">
                <a16:creationId xmlns:a16="http://schemas.microsoft.com/office/drawing/2014/main" id="{C54AF411-E71B-4E96-838E-DBAD84AD9C9F}"/>
              </a:ext>
            </a:extLst>
          </p:cNvPr>
          <p:cNvGrpSpPr/>
          <p:nvPr/>
        </p:nvGrpSpPr>
        <p:grpSpPr>
          <a:xfrm>
            <a:off x="6718353" y="1222286"/>
            <a:ext cx="228600" cy="228600"/>
            <a:chOff x="5981700" y="3314700"/>
            <a:chExt cx="228600" cy="228600"/>
          </a:xfrm>
        </p:grpSpPr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3947770C-C394-46E9-A87C-99DA3BA06D80}"/>
                </a:ext>
              </a:extLst>
            </p:cNvPr>
            <p:cNvSpPr/>
            <p:nvPr/>
          </p:nvSpPr>
          <p:spPr>
            <a:xfrm>
              <a:off x="5981700" y="3314700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A861B567-09E7-4690-A7B6-882E7F663214}"/>
                </a:ext>
              </a:extLst>
            </p:cNvPr>
            <p:cNvSpPr/>
            <p:nvPr/>
          </p:nvSpPr>
          <p:spPr>
            <a:xfrm>
              <a:off x="6010275" y="3343251"/>
              <a:ext cx="171473" cy="171473"/>
            </a:xfrm>
            <a:custGeom>
              <a:avLst/>
              <a:gdLst>
                <a:gd name="connsiteX0" fmla="*/ 0 w 171473"/>
                <a:gd name="connsiteY0" fmla="*/ 135755 h 171473"/>
                <a:gd name="connsiteX1" fmla="*/ 0 w 171473"/>
                <a:gd name="connsiteY1" fmla="*/ 171474 h 171473"/>
                <a:gd name="connsiteX2" fmla="*/ 35719 w 171473"/>
                <a:gd name="connsiteY2" fmla="*/ 171474 h 171473"/>
                <a:gd name="connsiteX3" fmla="*/ 141065 w 171473"/>
                <a:gd name="connsiteY3" fmla="*/ 66127 h 171473"/>
                <a:gd name="connsiteX4" fmla="*/ 105347 w 171473"/>
                <a:gd name="connsiteY4" fmla="*/ 30409 h 171473"/>
                <a:gd name="connsiteX5" fmla="*/ 0 w 171473"/>
                <a:gd name="connsiteY5" fmla="*/ 135755 h 171473"/>
                <a:gd name="connsiteX6" fmla="*/ 168688 w 171473"/>
                <a:gd name="connsiteY6" fmla="*/ 38505 h 171473"/>
                <a:gd name="connsiteX7" fmla="*/ 168688 w 171473"/>
                <a:gd name="connsiteY7" fmla="*/ 25075 h 171473"/>
                <a:gd name="connsiteX8" fmla="*/ 146399 w 171473"/>
                <a:gd name="connsiteY8" fmla="*/ 2786 h 171473"/>
                <a:gd name="connsiteX9" fmla="*/ 132969 w 171473"/>
                <a:gd name="connsiteY9" fmla="*/ 2786 h 171473"/>
                <a:gd name="connsiteX10" fmla="*/ 115538 w 171473"/>
                <a:gd name="connsiteY10" fmla="*/ 20217 h 171473"/>
                <a:gd name="connsiteX11" fmla="*/ 151257 w 171473"/>
                <a:gd name="connsiteY11" fmla="*/ 55936 h 171473"/>
                <a:gd name="connsiteX12" fmla="*/ 168688 w 171473"/>
                <a:gd name="connsiteY12" fmla="*/ 38505 h 17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1473" h="171473">
                  <a:moveTo>
                    <a:pt x="0" y="135755"/>
                  </a:moveTo>
                  <a:lnTo>
                    <a:pt x="0" y="171474"/>
                  </a:lnTo>
                  <a:lnTo>
                    <a:pt x="35719" y="171474"/>
                  </a:lnTo>
                  <a:lnTo>
                    <a:pt x="141065" y="66127"/>
                  </a:lnTo>
                  <a:lnTo>
                    <a:pt x="105347" y="30409"/>
                  </a:lnTo>
                  <a:lnTo>
                    <a:pt x="0" y="135755"/>
                  </a:lnTo>
                  <a:close/>
                  <a:moveTo>
                    <a:pt x="168688" y="38505"/>
                  </a:moveTo>
                  <a:cubicBezTo>
                    <a:pt x="172403" y="34790"/>
                    <a:pt x="172403" y="28789"/>
                    <a:pt x="168688" y="25075"/>
                  </a:cubicBezTo>
                  <a:lnTo>
                    <a:pt x="146399" y="2786"/>
                  </a:lnTo>
                  <a:cubicBezTo>
                    <a:pt x="142685" y="-929"/>
                    <a:pt x="136684" y="-929"/>
                    <a:pt x="132969" y="2786"/>
                  </a:cubicBezTo>
                  <a:lnTo>
                    <a:pt x="115538" y="20217"/>
                  </a:lnTo>
                  <a:lnTo>
                    <a:pt x="151257" y="55936"/>
                  </a:lnTo>
                  <a:lnTo>
                    <a:pt x="168688" y="38505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63AD376-F66A-4BE9-ACC4-CF7596DC34DC}"/>
              </a:ext>
            </a:extLst>
          </p:cNvPr>
          <p:cNvCxnSpPr>
            <a:cxnSpLocks/>
          </p:cNvCxnSpPr>
          <p:nvPr/>
        </p:nvCxnSpPr>
        <p:spPr>
          <a:xfrm>
            <a:off x="7791902" y="2142521"/>
            <a:ext cx="255952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B47BC361-8906-4239-9BAA-67DF81303CB1}"/>
              </a:ext>
            </a:extLst>
          </p:cNvPr>
          <p:cNvCxnSpPr>
            <a:cxnSpLocks/>
          </p:cNvCxnSpPr>
          <p:nvPr/>
        </p:nvCxnSpPr>
        <p:spPr>
          <a:xfrm>
            <a:off x="7791902" y="3375158"/>
            <a:ext cx="255952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E9AF8F2-56FE-4E70-A0F5-B8B5C98B77B8}"/>
              </a:ext>
            </a:extLst>
          </p:cNvPr>
          <p:cNvGrpSpPr/>
          <p:nvPr/>
        </p:nvGrpSpPr>
        <p:grpSpPr>
          <a:xfrm>
            <a:off x="7511613" y="1053029"/>
            <a:ext cx="2691865" cy="970877"/>
            <a:chOff x="7511613" y="1311942"/>
            <a:chExt cx="2691865" cy="970877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50B292A7-51FE-428E-AEF7-DA227DA37919}"/>
                </a:ext>
              </a:extLst>
            </p:cNvPr>
            <p:cNvGrpSpPr/>
            <p:nvPr/>
          </p:nvGrpSpPr>
          <p:grpSpPr>
            <a:xfrm>
              <a:off x="7511613" y="1311942"/>
              <a:ext cx="2649268" cy="970877"/>
              <a:chOff x="7511613" y="1311942"/>
              <a:chExt cx="2649268" cy="970877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8E5956D-2784-432A-B8E8-A4D131220B65}"/>
                  </a:ext>
                </a:extLst>
              </p:cNvPr>
              <p:cNvSpPr txBox="1"/>
              <p:nvPr/>
            </p:nvSpPr>
            <p:spPr>
              <a:xfrm>
                <a:off x="7511613" y="1311942"/>
                <a:ext cx="183793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14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Request #1</a:t>
                </a:r>
                <a:endParaRPr lang="en-US" sz="14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9BB30F23-1110-4680-878B-CC2D5ED02489}"/>
                  </a:ext>
                </a:extLst>
              </p:cNvPr>
              <p:cNvSpPr txBox="1"/>
              <p:nvPr/>
            </p:nvSpPr>
            <p:spPr>
              <a:xfrm>
                <a:off x="7821163" y="1820311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MyStore</a:t>
                </a:r>
                <a:r>
                  <a:rPr lang="en-MY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 – Shah </a:t>
                </a:r>
                <a:r>
                  <a:rPr lang="en-MY" sz="9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Alam</a:t>
                </a:r>
                <a:endParaRPr 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A7422B2E-0701-4935-9B31-F774AD5958F3}"/>
                  </a:ext>
                </a:extLst>
              </p:cNvPr>
              <p:cNvSpPr txBox="1"/>
              <p:nvPr/>
            </p:nvSpPr>
            <p:spPr>
              <a:xfrm>
                <a:off x="7821163" y="2051987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No34, Jalan Example 49/32</a:t>
                </a:r>
              </a:p>
            </p:txBody>
          </p:sp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81624243-57A4-41B2-A556-DA66C96F276E}"/>
                  </a:ext>
                </a:extLst>
              </p:cNvPr>
              <p:cNvSpPr txBox="1"/>
              <p:nvPr/>
            </p:nvSpPr>
            <p:spPr>
              <a:xfrm>
                <a:off x="7821163" y="1605021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>
                    <a:solidFill>
                      <a:schemeClr val="accent6">
                        <a:lumMod val="7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3 min ago</a:t>
                </a:r>
                <a:endParaRPr lang="en-US" sz="900" dirty="0">
                  <a:solidFill>
                    <a:schemeClr val="accent6">
                      <a:lumMod val="7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37AA0270-FB51-434D-B38D-E76822C8167E}"/>
                </a:ext>
              </a:extLst>
            </p:cNvPr>
            <p:cNvSpPr/>
            <p:nvPr/>
          </p:nvSpPr>
          <p:spPr>
            <a:xfrm>
              <a:off x="9974878" y="1350865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4AAE9E4D-E635-4716-AB17-898C19D9097F}"/>
              </a:ext>
            </a:extLst>
          </p:cNvPr>
          <p:cNvGrpSpPr/>
          <p:nvPr/>
        </p:nvGrpSpPr>
        <p:grpSpPr>
          <a:xfrm>
            <a:off x="7511613" y="2228625"/>
            <a:ext cx="2691865" cy="970877"/>
            <a:chOff x="7511613" y="2487538"/>
            <a:chExt cx="2691865" cy="970877"/>
          </a:xfrm>
        </p:grpSpPr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BABE71BB-97F1-432E-8245-844A1095F720}"/>
                </a:ext>
              </a:extLst>
            </p:cNvPr>
            <p:cNvGrpSpPr/>
            <p:nvPr/>
          </p:nvGrpSpPr>
          <p:grpSpPr>
            <a:xfrm>
              <a:off x="7511613" y="2487538"/>
              <a:ext cx="2649268" cy="970877"/>
              <a:chOff x="7511613" y="1311942"/>
              <a:chExt cx="2649268" cy="970877"/>
            </a:xfrm>
          </p:grpSpPr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443314E3-69C4-4963-AD3F-6B6EA649A631}"/>
                  </a:ext>
                </a:extLst>
              </p:cNvPr>
              <p:cNvSpPr txBox="1"/>
              <p:nvPr/>
            </p:nvSpPr>
            <p:spPr>
              <a:xfrm>
                <a:off x="7511613" y="1311942"/>
                <a:ext cx="183793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14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Request #2</a:t>
                </a:r>
                <a:endParaRPr lang="en-US" sz="14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67057D3F-6AA7-4E46-8B54-5BB80192AA59}"/>
                  </a:ext>
                </a:extLst>
              </p:cNvPr>
              <p:cNvSpPr txBox="1"/>
              <p:nvPr/>
            </p:nvSpPr>
            <p:spPr>
              <a:xfrm>
                <a:off x="7821163" y="1820311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MyStore</a:t>
                </a:r>
                <a:r>
                  <a:rPr lang="en-MY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 – Shah </a:t>
                </a:r>
                <a:r>
                  <a:rPr lang="en-MY" sz="9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Alam</a:t>
                </a:r>
                <a:endParaRPr 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E97A4F1C-1D0F-4DEE-BB4A-A65147787CAB}"/>
                  </a:ext>
                </a:extLst>
              </p:cNvPr>
              <p:cNvSpPr txBox="1"/>
              <p:nvPr/>
            </p:nvSpPr>
            <p:spPr>
              <a:xfrm>
                <a:off x="7821163" y="2051987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No3, Jalan Example 9/32</a:t>
                </a:r>
              </a:p>
            </p:txBody>
          </p:sp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4903914B-36E2-40A1-A62C-771E0165EFF3}"/>
                  </a:ext>
                </a:extLst>
              </p:cNvPr>
              <p:cNvSpPr txBox="1"/>
              <p:nvPr/>
            </p:nvSpPr>
            <p:spPr>
              <a:xfrm>
                <a:off x="7821163" y="1605021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>
                    <a:solidFill>
                      <a:schemeClr val="accent6">
                        <a:lumMod val="7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4 min ago</a:t>
                </a:r>
                <a:endParaRPr lang="en-US" sz="900" dirty="0">
                  <a:solidFill>
                    <a:schemeClr val="accent6">
                      <a:lumMod val="7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0719BD2B-5185-4D47-A400-7A1C7B645A5D}"/>
                </a:ext>
              </a:extLst>
            </p:cNvPr>
            <p:cNvSpPr/>
            <p:nvPr/>
          </p:nvSpPr>
          <p:spPr>
            <a:xfrm>
              <a:off x="9974878" y="2523126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236C983D-4345-4279-A5E5-4F59E3CA3A1C}"/>
              </a:ext>
            </a:extLst>
          </p:cNvPr>
          <p:cNvGrpSpPr/>
          <p:nvPr/>
        </p:nvGrpSpPr>
        <p:grpSpPr>
          <a:xfrm>
            <a:off x="7511613" y="3490875"/>
            <a:ext cx="2691865" cy="970877"/>
            <a:chOff x="7511613" y="3649216"/>
            <a:chExt cx="2691865" cy="970877"/>
          </a:xfrm>
        </p:grpSpPr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id="{CB103CB8-04AE-434B-97E1-31A974201D5D}"/>
                </a:ext>
              </a:extLst>
            </p:cNvPr>
            <p:cNvGrpSpPr/>
            <p:nvPr/>
          </p:nvGrpSpPr>
          <p:grpSpPr>
            <a:xfrm>
              <a:off x="7511613" y="3649216"/>
              <a:ext cx="2649268" cy="970877"/>
              <a:chOff x="7511613" y="1311942"/>
              <a:chExt cx="2649268" cy="970877"/>
            </a:xfrm>
          </p:grpSpPr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B3951140-2BC0-4E93-B030-D93F3ABC517B}"/>
                  </a:ext>
                </a:extLst>
              </p:cNvPr>
              <p:cNvSpPr txBox="1"/>
              <p:nvPr/>
            </p:nvSpPr>
            <p:spPr>
              <a:xfrm>
                <a:off x="7511613" y="1311942"/>
                <a:ext cx="183793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14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Request #3</a:t>
                </a:r>
                <a:endParaRPr lang="en-US" sz="14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C8F4D6F4-6B47-4AE2-A205-854E2B5AF42D}"/>
                  </a:ext>
                </a:extLst>
              </p:cNvPr>
              <p:cNvSpPr txBox="1"/>
              <p:nvPr/>
            </p:nvSpPr>
            <p:spPr>
              <a:xfrm>
                <a:off x="7821163" y="1820311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MyStore</a:t>
                </a:r>
                <a:r>
                  <a:rPr lang="en-MY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 – Shah </a:t>
                </a:r>
                <a:r>
                  <a:rPr lang="en-MY" sz="9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Alam</a:t>
                </a:r>
                <a:endParaRPr 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00F2BD84-0625-4B58-B778-D3BD82174B33}"/>
                  </a:ext>
                </a:extLst>
              </p:cNvPr>
              <p:cNvSpPr txBox="1"/>
              <p:nvPr/>
            </p:nvSpPr>
            <p:spPr>
              <a:xfrm>
                <a:off x="7821163" y="2051987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No28, Jalan Example 48/32</a:t>
                </a:r>
              </a:p>
            </p:txBody>
          </p:sp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59E6711F-46C3-4AF3-A89E-D8A9DDAF8640}"/>
                  </a:ext>
                </a:extLst>
              </p:cNvPr>
              <p:cNvSpPr txBox="1"/>
              <p:nvPr/>
            </p:nvSpPr>
            <p:spPr>
              <a:xfrm>
                <a:off x="7821163" y="1605021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>
                    <a:solidFill>
                      <a:schemeClr val="accent6">
                        <a:lumMod val="7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7 min ago</a:t>
                </a:r>
                <a:endParaRPr lang="en-US" sz="900" dirty="0">
                  <a:solidFill>
                    <a:schemeClr val="accent6">
                      <a:lumMod val="7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99B7BA17-8E64-44D8-8B78-3C45E30DE2D8}"/>
                </a:ext>
              </a:extLst>
            </p:cNvPr>
            <p:cNvSpPr/>
            <p:nvPr/>
          </p:nvSpPr>
          <p:spPr>
            <a:xfrm>
              <a:off x="9974878" y="3689614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1B3634CA-60BA-4BCA-B5DA-A404E240728F}"/>
              </a:ext>
            </a:extLst>
          </p:cNvPr>
          <p:cNvCxnSpPr>
            <a:cxnSpLocks/>
          </p:cNvCxnSpPr>
          <p:nvPr/>
        </p:nvCxnSpPr>
        <p:spPr>
          <a:xfrm>
            <a:off x="7791902" y="4546040"/>
            <a:ext cx="255952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C79C1850-E98A-4BB3-9FCC-D4EED1B45653}"/>
              </a:ext>
            </a:extLst>
          </p:cNvPr>
          <p:cNvGrpSpPr/>
          <p:nvPr/>
        </p:nvGrpSpPr>
        <p:grpSpPr>
          <a:xfrm>
            <a:off x="7511613" y="4661757"/>
            <a:ext cx="2691865" cy="970877"/>
            <a:chOff x="7511613" y="3649216"/>
            <a:chExt cx="2691865" cy="970877"/>
          </a:xfrm>
        </p:grpSpPr>
        <p:grpSp>
          <p:nvGrpSpPr>
            <p:cNvPr id="114" name="Group 113">
              <a:extLst>
                <a:ext uri="{FF2B5EF4-FFF2-40B4-BE49-F238E27FC236}">
                  <a16:creationId xmlns:a16="http://schemas.microsoft.com/office/drawing/2014/main" id="{87DC6379-658A-499F-A6DF-B38EE5CC61A2}"/>
                </a:ext>
              </a:extLst>
            </p:cNvPr>
            <p:cNvGrpSpPr/>
            <p:nvPr/>
          </p:nvGrpSpPr>
          <p:grpSpPr>
            <a:xfrm>
              <a:off x="7511613" y="3649216"/>
              <a:ext cx="2649268" cy="970877"/>
              <a:chOff x="7511613" y="1311942"/>
              <a:chExt cx="2649268" cy="970877"/>
            </a:xfrm>
          </p:grpSpPr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0530DCC3-0F37-47F5-97EC-7F1831C01A27}"/>
                  </a:ext>
                </a:extLst>
              </p:cNvPr>
              <p:cNvSpPr txBox="1"/>
              <p:nvPr/>
            </p:nvSpPr>
            <p:spPr>
              <a:xfrm>
                <a:off x="7511613" y="1311942"/>
                <a:ext cx="183793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14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Request #4</a:t>
                </a:r>
                <a:endParaRPr lang="en-US" sz="14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328A4D57-4F00-4803-8D73-A66C80CBED6C}"/>
                  </a:ext>
                </a:extLst>
              </p:cNvPr>
              <p:cNvSpPr txBox="1"/>
              <p:nvPr/>
            </p:nvSpPr>
            <p:spPr>
              <a:xfrm>
                <a:off x="7821163" y="1820311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MyStore</a:t>
                </a:r>
                <a:r>
                  <a:rPr lang="en-MY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 – Shah </a:t>
                </a:r>
                <a:r>
                  <a:rPr lang="en-MY" sz="9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Alam</a:t>
                </a:r>
                <a:endParaRPr 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B9C54005-BFC6-41C5-B512-76A9DDE141BE}"/>
                  </a:ext>
                </a:extLst>
              </p:cNvPr>
              <p:cNvSpPr txBox="1"/>
              <p:nvPr/>
            </p:nvSpPr>
            <p:spPr>
              <a:xfrm>
                <a:off x="7821163" y="2051987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No28, Jalan Example 48/32</a:t>
                </a:r>
              </a:p>
            </p:txBody>
          </p:sp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E3A58D50-04D5-4ABA-A17E-8F1523007ADD}"/>
                  </a:ext>
                </a:extLst>
              </p:cNvPr>
              <p:cNvSpPr txBox="1"/>
              <p:nvPr/>
            </p:nvSpPr>
            <p:spPr>
              <a:xfrm>
                <a:off x="7821163" y="1605021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>
                    <a:solidFill>
                      <a:schemeClr val="accent6">
                        <a:lumMod val="7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10 min ago</a:t>
                </a:r>
                <a:endParaRPr lang="en-US" sz="900" dirty="0">
                  <a:solidFill>
                    <a:schemeClr val="accent6">
                      <a:lumMod val="7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936FF348-8D17-40D1-A5FB-83B484F953A4}"/>
                </a:ext>
              </a:extLst>
            </p:cNvPr>
            <p:cNvSpPr/>
            <p:nvPr/>
          </p:nvSpPr>
          <p:spPr>
            <a:xfrm>
              <a:off x="9974878" y="3689614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B2AECE15-3323-4528-8778-BB720A536300}"/>
              </a:ext>
            </a:extLst>
          </p:cNvPr>
          <p:cNvSpPr/>
          <p:nvPr/>
        </p:nvSpPr>
        <p:spPr>
          <a:xfrm>
            <a:off x="7256505" y="5775587"/>
            <a:ext cx="3112324" cy="7030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6C66C6-14B8-4E0C-89DD-BBF9F1BC1E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51A2CE-331E-4B5E-BA93-EAA4AC0C28C3}"/>
              </a:ext>
            </a:extLst>
          </p:cNvPr>
          <p:cNvSpPr/>
          <p:nvPr/>
        </p:nvSpPr>
        <p:spPr>
          <a:xfrm>
            <a:off x="7325032" y="373019"/>
            <a:ext cx="3043797" cy="73802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508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11EB690-F14F-406F-B172-20E337BD9D8E}"/>
              </a:ext>
            </a:extLst>
          </p:cNvPr>
          <p:cNvSpPr/>
          <p:nvPr/>
        </p:nvSpPr>
        <p:spPr>
          <a:xfrm>
            <a:off x="7325033" y="370727"/>
            <a:ext cx="3026390" cy="19724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2C0FA5B-DA47-4995-946F-242651DD57E1}"/>
              </a:ext>
            </a:extLst>
          </p:cNvPr>
          <p:cNvSpPr txBox="1"/>
          <p:nvPr/>
        </p:nvSpPr>
        <p:spPr>
          <a:xfrm>
            <a:off x="7791902" y="652230"/>
            <a:ext cx="217313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Accept Requests</a:t>
            </a:r>
            <a:endParaRPr lang="en-US" sz="1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12" name="Graphic 8">
            <a:extLst>
              <a:ext uri="{FF2B5EF4-FFF2-40B4-BE49-F238E27FC236}">
                <a16:creationId xmlns:a16="http://schemas.microsoft.com/office/drawing/2014/main" id="{2BCF7F03-1A9E-43AB-813E-A17ED73DC323}"/>
              </a:ext>
            </a:extLst>
          </p:cNvPr>
          <p:cNvGrpSpPr/>
          <p:nvPr/>
        </p:nvGrpSpPr>
        <p:grpSpPr>
          <a:xfrm>
            <a:off x="7511879" y="707207"/>
            <a:ext cx="228600" cy="228600"/>
            <a:chOff x="7477208" y="728588"/>
            <a:chExt cx="228600" cy="2286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189AD3C-F912-4FA0-BB3C-D77AF9D36DD5}"/>
                </a:ext>
              </a:extLst>
            </p:cNvPr>
            <p:cNvSpPr/>
            <p:nvPr/>
          </p:nvSpPr>
          <p:spPr>
            <a:xfrm>
              <a:off x="7477208" y="728588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5E03F21-843C-49E5-99B9-B05FD9709306}"/>
                </a:ext>
              </a:extLst>
            </p:cNvPr>
            <p:cNvSpPr/>
            <p:nvPr/>
          </p:nvSpPr>
          <p:spPr>
            <a:xfrm>
              <a:off x="7515308" y="766688"/>
              <a:ext cx="152400" cy="152400"/>
            </a:xfrm>
            <a:custGeom>
              <a:avLst/>
              <a:gdLst>
                <a:gd name="connsiteX0" fmla="*/ 152400 w 152400"/>
                <a:gd name="connsiteY0" fmla="*/ 66675 h 152400"/>
                <a:gd name="connsiteX1" fmla="*/ 36481 w 152400"/>
                <a:gd name="connsiteY1" fmla="*/ 66675 h 152400"/>
                <a:gd name="connsiteX2" fmla="*/ 89726 w 152400"/>
                <a:gd name="connsiteY2" fmla="*/ 13430 h 152400"/>
                <a:gd name="connsiteX3" fmla="*/ 76200 w 152400"/>
                <a:gd name="connsiteY3" fmla="*/ 0 h 152400"/>
                <a:gd name="connsiteX4" fmla="*/ 0 w 152400"/>
                <a:gd name="connsiteY4" fmla="*/ 76200 h 152400"/>
                <a:gd name="connsiteX5" fmla="*/ 76200 w 152400"/>
                <a:gd name="connsiteY5" fmla="*/ 152400 h 152400"/>
                <a:gd name="connsiteX6" fmla="*/ 89630 w 152400"/>
                <a:gd name="connsiteY6" fmla="*/ 138970 h 152400"/>
                <a:gd name="connsiteX7" fmla="*/ 36481 w 152400"/>
                <a:gd name="connsiteY7" fmla="*/ 85725 h 152400"/>
                <a:gd name="connsiteX8" fmla="*/ 152400 w 152400"/>
                <a:gd name="connsiteY8" fmla="*/ 85725 h 152400"/>
                <a:gd name="connsiteX9" fmla="*/ 152400 w 152400"/>
                <a:gd name="connsiteY9" fmla="*/ 66675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400" h="152400">
                  <a:moveTo>
                    <a:pt x="152400" y="66675"/>
                  </a:moveTo>
                  <a:lnTo>
                    <a:pt x="36481" y="66675"/>
                  </a:lnTo>
                  <a:lnTo>
                    <a:pt x="89726" y="13430"/>
                  </a:lnTo>
                  <a:lnTo>
                    <a:pt x="76200" y="0"/>
                  </a:lnTo>
                  <a:lnTo>
                    <a:pt x="0" y="76200"/>
                  </a:lnTo>
                  <a:lnTo>
                    <a:pt x="76200" y="152400"/>
                  </a:lnTo>
                  <a:lnTo>
                    <a:pt x="89630" y="138970"/>
                  </a:lnTo>
                  <a:lnTo>
                    <a:pt x="36481" y="85725"/>
                  </a:lnTo>
                  <a:lnTo>
                    <a:pt x="152400" y="85725"/>
                  </a:lnTo>
                  <a:lnTo>
                    <a:pt x="152400" y="66675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AB66DC02-8392-4038-9EC4-3B06555B4850}"/>
              </a:ext>
            </a:extLst>
          </p:cNvPr>
          <p:cNvSpPr/>
          <p:nvPr/>
        </p:nvSpPr>
        <p:spPr>
          <a:xfrm>
            <a:off x="10356727" y="373020"/>
            <a:ext cx="1491144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C3936A-20F8-4EE3-8F72-E1D3378BF2A4}"/>
              </a:ext>
            </a:extLst>
          </p:cNvPr>
          <p:cNvSpPr/>
          <p:nvPr/>
        </p:nvSpPr>
        <p:spPr>
          <a:xfrm>
            <a:off x="4315888" y="334245"/>
            <a:ext cx="3006491" cy="55742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16ADAF-7F31-4824-AD90-5971164C1431}"/>
              </a:ext>
            </a:extLst>
          </p:cNvPr>
          <p:cNvSpPr txBox="1"/>
          <p:nvPr/>
        </p:nvSpPr>
        <p:spPr>
          <a:xfrm>
            <a:off x="307089" y="1553371"/>
            <a:ext cx="4395462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Login/Registration Form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for Rider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Successful/Rejected 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Edit Personal Information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Post Requests</a:t>
            </a:r>
            <a:endParaRPr lang="en-MY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Manage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Rider Accepts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Manage Accepted Requests</a:t>
            </a:r>
          </a:p>
        </p:txBody>
      </p:sp>
    </p:spTree>
    <p:extLst>
      <p:ext uri="{BB962C8B-B14F-4D97-AF65-F5344CB8AC3E}">
        <p14:creationId xmlns:p14="http://schemas.microsoft.com/office/powerpoint/2010/main" val="525191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F5C11E-D46B-437C-B88B-93B0E530D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96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ADAF5-AA9E-4DD4-9CD6-10CDA84BD0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UI/UX Design &amp; Demo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590781-8118-48CB-84FD-E2E68419098C}"/>
              </a:ext>
            </a:extLst>
          </p:cNvPr>
          <p:cNvSpPr/>
          <p:nvPr/>
        </p:nvSpPr>
        <p:spPr>
          <a:xfrm>
            <a:off x="7325033" y="473592"/>
            <a:ext cx="3043798" cy="54111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01C0E92-6B5B-4A7D-A7BE-4D6DC0E773FF}"/>
              </a:ext>
            </a:extLst>
          </p:cNvPr>
          <p:cNvSpPr/>
          <p:nvPr/>
        </p:nvSpPr>
        <p:spPr>
          <a:xfrm>
            <a:off x="9677827" y="7071439"/>
            <a:ext cx="365126" cy="365126"/>
          </a:xfrm>
          <a:custGeom>
            <a:avLst/>
            <a:gdLst>
              <a:gd name="connsiteX0" fmla="*/ 0 w 578997"/>
              <a:gd name="connsiteY0" fmla="*/ 0 h 578997"/>
              <a:gd name="connsiteX1" fmla="*/ 578997 w 578997"/>
              <a:gd name="connsiteY1" fmla="*/ 0 h 578997"/>
              <a:gd name="connsiteX2" fmla="*/ 578997 w 578997"/>
              <a:gd name="connsiteY2" fmla="*/ 578997 h 578997"/>
              <a:gd name="connsiteX3" fmla="*/ 0 w 578997"/>
              <a:gd name="connsiteY3" fmla="*/ 578997 h 578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997" h="578997">
                <a:moveTo>
                  <a:pt x="0" y="0"/>
                </a:moveTo>
                <a:lnTo>
                  <a:pt x="578997" y="0"/>
                </a:lnTo>
                <a:lnTo>
                  <a:pt x="578997" y="578997"/>
                </a:lnTo>
                <a:lnTo>
                  <a:pt x="0" y="578997"/>
                </a:lnTo>
                <a:close/>
              </a:path>
            </a:pathLst>
          </a:custGeom>
          <a:noFill/>
          <a:ln w="2381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5F7130C7-985F-4489-B5F8-B5715BDB10D2}"/>
              </a:ext>
            </a:extLst>
          </p:cNvPr>
          <p:cNvSpPr/>
          <p:nvPr/>
        </p:nvSpPr>
        <p:spPr>
          <a:xfrm>
            <a:off x="4533610" y="364391"/>
            <a:ext cx="2549463" cy="541119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9D3670E-0C8E-4C88-B7C4-368DBE7C0BF4}"/>
              </a:ext>
            </a:extLst>
          </p:cNvPr>
          <p:cNvSpPr/>
          <p:nvPr/>
        </p:nvSpPr>
        <p:spPr>
          <a:xfrm>
            <a:off x="7239099" y="0"/>
            <a:ext cx="3112324" cy="3750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CDCAE1F7-8A81-4145-8368-7389254A9A94}"/>
              </a:ext>
            </a:extLst>
          </p:cNvPr>
          <p:cNvSpPr txBox="1"/>
          <p:nvPr/>
        </p:nvSpPr>
        <p:spPr>
          <a:xfrm>
            <a:off x="5464467" y="778334"/>
            <a:ext cx="1468874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John1213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FEEFD804-6EC5-470F-93AA-A16C40BD5F94}"/>
              </a:ext>
            </a:extLst>
          </p:cNvPr>
          <p:cNvSpPr txBox="1"/>
          <p:nvPr/>
        </p:nvSpPr>
        <p:spPr>
          <a:xfrm>
            <a:off x="5464467" y="1038872"/>
            <a:ext cx="1362781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1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Rider</a:t>
            </a:r>
            <a:endParaRPr lang="en-US" sz="11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D209A719-F89B-4DC0-ABFA-EAB0EA1AD781}"/>
              </a:ext>
            </a:extLst>
          </p:cNvPr>
          <p:cNvCxnSpPr/>
          <p:nvPr/>
        </p:nvCxnSpPr>
        <p:spPr>
          <a:xfrm>
            <a:off x="4610600" y="1583559"/>
            <a:ext cx="2392884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9EDA8800-9F88-4991-8C0B-A6519E78073B}"/>
              </a:ext>
            </a:extLst>
          </p:cNvPr>
          <p:cNvSpPr txBox="1"/>
          <p:nvPr/>
        </p:nvSpPr>
        <p:spPr>
          <a:xfrm>
            <a:off x="5085241" y="1765183"/>
            <a:ext cx="164106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 History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79" name="Graphic 120">
            <a:extLst>
              <a:ext uri="{FF2B5EF4-FFF2-40B4-BE49-F238E27FC236}">
                <a16:creationId xmlns:a16="http://schemas.microsoft.com/office/drawing/2014/main" id="{50167D4A-E0F9-4130-86B2-003395584E3B}"/>
              </a:ext>
            </a:extLst>
          </p:cNvPr>
          <p:cNvGrpSpPr/>
          <p:nvPr/>
        </p:nvGrpSpPr>
        <p:grpSpPr>
          <a:xfrm>
            <a:off x="4724146" y="1748888"/>
            <a:ext cx="339582" cy="339582"/>
            <a:chOff x="7552822" y="2260856"/>
            <a:chExt cx="339582" cy="339582"/>
          </a:xfrm>
        </p:grpSpPr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ED10240C-975F-45CF-AE89-5E46920EDB2C}"/>
                </a:ext>
              </a:extLst>
            </p:cNvPr>
            <p:cNvSpPr/>
            <p:nvPr/>
          </p:nvSpPr>
          <p:spPr>
            <a:xfrm>
              <a:off x="7552822" y="2260856"/>
              <a:ext cx="339582" cy="339582"/>
            </a:xfrm>
            <a:custGeom>
              <a:avLst/>
              <a:gdLst>
                <a:gd name="connsiteX0" fmla="*/ 0 w 339582"/>
                <a:gd name="connsiteY0" fmla="*/ 0 h 339582"/>
                <a:gd name="connsiteX1" fmla="*/ 339582 w 339582"/>
                <a:gd name="connsiteY1" fmla="*/ 0 h 339582"/>
                <a:gd name="connsiteX2" fmla="*/ 339582 w 339582"/>
                <a:gd name="connsiteY2" fmla="*/ 339582 h 339582"/>
                <a:gd name="connsiteX3" fmla="*/ 0 w 339582"/>
                <a:gd name="connsiteY3" fmla="*/ 339582 h 33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582" h="339582">
                  <a:moveTo>
                    <a:pt x="0" y="0"/>
                  </a:moveTo>
                  <a:lnTo>
                    <a:pt x="339582" y="0"/>
                  </a:lnTo>
                  <a:lnTo>
                    <a:pt x="339582" y="339582"/>
                  </a:lnTo>
                  <a:lnTo>
                    <a:pt x="0" y="339582"/>
                  </a:lnTo>
                  <a:close/>
                </a:path>
              </a:pathLst>
            </a:custGeom>
            <a:noFill/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53711E65-6DD1-43FB-A806-BB3A35F70046}"/>
                </a:ext>
              </a:extLst>
            </p:cNvPr>
            <p:cNvSpPr/>
            <p:nvPr/>
          </p:nvSpPr>
          <p:spPr>
            <a:xfrm>
              <a:off x="7581120" y="2289154"/>
              <a:ext cx="282985" cy="282985"/>
            </a:xfrm>
            <a:custGeom>
              <a:avLst/>
              <a:gdLst>
                <a:gd name="connsiteX0" fmla="*/ 141351 w 282985"/>
                <a:gd name="connsiteY0" fmla="*/ 0 h 282985"/>
                <a:gd name="connsiteX1" fmla="*/ 0 w 282985"/>
                <a:gd name="connsiteY1" fmla="*/ 141493 h 282985"/>
                <a:gd name="connsiteX2" fmla="*/ 141351 w 282985"/>
                <a:gd name="connsiteY2" fmla="*/ 282985 h 282985"/>
                <a:gd name="connsiteX3" fmla="*/ 282985 w 282985"/>
                <a:gd name="connsiteY3" fmla="*/ 141493 h 282985"/>
                <a:gd name="connsiteX4" fmla="*/ 141351 w 282985"/>
                <a:gd name="connsiteY4" fmla="*/ 0 h 282985"/>
                <a:gd name="connsiteX5" fmla="*/ 141493 w 282985"/>
                <a:gd name="connsiteY5" fmla="*/ 254687 h 282985"/>
                <a:gd name="connsiteX6" fmla="*/ 28299 w 282985"/>
                <a:gd name="connsiteY6" fmla="*/ 141493 h 282985"/>
                <a:gd name="connsiteX7" fmla="*/ 141493 w 282985"/>
                <a:gd name="connsiteY7" fmla="*/ 28299 h 282985"/>
                <a:gd name="connsiteX8" fmla="*/ 254687 w 282985"/>
                <a:gd name="connsiteY8" fmla="*/ 141493 h 282985"/>
                <a:gd name="connsiteX9" fmla="*/ 141493 w 282985"/>
                <a:gd name="connsiteY9" fmla="*/ 254687 h 282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2985" h="282985">
                  <a:moveTo>
                    <a:pt x="141351" y="0"/>
                  </a:moveTo>
                  <a:cubicBezTo>
                    <a:pt x="63247" y="0"/>
                    <a:pt x="0" y="63389"/>
                    <a:pt x="0" y="141493"/>
                  </a:cubicBezTo>
                  <a:cubicBezTo>
                    <a:pt x="0" y="219596"/>
                    <a:pt x="63247" y="282985"/>
                    <a:pt x="141351" y="282985"/>
                  </a:cubicBezTo>
                  <a:cubicBezTo>
                    <a:pt x="219596" y="282985"/>
                    <a:pt x="282985" y="219596"/>
                    <a:pt x="282985" y="141493"/>
                  </a:cubicBezTo>
                  <a:cubicBezTo>
                    <a:pt x="282985" y="63389"/>
                    <a:pt x="219596" y="0"/>
                    <a:pt x="141351" y="0"/>
                  </a:cubicBezTo>
                  <a:close/>
                  <a:moveTo>
                    <a:pt x="141493" y="254687"/>
                  </a:moveTo>
                  <a:cubicBezTo>
                    <a:pt x="78953" y="254687"/>
                    <a:pt x="28299" y="204032"/>
                    <a:pt x="28299" y="141493"/>
                  </a:cubicBezTo>
                  <a:cubicBezTo>
                    <a:pt x="28299" y="78953"/>
                    <a:pt x="78953" y="28299"/>
                    <a:pt x="141493" y="28299"/>
                  </a:cubicBezTo>
                  <a:cubicBezTo>
                    <a:pt x="204032" y="28299"/>
                    <a:pt x="254687" y="78953"/>
                    <a:pt x="254687" y="141493"/>
                  </a:cubicBezTo>
                  <a:cubicBezTo>
                    <a:pt x="254687" y="204032"/>
                    <a:pt x="204032" y="254687"/>
                    <a:pt x="141493" y="254687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6C01F73E-6034-42AF-9A14-FBB967777145}"/>
                </a:ext>
              </a:extLst>
            </p:cNvPr>
            <p:cNvSpPr/>
            <p:nvPr/>
          </p:nvSpPr>
          <p:spPr>
            <a:xfrm>
              <a:off x="7708463" y="2359900"/>
              <a:ext cx="84895" cy="129465"/>
            </a:xfrm>
            <a:custGeom>
              <a:avLst/>
              <a:gdLst>
                <a:gd name="connsiteX0" fmla="*/ 21224 w 84895"/>
                <a:gd name="connsiteY0" fmla="*/ 0 h 129465"/>
                <a:gd name="connsiteX1" fmla="*/ 0 w 84895"/>
                <a:gd name="connsiteY1" fmla="*/ 0 h 129465"/>
                <a:gd name="connsiteX2" fmla="*/ 0 w 84895"/>
                <a:gd name="connsiteY2" fmla="*/ 84896 h 129465"/>
                <a:gd name="connsiteX3" fmla="*/ 74284 w 84895"/>
                <a:gd name="connsiteY3" fmla="*/ 129466 h 129465"/>
                <a:gd name="connsiteX4" fmla="*/ 84896 w 84895"/>
                <a:gd name="connsiteY4" fmla="*/ 112062 h 129465"/>
                <a:gd name="connsiteX5" fmla="*/ 21224 w 84895"/>
                <a:gd name="connsiteY5" fmla="*/ 74284 h 129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895" h="129465">
                  <a:moveTo>
                    <a:pt x="21224" y="0"/>
                  </a:moveTo>
                  <a:lnTo>
                    <a:pt x="0" y="0"/>
                  </a:lnTo>
                  <a:lnTo>
                    <a:pt x="0" y="84896"/>
                  </a:lnTo>
                  <a:lnTo>
                    <a:pt x="74284" y="129466"/>
                  </a:lnTo>
                  <a:lnTo>
                    <a:pt x="84896" y="112062"/>
                  </a:lnTo>
                  <a:lnTo>
                    <a:pt x="21224" y="74284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24E41F9D-B938-4DE3-99B2-63ED734BC38B}"/>
              </a:ext>
            </a:extLst>
          </p:cNvPr>
          <p:cNvSpPr txBox="1"/>
          <p:nvPr/>
        </p:nvSpPr>
        <p:spPr>
          <a:xfrm>
            <a:off x="5085241" y="2235564"/>
            <a:ext cx="164106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About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85" name="Graphic 127">
            <a:extLst>
              <a:ext uri="{FF2B5EF4-FFF2-40B4-BE49-F238E27FC236}">
                <a16:creationId xmlns:a16="http://schemas.microsoft.com/office/drawing/2014/main" id="{CA28FF31-5E31-4DA2-8D15-3304162D3049}"/>
              </a:ext>
            </a:extLst>
          </p:cNvPr>
          <p:cNvGrpSpPr/>
          <p:nvPr/>
        </p:nvGrpSpPr>
        <p:grpSpPr>
          <a:xfrm>
            <a:off x="4724064" y="2218446"/>
            <a:ext cx="345968" cy="345968"/>
            <a:chOff x="7534212" y="2724021"/>
            <a:chExt cx="345968" cy="345968"/>
          </a:xfrm>
        </p:grpSpPr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1B027DAE-2848-4D46-9105-93DA1D78AE23}"/>
                </a:ext>
              </a:extLst>
            </p:cNvPr>
            <p:cNvSpPr/>
            <p:nvPr/>
          </p:nvSpPr>
          <p:spPr>
            <a:xfrm>
              <a:off x="7534212" y="2724021"/>
              <a:ext cx="345968" cy="345968"/>
            </a:xfrm>
            <a:custGeom>
              <a:avLst/>
              <a:gdLst>
                <a:gd name="connsiteX0" fmla="*/ 0 w 345968"/>
                <a:gd name="connsiteY0" fmla="*/ 0 h 345968"/>
                <a:gd name="connsiteX1" fmla="*/ 345968 w 345968"/>
                <a:gd name="connsiteY1" fmla="*/ 0 h 345968"/>
                <a:gd name="connsiteX2" fmla="*/ 345968 w 345968"/>
                <a:gd name="connsiteY2" fmla="*/ 345968 h 345968"/>
                <a:gd name="connsiteX3" fmla="*/ 0 w 345968"/>
                <a:gd name="connsiteY3" fmla="*/ 345968 h 345968"/>
                <a:gd name="connsiteX4" fmla="*/ 0 w 345968"/>
                <a:gd name="connsiteY4" fmla="*/ 0 h 345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5968" h="345968">
                  <a:moveTo>
                    <a:pt x="0" y="0"/>
                  </a:moveTo>
                  <a:lnTo>
                    <a:pt x="345968" y="0"/>
                  </a:lnTo>
                  <a:lnTo>
                    <a:pt x="345968" y="345968"/>
                  </a:lnTo>
                  <a:lnTo>
                    <a:pt x="0" y="34596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4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A5D56B7-CE29-462F-898F-0A277C506777}"/>
                </a:ext>
              </a:extLst>
            </p:cNvPr>
            <p:cNvSpPr/>
            <p:nvPr/>
          </p:nvSpPr>
          <p:spPr>
            <a:xfrm>
              <a:off x="7563042" y="2752851"/>
              <a:ext cx="288306" cy="288306"/>
            </a:xfrm>
            <a:custGeom>
              <a:avLst/>
              <a:gdLst>
                <a:gd name="connsiteX0" fmla="*/ 129738 w 288306"/>
                <a:gd name="connsiteY0" fmla="*/ 72077 h 288306"/>
                <a:gd name="connsiteX1" fmla="*/ 158569 w 288306"/>
                <a:gd name="connsiteY1" fmla="*/ 72077 h 288306"/>
                <a:gd name="connsiteX2" fmla="*/ 158569 w 288306"/>
                <a:gd name="connsiteY2" fmla="*/ 100907 h 288306"/>
                <a:gd name="connsiteX3" fmla="*/ 129738 w 288306"/>
                <a:gd name="connsiteY3" fmla="*/ 100907 h 288306"/>
                <a:gd name="connsiteX4" fmla="*/ 129738 w 288306"/>
                <a:gd name="connsiteY4" fmla="*/ 129738 h 288306"/>
                <a:gd name="connsiteX5" fmla="*/ 158569 w 288306"/>
                <a:gd name="connsiteY5" fmla="*/ 129738 h 288306"/>
                <a:gd name="connsiteX6" fmla="*/ 158569 w 288306"/>
                <a:gd name="connsiteY6" fmla="*/ 216230 h 288306"/>
                <a:gd name="connsiteX7" fmla="*/ 129738 w 288306"/>
                <a:gd name="connsiteY7" fmla="*/ 216230 h 288306"/>
                <a:gd name="connsiteX8" fmla="*/ 144153 w 288306"/>
                <a:gd name="connsiteY8" fmla="*/ 0 h 288306"/>
                <a:gd name="connsiteX9" fmla="*/ 0 w 288306"/>
                <a:gd name="connsiteY9" fmla="*/ 144153 h 288306"/>
                <a:gd name="connsiteX10" fmla="*/ 144153 w 288306"/>
                <a:gd name="connsiteY10" fmla="*/ 288307 h 288306"/>
                <a:gd name="connsiteX11" fmla="*/ 288307 w 288306"/>
                <a:gd name="connsiteY11" fmla="*/ 144153 h 288306"/>
                <a:gd name="connsiteX12" fmla="*/ 144153 w 288306"/>
                <a:gd name="connsiteY12" fmla="*/ 0 h 288306"/>
                <a:gd name="connsiteX13" fmla="*/ 144153 w 288306"/>
                <a:gd name="connsiteY13" fmla="*/ 259476 h 288306"/>
                <a:gd name="connsiteX14" fmla="*/ 28831 w 288306"/>
                <a:gd name="connsiteY14" fmla="*/ 144153 h 288306"/>
                <a:gd name="connsiteX15" fmla="*/ 144153 w 288306"/>
                <a:gd name="connsiteY15" fmla="*/ 28831 h 288306"/>
                <a:gd name="connsiteX16" fmla="*/ 259476 w 288306"/>
                <a:gd name="connsiteY16" fmla="*/ 144153 h 288306"/>
                <a:gd name="connsiteX17" fmla="*/ 144153 w 288306"/>
                <a:gd name="connsiteY17" fmla="*/ 259476 h 288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8306" h="288306">
                  <a:moveTo>
                    <a:pt x="129738" y="72077"/>
                  </a:moveTo>
                  <a:lnTo>
                    <a:pt x="158569" y="72077"/>
                  </a:lnTo>
                  <a:lnTo>
                    <a:pt x="158569" y="100907"/>
                  </a:lnTo>
                  <a:lnTo>
                    <a:pt x="129738" y="100907"/>
                  </a:lnTo>
                  <a:close/>
                  <a:moveTo>
                    <a:pt x="129738" y="129738"/>
                  </a:moveTo>
                  <a:lnTo>
                    <a:pt x="158569" y="129738"/>
                  </a:lnTo>
                  <a:lnTo>
                    <a:pt x="158569" y="216230"/>
                  </a:lnTo>
                  <a:lnTo>
                    <a:pt x="129738" y="216230"/>
                  </a:lnTo>
                  <a:close/>
                  <a:moveTo>
                    <a:pt x="144153" y="0"/>
                  </a:moveTo>
                  <a:cubicBezTo>
                    <a:pt x="64581" y="0"/>
                    <a:pt x="0" y="64581"/>
                    <a:pt x="0" y="144153"/>
                  </a:cubicBezTo>
                  <a:cubicBezTo>
                    <a:pt x="0" y="223726"/>
                    <a:pt x="64581" y="288307"/>
                    <a:pt x="144153" y="288307"/>
                  </a:cubicBezTo>
                  <a:cubicBezTo>
                    <a:pt x="223726" y="288307"/>
                    <a:pt x="288307" y="223726"/>
                    <a:pt x="288307" y="144153"/>
                  </a:cubicBezTo>
                  <a:cubicBezTo>
                    <a:pt x="288307" y="64581"/>
                    <a:pt x="223726" y="0"/>
                    <a:pt x="144153" y="0"/>
                  </a:cubicBezTo>
                  <a:close/>
                  <a:moveTo>
                    <a:pt x="144153" y="259476"/>
                  </a:moveTo>
                  <a:cubicBezTo>
                    <a:pt x="80582" y="259476"/>
                    <a:pt x="28831" y="207725"/>
                    <a:pt x="28831" y="144153"/>
                  </a:cubicBezTo>
                  <a:cubicBezTo>
                    <a:pt x="28831" y="80582"/>
                    <a:pt x="80582" y="28831"/>
                    <a:pt x="144153" y="28831"/>
                  </a:cubicBezTo>
                  <a:cubicBezTo>
                    <a:pt x="207725" y="28831"/>
                    <a:pt x="259476" y="80582"/>
                    <a:pt x="259476" y="144153"/>
                  </a:cubicBezTo>
                  <a:cubicBezTo>
                    <a:pt x="259476" y="207725"/>
                    <a:pt x="207725" y="259476"/>
                    <a:pt x="144153" y="259476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4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pic>
        <p:nvPicPr>
          <p:cNvPr id="5" name="Picture 2" descr="Avatar - Free people icons">
            <a:extLst>
              <a:ext uri="{FF2B5EF4-FFF2-40B4-BE49-F238E27FC236}">
                <a16:creationId xmlns:a16="http://schemas.microsoft.com/office/drawing/2014/main" id="{2EA2E033-0EBE-40BE-9BE7-B319B2ADA6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844" y="671858"/>
            <a:ext cx="682044" cy="682044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4" name="Graphic 99">
            <a:extLst>
              <a:ext uri="{FF2B5EF4-FFF2-40B4-BE49-F238E27FC236}">
                <a16:creationId xmlns:a16="http://schemas.microsoft.com/office/drawing/2014/main" id="{C54AF411-E71B-4E96-838E-DBAD84AD9C9F}"/>
              </a:ext>
            </a:extLst>
          </p:cNvPr>
          <p:cNvGrpSpPr/>
          <p:nvPr/>
        </p:nvGrpSpPr>
        <p:grpSpPr>
          <a:xfrm>
            <a:off x="6718353" y="1222286"/>
            <a:ext cx="228600" cy="228600"/>
            <a:chOff x="5981700" y="3314700"/>
            <a:chExt cx="228600" cy="228600"/>
          </a:xfrm>
        </p:grpSpPr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3947770C-C394-46E9-A87C-99DA3BA06D80}"/>
                </a:ext>
              </a:extLst>
            </p:cNvPr>
            <p:cNvSpPr/>
            <p:nvPr/>
          </p:nvSpPr>
          <p:spPr>
            <a:xfrm>
              <a:off x="5981700" y="3314700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A861B567-09E7-4690-A7B6-882E7F663214}"/>
                </a:ext>
              </a:extLst>
            </p:cNvPr>
            <p:cNvSpPr/>
            <p:nvPr/>
          </p:nvSpPr>
          <p:spPr>
            <a:xfrm>
              <a:off x="6010275" y="3343251"/>
              <a:ext cx="171473" cy="171473"/>
            </a:xfrm>
            <a:custGeom>
              <a:avLst/>
              <a:gdLst>
                <a:gd name="connsiteX0" fmla="*/ 0 w 171473"/>
                <a:gd name="connsiteY0" fmla="*/ 135755 h 171473"/>
                <a:gd name="connsiteX1" fmla="*/ 0 w 171473"/>
                <a:gd name="connsiteY1" fmla="*/ 171474 h 171473"/>
                <a:gd name="connsiteX2" fmla="*/ 35719 w 171473"/>
                <a:gd name="connsiteY2" fmla="*/ 171474 h 171473"/>
                <a:gd name="connsiteX3" fmla="*/ 141065 w 171473"/>
                <a:gd name="connsiteY3" fmla="*/ 66127 h 171473"/>
                <a:gd name="connsiteX4" fmla="*/ 105347 w 171473"/>
                <a:gd name="connsiteY4" fmla="*/ 30409 h 171473"/>
                <a:gd name="connsiteX5" fmla="*/ 0 w 171473"/>
                <a:gd name="connsiteY5" fmla="*/ 135755 h 171473"/>
                <a:gd name="connsiteX6" fmla="*/ 168688 w 171473"/>
                <a:gd name="connsiteY6" fmla="*/ 38505 h 171473"/>
                <a:gd name="connsiteX7" fmla="*/ 168688 w 171473"/>
                <a:gd name="connsiteY7" fmla="*/ 25075 h 171473"/>
                <a:gd name="connsiteX8" fmla="*/ 146399 w 171473"/>
                <a:gd name="connsiteY8" fmla="*/ 2786 h 171473"/>
                <a:gd name="connsiteX9" fmla="*/ 132969 w 171473"/>
                <a:gd name="connsiteY9" fmla="*/ 2786 h 171473"/>
                <a:gd name="connsiteX10" fmla="*/ 115538 w 171473"/>
                <a:gd name="connsiteY10" fmla="*/ 20217 h 171473"/>
                <a:gd name="connsiteX11" fmla="*/ 151257 w 171473"/>
                <a:gd name="connsiteY11" fmla="*/ 55936 h 171473"/>
                <a:gd name="connsiteX12" fmla="*/ 168688 w 171473"/>
                <a:gd name="connsiteY12" fmla="*/ 38505 h 17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1473" h="171473">
                  <a:moveTo>
                    <a:pt x="0" y="135755"/>
                  </a:moveTo>
                  <a:lnTo>
                    <a:pt x="0" y="171474"/>
                  </a:lnTo>
                  <a:lnTo>
                    <a:pt x="35719" y="171474"/>
                  </a:lnTo>
                  <a:lnTo>
                    <a:pt x="141065" y="66127"/>
                  </a:lnTo>
                  <a:lnTo>
                    <a:pt x="105347" y="30409"/>
                  </a:lnTo>
                  <a:lnTo>
                    <a:pt x="0" y="135755"/>
                  </a:lnTo>
                  <a:close/>
                  <a:moveTo>
                    <a:pt x="168688" y="38505"/>
                  </a:moveTo>
                  <a:cubicBezTo>
                    <a:pt x="172403" y="34790"/>
                    <a:pt x="172403" y="28789"/>
                    <a:pt x="168688" y="25075"/>
                  </a:cubicBezTo>
                  <a:lnTo>
                    <a:pt x="146399" y="2786"/>
                  </a:lnTo>
                  <a:cubicBezTo>
                    <a:pt x="142685" y="-929"/>
                    <a:pt x="136684" y="-929"/>
                    <a:pt x="132969" y="2786"/>
                  </a:cubicBezTo>
                  <a:lnTo>
                    <a:pt x="115538" y="20217"/>
                  </a:lnTo>
                  <a:lnTo>
                    <a:pt x="151257" y="55936"/>
                  </a:lnTo>
                  <a:lnTo>
                    <a:pt x="168688" y="38505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63AD376-F66A-4BE9-ACC4-CF7596DC34DC}"/>
              </a:ext>
            </a:extLst>
          </p:cNvPr>
          <p:cNvCxnSpPr>
            <a:cxnSpLocks/>
          </p:cNvCxnSpPr>
          <p:nvPr/>
        </p:nvCxnSpPr>
        <p:spPr>
          <a:xfrm>
            <a:off x="7791902" y="2142521"/>
            <a:ext cx="255952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B47BC361-8906-4239-9BAA-67DF81303CB1}"/>
              </a:ext>
            </a:extLst>
          </p:cNvPr>
          <p:cNvCxnSpPr>
            <a:cxnSpLocks/>
          </p:cNvCxnSpPr>
          <p:nvPr/>
        </p:nvCxnSpPr>
        <p:spPr>
          <a:xfrm>
            <a:off x="7791902" y="3375158"/>
            <a:ext cx="255952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E9AF8F2-56FE-4E70-A0F5-B8B5C98B77B8}"/>
              </a:ext>
            </a:extLst>
          </p:cNvPr>
          <p:cNvGrpSpPr/>
          <p:nvPr/>
        </p:nvGrpSpPr>
        <p:grpSpPr>
          <a:xfrm>
            <a:off x="7511613" y="1053029"/>
            <a:ext cx="2691865" cy="970877"/>
            <a:chOff x="7511613" y="1311942"/>
            <a:chExt cx="2691865" cy="970877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50B292A7-51FE-428E-AEF7-DA227DA37919}"/>
                </a:ext>
              </a:extLst>
            </p:cNvPr>
            <p:cNvGrpSpPr/>
            <p:nvPr/>
          </p:nvGrpSpPr>
          <p:grpSpPr>
            <a:xfrm>
              <a:off x="7511613" y="1311942"/>
              <a:ext cx="2649268" cy="970877"/>
              <a:chOff x="7511613" y="1311942"/>
              <a:chExt cx="2649268" cy="970877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8E5956D-2784-432A-B8E8-A4D131220B65}"/>
                  </a:ext>
                </a:extLst>
              </p:cNvPr>
              <p:cNvSpPr txBox="1"/>
              <p:nvPr/>
            </p:nvSpPr>
            <p:spPr>
              <a:xfrm>
                <a:off x="7511613" y="1311942"/>
                <a:ext cx="183793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14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Request #1</a:t>
                </a:r>
                <a:endParaRPr lang="en-US" sz="14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9BB30F23-1110-4680-878B-CC2D5ED02489}"/>
                  </a:ext>
                </a:extLst>
              </p:cNvPr>
              <p:cNvSpPr txBox="1"/>
              <p:nvPr/>
            </p:nvSpPr>
            <p:spPr>
              <a:xfrm>
                <a:off x="7821163" y="1820311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MyStore</a:t>
                </a:r>
                <a:r>
                  <a:rPr lang="en-MY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 – Shah </a:t>
                </a:r>
                <a:r>
                  <a:rPr lang="en-MY" sz="9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Alam</a:t>
                </a:r>
                <a:endParaRPr 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A7422B2E-0701-4935-9B31-F774AD5958F3}"/>
                  </a:ext>
                </a:extLst>
              </p:cNvPr>
              <p:cNvSpPr txBox="1"/>
              <p:nvPr/>
            </p:nvSpPr>
            <p:spPr>
              <a:xfrm>
                <a:off x="7821163" y="2051987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No34, Jalan Example 49/32</a:t>
                </a:r>
              </a:p>
            </p:txBody>
          </p:sp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81624243-57A4-41B2-A556-DA66C96F276E}"/>
                  </a:ext>
                </a:extLst>
              </p:cNvPr>
              <p:cNvSpPr txBox="1"/>
              <p:nvPr/>
            </p:nvSpPr>
            <p:spPr>
              <a:xfrm>
                <a:off x="7821163" y="1605021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>
                    <a:solidFill>
                      <a:schemeClr val="accent6">
                        <a:lumMod val="7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3 min ago</a:t>
                </a:r>
                <a:endParaRPr lang="en-US" sz="900" dirty="0">
                  <a:solidFill>
                    <a:schemeClr val="accent6">
                      <a:lumMod val="7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37AA0270-FB51-434D-B38D-E76822C8167E}"/>
                </a:ext>
              </a:extLst>
            </p:cNvPr>
            <p:cNvSpPr/>
            <p:nvPr/>
          </p:nvSpPr>
          <p:spPr>
            <a:xfrm>
              <a:off x="9974878" y="1350865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4AAE9E4D-E635-4716-AB17-898C19D9097F}"/>
              </a:ext>
            </a:extLst>
          </p:cNvPr>
          <p:cNvGrpSpPr/>
          <p:nvPr/>
        </p:nvGrpSpPr>
        <p:grpSpPr>
          <a:xfrm>
            <a:off x="7511613" y="2228625"/>
            <a:ext cx="2691865" cy="970877"/>
            <a:chOff x="7511613" y="2487538"/>
            <a:chExt cx="2691865" cy="970877"/>
          </a:xfrm>
        </p:grpSpPr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BABE71BB-97F1-432E-8245-844A1095F720}"/>
                </a:ext>
              </a:extLst>
            </p:cNvPr>
            <p:cNvGrpSpPr/>
            <p:nvPr/>
          </p:nvGrpSpPr>
          <p:grpSpPr>
            <a:xfrm>
              <a:off x="7511613" y="2487538"/>
              <a:ext cx="2649268" cy="970877"/>
              <a:chOff x="7511613" y="1311942"/>
              <a:chExt cx="2649268" cy="970877"/>
            </a:xfrm>
          </p:grpSpPr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443314E3-69C4-4963-AD3F-6B6EA649A631}"/>
                  </a:ext>
                </a:extLst>
              </p:cNvPr>
              <p:cNvSpPr txBox="1"/>
              <p:nvPr/>
            </p:nvSpPr>
            <p:spPr>
              <a:xfrm>
                <a:off x="7511613" y="1311942"/>
                <a:ext cx="183793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14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Request #2</a:t>
                </a:r>
                <a:endParaRPr lang="en-US" sz="14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67057D3F-6AA7-4E46-8B54-5BB80192AA59}"/>
                  </a:ext>
                </a:extLst>
              </p:cNvPr>
              <p:cNvSpPr txBox="1"/>
              <p:nvPr/>
            </p:nvSpPr>
            <p:spPr>
              <a:xfrm>
                <a:off x="7821163" y="1820311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MyStore</a:t>
                </a:r>
                <a:r>
                  <a:rPr lang="en-MY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 – Shah </a:t>
                </a:r>
                <a:r>
                  <a:rPr lang="en-MY" sz="9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Alam</a:t>
                </a:r>
                <a:endParaRPr 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E97A4F1C-1D0F-4DEE-BB4A-A65147787CAB}"/>
                  </a:ext>
                </a:extLst>
              </p:cNvPr>
              <p:cNvSpPr txBox="1"/>
              <p:nvPr/>
            </p:nvSpPr>
            <p:spPr>
              <a:xfrm>
                <a:off x="7821163" y="2051987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No3, Jalan Example 9/32</a:t>
                </a:r>
              </a:p>
            </p:txBody>
          </p:sp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4903914B-36E2-40A1-A62C-771E0165EFF3}"/>
                  </a:ext>
                </a:extLst>
              </p:cNvPr>
              <p:cNvSpPr txBox="1"/>
              <p:nvPr/>
            </p:nvSpPr>
            <p:spPr>
              <a:xfrm>
                <a:off x="7821163" y="1605021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>
                    <a:solidFill>
                      <a:schemeClr val="accent6">
                        <a:lumMod val="7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4 min ago</a:t>
                </a:r>
                <a:endParaRPr lang="en-US" sz="900" dirty="0">
                  <a:solidFill>
                    <a:schemeClr val="accent6">
                      <a:lumMod val="7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0719BD2B-5185-4D47-A400-7A1C7B645A5D}"/>
                </a:ext>
              </a:extLst>
            </p:cNvPr>
            <p:cNvSpPr/>
            <p:nvPr/>
          </p:nvSpPr>
          <p:spPr>
            <a:xfrm>
              <a:off x="9974878" y="2523126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236C983D-4345-4279-A5E5-4F59E3CA3A1C}"/>
              </a:ext>
            </a:extLst>
          </p:cNvPr>
          <p:cNvGrpSpPr/>
          <p:nvPr/>
        </p:nvGrpSpPr>
        <p:grpSpPr>
          <a:xfrm>
            <a:off x="7511613" y="3490875"/>
            <a:ext cx="2691865" cy="970877"/>
            <a:chOff x="7511613" y="3649216"/>
            <a:chExt cx="2691865" cy="970877"/>
          </a:xfrm>
        </p:grpSpPr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id="{CB103CB8-04AE-434B-97E1-31A974201D5D}"/>
                </a:ext>
              </a:extLst>
            </p:cNvPr>
            <p:cNvGrpSpPr/>
            <p:nvPr/>
          </p:nvGrpSpPr>
          <p:grpSpPr>
            <a:xfrm>
              <a:off x="7511613" y="3649216"/>
              <a:ext cx="2649268" cy="970877"/>
              <a:chOff x="7511613" y="1311942"/>
              <a:chExt cx="2649268" cy="970877"/>
            </a:xfrm>
          </p:grpSpPr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B3951140-2BC0-4E93-B030-D93F3ABC517B}"/>
                  </a:ext>
                </a:extLst>
              </p:cNvPr>
              <p:cNvSpPr txBox="1"/>
              <p:nvPr/>
            </p:nvSpPr>
            <p:spPr>
              <a:xfrm>
                <a:off x="7511613" y="1311942"/>
                <a:ext cx="183793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14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Request #3</a:t>
                </a:r>
                <a:endParaRPr lang="en-US" sz="14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C8F4D6F4-6B47-4AE2-A205-854E2B5AF42D}"/>
                  </a:ext>
                </a:extLst>
              </p:cNvPr>
              <p:cNvSpPr txBox="1"/>
              <p:nvPr/>
            </p:nvSpPr>
            <p:spPr>
              <a:xfrm>
                <a:off x="7821163" y="1820311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MyStore</a:t>
                </a:r>
                <a:r>
                  <a:rPr lang="en-MY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 – Shah </a:t>
                </a:r>
                <a:r>
                  <a:rPr lang="en-MY" sz="9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Alam</a:t>
                </a:r>
                <a:endParaRPr 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00F2BD84-0625-4B58-B778-D3BD82174B33}"/>
                  </a:ext>
                </a:extLst>
              </p:cNvPr>
              <p:cNvSpPr txBox="1"/>
              <p:nvPr/>
            </p:nvSpPr>
            <p:spPr>
              <a:xfrm>
                <a:off x="7821163" y="2051987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No28, Jalan Example 48/32</a:t>
                </a:r>
              </a:p>
            </p:txBody>
          </p:sp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59E6711F-46C3-4AF3-A89E-D8A9DDAF8640}"/>
                  </a:ext>
                </a:extLst>
              </p:cNvPr>
              <p:cNvSpPr txBox="1"/>
              <p:nvPr/>
            </p:nvSpPr>
            <p:spPr>
              <a:xfrm>
                <a:off x="7821163" y="1605021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>
                    <a:solidFill>
                      <a:schemeClr val="accent6">
                        <a:lumMod val="7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7 min ago</a:t>
                </a:r>
                <a:endParaRPr lang="en-US" sz="900" dirty="0">
                  <a:solidFill>
                    <a:schemeClr val="accent6">
                      <a:lumMod val="7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99B7BA17-8E64-44D8-8B78-3C45E30DE2D8}"/>
                </a:ext>
              </a:extLst>
            </p:cNvPr>
            <p:cNvSpPr/>
            <p:nvPr/>
          </p:nvSpPr>
          <p:spPr>
            <a:xfrm>
              <a:off x="9974878" y="3689614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1B3634CA-60BA-4BCA-B5DA-A404E240728F}"/>
              </a:ext>
            </a:extLst>
          </p:cNvPr>
          <p:cNvCxnSpPr>
            <a:cxnSpLocks/>
          </p:cNvCxnSpPr>
          <p:nvPr/>
        </p:nvCxnSpPr>
        <p:spPr>
          <a:xfrm>
            <a:off x="7791902" y="4546040"/>
            <a:ext cx="255952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C79C1850-E98A-4BB3-9FCC-D4EED1B45653}"/>
              </a:ext>
            </a:extLst>
          </p:cNvPr>
          <p:cNvGrpSpPr/>
          <p:nvPr/>
        </p:nvGrpSpPr>
        <p:grpSpPr>
          <a:xfrm>
            <a:off x="7511613" y="4661757"/>
            <a:ext cx="2691865" cy="970877"/>
            <a:chOff x="7511613" y="3649216"/>
            <a:chExt cx="2691865" cy="970877"/>
          </a:xfrm>
        </p:grpSpPr>
        <p:grpSp>
          <p:nvGrpSpPr>
            <p:cNvPr id="114" name="Group 113">
              <a:extLst>
                <a:ext uri="{FF2B5EF4-FFF2-40B4-BE49-F238E27FC236}">
                  <a16:creationId xmlns:a16="http://schemas.microsoft.com/office/drawing/2014/main" id="{87DC6379-658A-499F-A6DF-B38EE5CC61A2}"/>
                </a:ext>
              </a:extLst>
            </p:cNvPr>
            <p:cNvGrpSpPr/>
            <p:nvPr/>
          </p:nvGrpSpPr>
          <p:grpSpPr>
            <a:xfrm>
              <a:off x="7511613" y="3649216"/>
              <a:ext cx="2649268" cy="970877"/>
              <a:chOff x="7511613" y="1311942"/>
              <a:chExt cx="2649268" cy="970877"/>
            </a:xfrm>
          </p:grpSpPr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0530DCC3-0F37-47F5-97EC-7F1831C01A27}"/>
                  </a:ext>
                </a:extLst>
              </p:cNvPr>
              <p:cNvSpPr txBox="1"/>
              <p:nvPr/>
            </p:nvSpPr>
            <p:spPr>
              <a:xfrm>
                <a:off x="7511613" y="1311942"/>
                <a:ext cx="183793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14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Request #4</a:t>
                </a:r>
                <a:endParaRPr lang="en-US" sz="14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328A4D57-4F00-4803-8D73-A66C80CBED6C}"/>
                  </a:ext>
                </a:extLst>
              </p:cNvPr>
              <p:cNvSpPr txBox="1"/>
              <p:nvPr/>
            </p:nvSpPr>
            <p:spPr>
              <a:xfrm>
                <a:off x="7821163" y="1820311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MyStore</a:t>
                </a:r>
                <a:r>
                  <a:rPr lang="en-MY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 – Shah </a:t>
                </a:r>
                <a:r>
                  <a:rPr lang="en-MY" sz="9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Alam</a:t>
                </a:r>
                <a:endParaRPr 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B9C54005-BFC6-41C5-B512-76A9DDE141BE}"/>
                  </a:ext>
                </a:extLst>
              </p:cNvPr>
              <p:cNvSpPr txBox="1"/>
              <p:nvPr/>
            </p:nvSpPr>
            <p:spPr>
              <a:xfrm>
                <a:off x="7821163" y="2051987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No28, Jalan Example 48/32</a:t>
                </a:r>
              </a:p>
            </p:txBody>
          </p:sp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E3A58D50-04D5-4ABA-A17E-8F1523007ADD}"/>
                  </a:ext>
                </a:extLst>
              </p:cNvPr>
              <p:cNvSpPr txBox="1"/>
              <p:nvPr/>
            </p:nvSpPr>
            <p:spPr>
              <a:xfrm>
                <a:off x="7821163" y="1605021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>
                    <a:solidFill>
                      <a:schemeClr val="accent6">
                        <a:lumMod val="7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10 min ago</a:t>
                </a:r>
                <a:endParaRPr lang="en-US" sz="900" dirty="0">
                  <a:solidFill>
                    <a:schemeClr val="accent6">
                      <a:lumMod val="7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936FF348-8D17-40D1-A5FB-83B484F953A4}"/>
                </a:ext>
              </a:extLst>
            </p:cNvPr>
            <p:cNvSpPr/>
            <p:nvPr/>
          </p:nvSpPr>
          <p:spPr>
            <a:xfrm>
              <a:off x="9974878" y="3689614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B2AECE15-3323-4528-8778-BB720A536300}"/>
              </a:ext>
            </a:extLst>
          </p:cNvPr>
          <p:cNvSpPr/>
          <p:nvPr/>
        </p:nvSpPr>
        <p:spPr>
          <a:xfrm>
            <a:off x="7256505" y="5775587"/>
            <a:ext cx="3112324" cy="7030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6C66C6-14B8-4E0C-89DD-BBF9F1BC1E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07C612AE-F5E1-44D4-B6C1-E95BDFC9DF66}"/>
              </a:ext>
            </a:extLst>
          </p:cNvPr>
          <p:cNvSpPr/>
          <p:nvPr/>
        </p:nvSpPr>
        <p:spPr>
          <a:xfrm>
            <a:off x="7326497" y="990784"/>
            <a:ext cx="3024925" cy="4793431"/>
          </a:xfrm>
          <a:prstGeom prst="rect">
            <a:avLst/>
          </a:prstGeom>
          <a:solidFill>
            <a:schemeClr val="tx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51A2CE-331E-4B5E-BA93-EAA4AC0C28C3}"/>
              </a:ext>
            </a:extLst>
          </p:cNvPr>
          <p:cNvSpPr/>
          <p:nvPr/>
        </p:nvSpPr>
        <p:spPr>
          <a:xfrm>
            <a:off x="7325032" y="373019"/>
            <a:ext cx="3043797" cy="73802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508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11EB690-F14F-406F-B172-20E337BD9D8E}"/>
              </a:ext>
            </a:extLst>
          </p:cNvPr>
          <p:cNvSpPr/>
          <p:nvPr/>
        </p:nvSpPr>
        <p:spPr>
          <a:xfrm>
            <a:off x="7325033" y="370727"/>
            <a:ext cx="3026390" cy="19724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2C0FA5B-DA47-4995-946F-242651DD57E1}"/>
              </a:ext>
            </a:extLst>
          </p:cNvPr>
          <p:cNvSpPr txBox="1"/>
          <p:nvPr/>
        </p:nvSpPr>
        <p:spPr>
          <a:xfrm>
            <a:off x="7791902" y="652230"/>
            <a:ext cx="217313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Accept Requests</a:t>
            </a:r>
            <a:endParaRPr lang="en-US" sz="1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12" name="Graphic 8">
            <a:extLst>
              <a:ext uri="{FF2B5EF4-FFF2-40B4-BE49-F238E27FC236}">
                <a16:creationId xmlns:a16="http://schemas.microsoft.com/office/drawing/2014/main" id="{2BCF7F03-1A9E-43AB-813E-A17ED73DC323}"/>
              </a:ext>
            </a:extLst>
          </p:cNvPr>
          <p:cNvGrpSpPr/>
          <p:nvPr/>
        </p:nvGrpSpPr>
        <p:grpSpPr>
          <a:xfrm>
            <a:off x="7511879" y="707207"/>
            <a:ext cx="228600" cy="228600"/>
            <a:chOff x="7477208" y="728588"/>
            <a:chExt cx="228600" cy="2286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189AD3C-F912-4FA0-BB3C-D77AF9D36DD5}"/>
                </a:ext>
              </a:extLst>
            </p:cNvPr>
            <p:cNvSpPr/>
            <p:nvPr/>
          </p:nvSpPr>
          <p:spPr>
            <a:xfrm>
              <a:off x="7477208" y="728588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5E03F21-843C-49E5-99B9-B05FD9709306}"/>
                </a:ext>
              </a:extLst>
            </p:cNvPr>
            <p:cNvSpPr/>
            <p:nvPr/>
          </p:nvSpPr>
          <p:spPr>
            <a:xfrm>
              <a:off x="7515308" y="766688"/>
              <a:ext cx="152400" cy="152400"/>
            </a:xfrm>
            <a:custGeom>
              <a:avLst/>
              <a:gdLst>
                <a:gd name="connsiteX0" fmla="*/ 152400 w 152400"/>
                <a:gd name="connsiteY0" fmla="*/ 66675 h 152400"/>
                <a:gd name="connsiteX1" fmla="*/ 36481 w 152400"/>
                <a:gd name="connsiteY1" fmla="*/ 66675 h 152400"/>
                <a:gd name="connsiteX2" fmla="*/ 89726 w 152400"/>
                <a:gd name="connsiteY2" fmla="*/ 13430 h 152400"/>
                <a:gd name="connsiteX3" fmla="*/ 76200 w 152400"/>
                <a:gd name="connsiteY3" fmla="*/ 0 h 152400"/>
                <a:gd name="connsiteX4" fmla="*/ 0 w 152400"/>
                <a:gd name="connsiteY4" fmla="*/ 76200 h 152400"/>
                <a:gd name="connsiteX5" fmla="*/ 76200 w 152400"/>
                <a:gd name="connsiteY5" fmla="*/ 152400 h 152400"/>
                <a:gd name="connsiteX6" fmla="*/ 89630 w 152400"/>
                <a:gd name="connsiteY6" fmla="*/ 138970 h 152400"/>
                <a:gd name="connsiteX7" fmla="*/ 36481 w 152400"/>
                <a:gd name="connsiteY7" fmla="*/ 85725 h 152400"/>
                <a:gd name="connsiteX8" fmla="*/ 152400 w 152400"/>
                <a:gd name="connsiteY8" fmla="*/ 85725 h 152400"/>
                <a:gd name="connsiteX9" fmla="*/ 152400 w 152400"/>
                <a:gd name="connsiteY9" fmla="*/ 66675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400" h="152400">
                  <a:moveTo>
                    <a:pt x="152400" y="66675"/>
                  </a:moveTo>
                  <a:lnTo>
                    <a:pt x="36481" y="66675"/>
                  </a:lnTo>
                  <a:lnTo>
                    <a:pt x="89726" y="13430"/>
                  </a:lnTo>
                  <a:lnTo>
                    <a:pt x="76200" y="0"/>
                  </a:lnTo>
                  <a:lnTo>
                    <a:pt x="0" y="76200"/>
                  </a:lnTo>
                  <a:lnTo>
                    <a:pt x="76200" y="152400"/>
                  </a:lnTo>
                  <a:lnTo>
                    <a:pt x="89630" y="138970"/>
                  </a:lnTo>
                  <a:lnTo>
                    <a:pt x="36481" y="85725"/>
                  </a:lnTo>
                  <a:lnTo>
                    <a:pt x="152400" y="85725"/>
                  </a:lnTo>
                  <a:lnTo>
                    <a:pt x="152400" y="66675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AB66DC02-8392-4038-9EC4-3B06555B4850}"/>
              </a:ext>
            </a:extLst>
          </p:cNvPr>
          <p:cNvSpPr/>
          <p:nvPr/>
        </p:nvSpPr>
        <p:spPr>
          <a:xfrm>
            <a:off x="10356727" y="373020"/>
            <a:ext cx="1491144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C3936A-20F8-4EE3-8F72-E1D3378BF2A4}"/>
              </a:ext>
            </a:extLst>
          </p:cNvPr>
          <p:cNvSpPr/>
          <p:nvPr/>
        </p:nvSpPr>
        <p:spPr>
          <a:xfrm>
            <a:off x="4315888" y="334245"/>
            <a:ext cx="3006491" cy="55742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16ADAF-7F31-4824-AD90-5971164C1431}"/>
              </a:ext>
            </a:extLst>
          </p:cNvPr>
          <p:cNvSpPr txBox="1"/>
          <p:nvPr/>
        </p:nvSpPr>
        <p:spPr>
          <a:xfrm>
            <a:off x="307089" y="1553371"/>
            <a:ext cx="4395462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Login/Registration Form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for Rider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Successful/Rejected 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Edit Personal Information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Post Requests</a:t>
            </a:r>
            <a:endParaRPr lang="en-MY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Manage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Rider Accepts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Manage Accepted Requests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2EB33FCD-0ED9-453F-8A29-1BB92689BEF6}"/>
              </a:ext>
            </a:extLst>
          </p:cNvPr>
          <p:cNvSpPr/>
          <p:nvPr/>
        </p:nvSpPr>
        <p:spPr>
          <a:xfrm>
            <a:off x="7449722" y="2106425"/>
            <a:ext cx="2753756" cy="1848563"/>
          </a:xfrm>
          <a:prstGeom prst="roundRect">
            <a:avLst>
              <a:gd name="adj" fmla="val 1774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A0D3CBB-AEC9-439D-B505-08921ECB2595}"/>
              </a:ext>
            </a:extLst>
          </p:cNvPr>
          <p:cNvSpPr txBox="1"/>
          <p:nvPr/>
        </p:nvSpPr>
        <p:spPr>
          <a:xfrm>
            <a:off x="7506308" y="2200464"/>
            <a:ext cx="18379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 #2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934A979A-AC53-4A8D-A171-AA304F9B701D}"/>
              </a:ext>
            </a:extLst>
          </p:cNvPr>
          <p:cNvSpPr txBox="1"/>
          <p:nvPr/>
        </p:nvSpPr>
        <p:spPr>
          <a:xfrm>
            <a:off x="7549979" y="2701254"/>
            <a:ext cx="233971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From: </a:t>
            </a:r>
            <a:r>
              <a:rPr lang="en-MY" sz="900" dirty="0" err="1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MyStore</a:t>
            </a:r>
            <a:r>
              <a:rPr lang="en-MY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– Shah </a:t>
            </a:r>
            <a:r>
              <a:rPr lang="en-MY" sz="900" dirty="0" err="1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Alam</a:t>
            </a:r>
            <a:endParaRPr lang="en-US" sz="9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264D6914-85D2-448B-9DEA-E8857FA46081}"/>
              </a:ext>
            </a:extLst>
          </p:cNvPr>
          <p:cNvSpPr txBox="1"/>
          <p:nvPr/>
        </p:nvSpPr>
        <p:spPr>
          <a:xfrm>
            <a:off x="7546306" y="3135434"/>
            <a:ext cx="233971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To: No3, Jalan Example 9/32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1A29A1CE-972E-4E2A-8D58-5CE97450A683}"/>
              </a:ext>
            </a:extLst>
          </p:cNvPr>
          <p:cNvSpPr txBox="1"/>
          <p:nvPr/>
        </p:nvSpPr>
        <p:spPr>
          <a:xfrm>
            <a:off x="7501003" y="2407647"/>
            <a:ext cx="167998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9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Added 4 min ago</a:t>
            </a:r>
            <a:endParaRPr lang="en-US" sz="9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96135DCC-5515-4F8B-9BF5-05CD2B50C9B2}"/>
              </a:ext>
            </a:extLst>
          </p:cNvPr>
          <p:cNvSpPr txBox="1"/>
          <p:nvPr/>
        </p:nvSpPr>
        <p:spPr>
          <a:xfrm>
            <a:off x="7791901" y="2921069"/>
            <a:ext cx="209779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9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3 min away from here.</a:t>
            </a:r>
            <a:endParaRPr lang="en-US" sz="9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5B36D1EE-AF0A-4579-B768-F99EAE4B62A3}"/>
              </a:ext>
            </a:extLst>
          </p:cNvPr>
          <p:cNvSpPr txBox="1"/>
          <p:nvPr/>
        </p:nvSpPr>
        <p:spPr>
          <a:xfrm>
            <a:off x="7791901" y="3352430"/>
            <a:ext cx="209779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9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Around 10 mins to arrive</a:t>
            </a:r>
            <a:endParaRPr lang="en-US" sz="9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E935491B-E720-4CF7-AA94-63F86A40BFEC}"/>
              </a:ext>
            </a:extLst>
          </p:cNvPr>
          <p:cNvSpPr txBox="1"/>
          <p:nvPr/>
        </p:nvSpPr>
        <p:spPr>
          <a:xfrm>
            <a:off x="8031214" y="3638178"/>
            <a:ext cx="209779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MY" sz="9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   Cancel       Accept</a:t>
            </a:r>
            <a:endParaRPr lang="en-US" sz="9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43525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F5C11E-D46B-437C-B88B-93B0E530D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97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ADAF5-AA9E-4DD4-9CD6-10CDA84BD0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UI/UX Design &amp; Demo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590781-8118-48CB-84FD-E2E68419098C}"/>
              </a:ext>
            </a:extLst>
          </p:cNvPr>
          <p:cNvSpPr/>
          <p:nvPr/>
        </p:nvSpPr>
        <p:spPr>
          <a:xfrm>
            <a:off x="7325033" y="373020"/>
            <a:ext cx="3043798" cy="54111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01C0E92-6B5B-4A7D-A7BE-4D6DC0E773FF}"/>
              </a:ext>
            </a:extLst>
          </p:cNvPr>
          <p:cNvSpPr/>
          <p:nvPr/>
        </p:nvSpPr>
        <p:spPr>
          <a:xfrm>
            <a:off x="9677827" y="7071439"/>
            <a:ext cx="365126" cy="365126"/>
          </a:xfrm>
          <a:custGeom>
            <a:avLst/>
            <a:gdLst>
              <a:gd name="connsiteX0" fmla="*/ 0 w 578997"/>
              <a:gd name="connsiteY0" fmla="*/ 0 h 578997"/>
              <a:gd name="connsiteX1" fmla="*/ 578997 w 578997"/>
              <a:gd name="connsiteY1" fmla="*/ 0 h 578997"/>
              <a:gd name="connsiteX2" fmla="*/ 578997 w 578997"/>
              <a:gd name="connsiteY2" fmla="*/ 578997 h 578997"/>
              <a:gd name="connsiteX3" fmla="*/ 0 w 578997"/>
              <a:gd name="connsiteY3" fmla="*/ 578997 h 578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997" h="578997">
                <a:moveTo>
                  <a:pt x="0" y="0"/>
                </a:moveTo>
                <a:lnTo>
                  <a:pt x="578997" y="0"/>
                </a:lnTo>
                <a:lnTo>
                  <a:pt x="578997" y="578997"/>
                </a:lnTo>
                <a:lnTo>
                  <a:pt x="0" y="578997"/>
                </a:lnTo>
                <a:close/>
              </a:path>
            </a:pathLst>
          </a:custGeom>
          <a:noFill/>
          <a:ln w="2381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9D3670E-0C8E-4C88-B7C4-368DBE7C0BF4}"/>
              </a:ext>
            </a:extLst>
          </p:cNvPr>
          <p:cNvSpPr/>
          <p:nvPr/>
        </p:nvSpPr>
        <p:spPr>
          <a:xfrm>
            <a:off x="7239099" y="0"/>
            <a:ext cx="3112324" cy="3750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2AECE15-3323-4528-8778-BB720A536300}"/>
              </a:ext>
            </a:extLst>
          </p:cNvPr>
          <p:cNvSpPr/>
          <p:nvPr/>
        </p:nvSpPr>
        <p:spPr>
          <a:xfrm>
            <a:off x="7239099" y="5775587"/>
            <a:ext cx="3112324" cy="7030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6C66C6-14B8-4E0C-89DD-BBF9F1BC1E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BFB6BDF-C5C9-4057-9CAA-57F610D8E3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8711" b="28711"/>
          <a:stretch/>
        </p:blipFill>
        <p:spPr>
          <a:xfrm>
            <a:off x="7324982" y="950526"/>
            <a:ext cx="3043847" cy="3115891"/>
          </a:xfrm>
          <a:prstGeom prst="rect">
            <a:avLst/>
          </a:prstGeom>
          <a:effectLst>
            <a:innerShdw blurRad="203200">
              <a:prstClr val="black">
                <a:alpha val="21000"/>
              </a:prstClr>
            </a:innerShdw>
          </a:effectLst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F9D96A9A-D11F-48FD-A19B-84990363C47B}"/>
              </a:ext>
            </a:extLst>
          </p:cNvPr>
          <p:cNvGrpSpPr/>
          <p:nvPr/>
        </p:nvGrpSpPr>
        <p:grpSpPr>
          <a:xfrm>
            <a:off x="7646919" y="2865119"/>
            <a:ext cx="832591" cy="1190877"/>
            <a:chOff x="7646919" y="2865119"/>
            <a:chExt cx="832591" cy="1190877"/>
          </a:xfrm>
        </p:grpSpPr>
        <p:grpSp>
          <p:nvGrpSpPr>
            <p:cNvPr id="72" name="Graphic 19">
              <a:extLst>
                <a:ext uri="{FF2B5EF4-FFF2-40B4-BE49-F238E27FC236}">
                  <a16:creationId xmlns:a16="http://schemas.microsoft.com/office/drawing/2014/main" id="{66F3A680-38CB-4FBC-8BBE-126530BD3F00}"/>
                </a:ext>
              </a:extLst>
            </p:cNvPr>
            <p:cNvGrpSpPr/>
            <p:nvPr/>
          </p:nvGrpSpPr>
          <p:grpSpPr>
            <a:xfrm>
              <a:off x="7646919" y="3194402"/>
              <a:ext cx="228600" cy="228600"/>
              <a:chOff x="5981700" y="3314700"/>
              <a:chExt cx="228600" cy="228600"/>
            </a:xfrm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grpSpPr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EF341550-EF19-44FA-9559-628BABD6E7B0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228600" cy="228600"/>
              </a:xfrm>
              <a:custGeom>
                <a:avLst/>
                <a:gdLst>
                  <a:gd name="connsiteX0" fmla="*/ 0 w 228600"/>
                  <a:gd name="connsiteY0" fmla="*/ 0 h 228600"/>
                  <a:gd name="connsiteX1" fmla="*/ 228600 w 228600"/>
                  <a:gd name="connsiteY1" fmla="*/ 0 h 228600"/>
                  <a:gd name="connsiteX2" fmla="*/ 228600 w 228600"/>
                  <a:gd name="connsiteY2" fmla="*/ 228600 h 228600"/>
                  <a:gd name="connsiteX3" fmla="*/ 0 w 228600"/>
                  <a:gd name="connsiteY3" fmla="*/ 2286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8600" h="228600">
                    <a:moveTo>
                      <a:pt x="0" y="0"/>
                    </a:moveTo>
                    <a:lnTo>
                      <a:pt x="228600" y="0"/>
                    </a:lnTo>
                    <a:lnTo>
                      <a:pt x="228600" y="228600"/>
                    </a:lnTo>
                    <a:lnTo>
                      <a:pt x="0" y="228600"/>
                    </a:lnTo>
                    <a:close/>
                  </a:path>
                </a:pathLst>
              </a:custGeom>
              <a:no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16E049A3-19DA-4A15-ADDF-21CAFE00F657}"/>
                  </a:ext>
                </a:extLst>
              </p:cNvPr>
              <p:cNvSpPr/>
              <p:nvPr/>
            </p:nvSpPr>
            <p:spPr>
              <a:xfrm>
                <a:off x="6029325" y="3333750"/>
                <a:ext cx="133350" cy="190500"/>
              </a:xfrm>
              <a:custGeom>
                <a:avLst/>
                <a:gdLst>
                  <a:gd name="connsiteX0" fmla="*/ 66675 w 133350"/>
                  <a:gd name="connsiteY0" fmla="*/ 0 h 190500"/>
                  <a:gd name="connsiteX1" fmla="*/ 0 w 133350"/>
                  <a:gd name="connsiteY1" fmla="*/ 66675 h 190500"/>
                  <a:gd name="connsiteX2" fmla="*/ 66675 w 133350"/>
                  <a:gd name="connsiteY2" fmla="*/ 190500 h 190500"/>
                  <a:gd name="connsiteX3" fmla="*/ 133350 w 133350"/>
                  <a:gd name="connsiteY3" fmla="*/ 66675 h 190500"/>
                  <a:gd name="connsiteX4" fmla="*/ 66675 w 133350"/>
                  <a:gd name="connsiteY4" fmla="*/ 0 h 190500"/>
                  <a:gd name="connsiteX5" fmla="*/ 66675 w 133350"/>
                  <a:gd name="connsiteY5" fmla="*/ 90488 h 190500"/>
                  <a:gd name="connsiteX6" fmla="*/ 42863 w 133350"/>
                  <a:gd name="connsiteY6" fmla="*/ 66675 h 190500"/>
                  <a:gd name="connsiteX7" fmla="*/ 66675 w 133350"/>
                  <a:gd name="connsiteY7" fmla="*/ 42863 h 190500"/>
                  <a:gd name="connsiteX8" fmla="*/ 90488 w 133350"/>
                  <a:gd name="connsiteY8" fmla="*/ 66675 h 190500"/>
                  <a:gd name="connsiteX9" fmla="*/ 66675 w 133350"/>
                  <a:gd name="connsiteY9" fmla="*/ 90488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3350" h="190500">
                    <a:moveTo>
                      <a:pt x="66675" y="0"/>
                    </a:moveTo>
                    <a:cubicBezTo>
                      <a:pt x="29813" y="0"/>
                      <a:pt x="0" y="29813"/>
                      <a:pt x="0" y="66675"/>
                    </a:cubicBezTo>
                    <a:cubicBezTo>
                      <a:pt x="0" y="116681"/>
                      <a:pt x="66675" y="190500"/>
                      <a:pt x="66675" y="190500"/>
                    </a:cubicBezTo>
                    <a:cubicBezTo>
                      <a:pt x="66675" y="190500"/>
                      <a:pt x="133350" y="116681"/>
                      <a:pt x="133350" y="66675"/>
                    </a:cubicBezTo>
                    <a:cubicBezTo>
                      <a:pt x="133350" y="29813"/>
                      <a:pt x="103537" y="0"/>
                      <a:pt x="66675" y="0"/>
                    </a:cubicBezTo>
                    <a:close/>
                    <a:moveTo>
                      <a:pt x="66675" y="90488"/>
                    </a:moveTo>
                    <a:cubicBezTo>
                      <a:pt x="53531" y="90488"/>
                      <a:pt x="42863" y="79820"/>
                      <a:pt x="42863" y="66675"/>
                    </a:cubicBezTo>
                    <a:cubicBezTo>
                      <a:pt x="42863" y="53531"/>
                      <a:pt x="53531" y="42863"/>
                      <a:pt x="66675" y="42863"/>
                    </a:cubicBezTo>
                    <a:cubicBezTo>
                      <a:pt x="79820" y="42863"/>
                      <a:pt x="90488" y="53531"/>
                      <a:pt x="90488" y="66675"/>
                    </a:cubicBezTo>
                    <a:cubicBezTo>
                      <a:pt x="90488" y="79820"/>
                      <a:pt x="79820" y="90488"/>
                      <a:pt x="66675" y="90488"/>
                    </a:cubicBez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591A1345-9AD2-47FE-A7FC-28D8D5239387}"/>
                </a:ext>
              </a:extLst>
            </p:cNvPr>
            <p:cNvSpPr/>
            <p:nvPr/>
          </p:nvSpPr>
          <p:spPr>
            <a:xfrm>
              <a:off x="7674863" y="2865119"/>
              <a:ext cx="804647" cy="1190877"/>
            </a:xfrm>
            <a:custGeom>
              <a:avLst/>
              <a:gdLst>
                <a:gd name="connsiteX0" fmla="*/ 762000 w 762000"/>
                <a:gd name="connsiteY0" fmla="*/ 1127760 h 1127760"/>
                <a:gd name="connsiteX1" fmla="*/ 737616 w 762000"/>
                <a:gd name="connsiteY1" fmla="*/ 1097280 h 1127760"/>
                <a:gd name="connsiteX2" fmla="*/ 725424 w 762000"/>
                <a:gd name="connsiteY2" fmla="*/ 1060704 h 1127760"/>
                <a:gd name="connsiteX3" fmla="*/ 719328 w 762000"/>
                <a:gd name="connsiteY3" fmla="*/ 1042416 h 1127760"/>
                <a:gd name="connsiteX4" fmla="*/ 707136 w 762000"/>
                <a:gd name="connsiteY4" fmla="*/ 1024128 h 1127760"/>
                <a:gd name="connsiteX5" fmla="*/ 694944 w 762000"/>
                <a:gd name="connsiteY5" fmla="*/ 987552 h 1127760"/>
                <a:gd name="connsiteX6" fmla="*/ 682752 w 762000"/>
                <a:gd name="connsiteY6" fmla="*/ 969264 h 1127760"/>
                <a:gd name="connsiteX7" fmla="*/ 676656 w 762000"/>
                <a:gd name="connsiteY7" fmla="*/ 950976 h 1127760"/>
                <a:gd name="connsiteX8" fmla="*/ 652272 w 762000"/>
                <a:gd name="connsiteY8" fmla="*/ 914400 h 1127760"/>
                <a:gd name="connsiteX9" fmla="*/ 640080 w 762000"/>
                <a:gd name="connsiteY9" fmla="*/ 896112 h 1127760"/>
                <a:gd name="connsiteX10" fmla="*/ 633984 w 762000"/>
                <a:gd name="connsiteY10" fmla="*/ 877824 h 1127760"/>
                <a:gd name="connsiteX11" fmla="*/ 591312 w 762000"/>
                <a:gd name="connsiteY11" fmla="*/ 822960 h 1127760"/>
                <a:gd name="connsiteX12" fmla="*/ 579120 w 762000"/>
                <a:gd name="connsiteY12" fmla="*/ 786384 h 1127760"/>
                <a:gd name="connsiteX13" fmla="*/ 554736 w 762000"/>
                <a:gd name="connsiteY13" fmla="*/ 749808 h 1127760"/>
                <a:gd name="connsiteX14" fmla="*/ 548640 w 762000"/>
                <a:gd name="connsiteY14" fmla="*/ 731520 h 1127760"/>
                <a:gd name="connsiteX15" fmla="*/ 536448 w 762000"/>
                <a:gd name="connsiteY15" fmla="*/ 713232 h 1127760"/>
                <a:gd name="connsiteX16" fmla="*/ 524256 w 762000"/>
                <a:gd name="connsiteY16" fmla="*/ 676656 h 1127760"/>
                <a:gd name="connsiteX17" fmla="*/ 512064 w 762000"/>
                <a:gd name="connsiteY17" fmla="*/ 658368 h 1127760"/>
                <a:gd name="connsiteX18" fmla="*/ 505968 w 762000"/>
                <a:gd name="connsiteY18" fmla="*/ 640080 h 1127760"/>
                <a:gd name="connsiteX19" fmla="*/ 481584 w 762000"/>
                <a:gd name="connsiteY19" fmla="*/ 603504 h 1127760"/>
                <a:gd name="connsiteX20" fmla="*/ 469392 w 762000"/>
                <a:gd name="connsiteY20" fmla="*/ 585216 h 1127760"/>
                <a:gd name="connsiteX21" fmla="*/ 457200 w 762000"/>
                <a:gd name="connsiteY21" fmla="*/ 566928 h 1127760"/>
                <a:gd name="connsiteX22" fmla="*/ 438912 w 762000"/>
                <a:gd name="connsiteY22" fmla="*/ 530352 h 1127760"/>
                <a:gd name="connsiteX23" fmla="*/ 426720 w 762000"/>
                <a:gd name="connsiteY23" fmla="*/ 493776 h 1127760"/>
                <a:gd name="connsiteX24" fmla="*/ 414528 w 762000"/>
                <a:gd name="connsiteY24" fmla="*/ 475488 h 1127760"/>
                <a:gd name="connsiteX25" fmla="*/ 408432 w 762000"/>
                <a:gd name="connsiteY25" fmla="*/ 457200 h 1127760"/>
                <a:gd name="connsiteX26" fmla="*/ 390144 w 762000"/>
                <a:gd name="connsiteY26" fmla="*/ 445008 h 1127760"/>
                <a:gd name="connsiteX27" fmla="*/ 341376 w 762000"/>
                <a:gd name="connsiteY27" fmla="*/ 371856 h 1127760"/>
                <a:gd name="connsiteX28" fmla="*/ 329184 w 762000"/>
                <a:gd name="connsiteY28" fmla="*/ 353568 h 1127760"/>
                <a:gd name="connsiteX29" fmla="*/ 316992 w 762000"/>
                <a:gd name="connsiteY29" fmla="*/ 335280 h 1127760"/>
                <a:gd name="connsiteX30" fmla="*/ 298704 w 762000"/>
                <a:gd name="connsiteY30" fmla="*/ 323088 h 1127760"/>
                <a:gd name="connsiteX31" fmla="*/ 268224 w 762000"/>
                <a:gd name="connsiteY31" fmla="*/ 268224 h 1127760"/>
                <a:gd name="connsiteX32" fmla="*/ 256032 w 762000"/>
                <a:gd name="connsiteY32" fmla="*/ 249936 h 1127760"/>
                <a:gd name="connsiteX33" fmla="*/ 213360 w 762000"/>
                <a:gd name="connsiteY33" fmla="*/ 195072 h 1127760"/>
                <a:gd name="connsiteX34" fmla="*/ 182880 w 762000"/>
                <a:gd name="connsiteY34" fmla="*/ 140208 h 1127760"/>
                <a:gd name="connsiteX35" fmla="*/ 164592 w 762000"/>
                <a:gd name="connsiteY35" fmla="*/ 128016 h 1127760"/>
                <a:gd name="connsiteX36" fmla="*/ 158496 w 762000"/>
                <a:gd name="connsiteY36" fmla="*/ 109728 h 1127760"/>
                <a:gd name="connsiteX37" fmla="*/ 121920 w 762000"/>
                <a:gd name="connsiteY37" fmla="*/ 54864 h 1127760"/>
                <a:gd name="connsiteX38" fmla="*/ 109728 w 762000"/>
                <a:gd name="connsiteY38" fmla="*/ 36576 h 1127760"/>
                <a:gd name="connsiteX39" fmla="*/ 85344 w 762000"/>
                <a:gd name="connsiteY39" fmla="*/ 0 h 1127760"/>
                <a:gd name="connsiteX40" fmla="*/ 54864 w 762000"/>
                <a:gd name="connsiteY40" fmla="*/ 6096 h 1127760"/>
                <a:gd name="connsiteX41" fmla="*/ 36576 w 762000"/>
                <a:gd name="connsiteY41" fmla="*/ 18288 h 1127760"/>
                <a:gd name="connsiteX42" fmla="*/ 0 w 762000"/>
                <a:gd name="connsiteY42" fmla="*/ 36576 h 1127760"/>
                <a:gd name="connsiteX43" fmla="*/ 24384 w 762000"/>
                <a:gd name="connsiteY43" fmla="*/ 91440 h 1127760"/>
                <a:gd name="connsiteX44" fmla="*/ 42672 w 762000"/>
                <a:gd name="connsiteY44" fmla="*/ 103632 h 1127760"/>
                <a:gd name="connsiteX45" fmla="*/ 60960 w 762000"/>
                <a:gd name="connsiteY45" fmla="*/ 158496 h 1127760"/>
                <a:gd name="connsiteX46" fmla="*/ 67056 w 762000"/>
                <a:gd name="connsiteY46" fmla="*/ 176784 h 1127760"/>
                <a:gd name="connsiteX47" fmla="*/ 91440 w 762000"/>
                <a:gd name="connsiteY47" fmla="*/ 213360 h 1127760"/>
                <a:gd name="connsiteX48" fmla="*/ 115824 w 762000"/>
                <a:gd name="connsiteY48" fmla="*/ 243840 h 1127760"/>
                <a:gd name="connsiteX49" fmla="*/ 146304 w 762000"/>
                <a:gd name="connsiteY49" fmla="*/ 292608 h 1127760"/>
                <a:gd name="connsiteX50" fmla="*/ 164592 w 762000"/>
                <a:gd name="connsiteY50" fmla="*/ 347472 h 1127760"/>
                <a:gd name="connsiteX51" fmla="*/ 170688 w 762000"/>
                <a:gd name="connsiteY51" fmla="*/ 365760 h 1127760"/>
                <a:gd name="connsiteX52" fmla="*/ 182880 w 762000"/>
                <a:gd name="connsiteY52" fmla="*/ 384048 h 1127760"/>
                <a:gd name="connsiteX53" fmla="*/ 164592 w 762000"/>
                <a:gd name="connsiteY53" fmla="*/ 396240 h 1127760"/>
                <a:gd name="connsiteX54" fmla="*/ 146304 w 762000"/>
                <a:gd name="connsiteY54" fmla="*/ 402336 h 1127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762000" h="1127760">
                  <a:moveTo>
                    <a:pt x="762000" y="1127760"/>
                  </a:moveTo>
                  <a:cubicBezTo>
                    <a:pt x="753872" y="1117600"/>
                    <a:pt x="743846" y="1108702"/>
                    <a:pt x="737616" y="1097280"/>
                  </a:cubicBezTo>
                  <a:cubicBezTo>
                    <a:pt x="731462" y="1085998"/>
                    <a:pt x="729488" y="1072896"/>
                    <a:pt x="725424" y="1060704"/>
                  </a:cubicBezTo>
                  <a:cubicBezTo>
                    <a:pt x="723392" y="1054608"/>
                    <a:pt x="722892" y="1047763"/>
                    <a:pt x="719328" y="1042416"/>
                  </a:cubicBezTo>
                  <a:cubicBezTo>
                    <a:pt x="715264" y="1036320"/>
                    <a:pt x="710112" y="1030823"/>
                    <a:pt x="707136" y="1024128"/>
                  </a:cubicBezTo>
                  <a:cubicBezTo>
                    <a:pt x="701917" y="1012384"/>
                    <a:pt x="702073" y="998245"/>
                    <a:pt x="694944" y="987552"/>
                  </a:cubicBezTo>
                  <a:cubicBezTo>
                    <a:pt x="690880" y="981456"/>
                    <a:pt x="686029" y="975817"/>
                    <a:pt x="682752" y="969264"/>
                  </a:cubicBezTo>
                  <a:cubicBezTo>
                    <a:pt x="679878" y="963517"/>
                    <a:pt x="679777" y="956593"/>
                    <a:pt x="676656" y="950976"/>
                  </a:cubicBezTo>
                  <a:cubicBezTo>
                    <a:pt x="669540" y="938167"/>
                    <a:pt x="660400" y="926592"/>
                    <a:pt x="652272" y="914400"/>
                  </a:cubicBezTo>
                  <a:cubicBezTo>
                    <a:pt x="648208" y="908304"/>
                    <a:pt x="642397" y="903063"/>
                    <a:pt x="640080" y="896112"/>
                  </a:cubicBezTo>
                  <a:cubicBezTo>
                    <a:pt x="638048" y="890016"/>
                    <a:pt x="637105" y="883441"/>
                    <a:pt x="633984" y="877824"/>
                  </a:cubicBezTo>
                  <a:cubicBezTo>
                    <a:pt x="615755" y="845012"/>
                    <a:pt x="613526" y="845174"/>
                    <a:pt x="591312" y="822960"/>
                  </a:cubicBezTo>
                  <a:cubicBezTo>
                    <a:pt x="587248" y="810768"/>
                    <a:pt x="586249" y="797077"/>
                    <a:pt x="579120" y="786384"/>
                  </a:cubicBezTo>
                  <a:cubicBezTo>
                    <a:pt x="570992" y="774192"/>
                    <a:pt x="559370" y="763709"/>
                    <a:pt x="554736" y="749808"/>
                  </a:cubicBezTo>
                  <a:cubicBezTo>
                    <a:pt x="552704" y="743712"/>
                    <a:pt x="551514" y="737267"/>
                    <a:pt x="548640" y="731520"/>
                  </a:cubicBezTo>
                  <a:cubicBezTo>
                    <a:pt x="545363" y="724967"/>
                    <a:pt x="539424" y="719927"/>
                    <a:pt x="536448" y="713232"/>
                  </a:cubicBezTo>
                  <a:cubicBezTo>
                    <a:pt x="531229" y="701488"/>
                    <a:pt x="531385" y="687349"/>
                    <a:pt x="524256" y="676656"/>
                  </a:cubicBezTo>
                  <a:cubicBezTo>
                    <a:pt x="520192" y="670560"/>
                    <a:pt x="515341" y="664921"/>
                    <a:pt x="512064" y="658368"/>
                  </a:cubicBezTo>
                  <a:cubicBezTo>
                    <a:pt x="509190" y="652621"/>
                    <a:pt x="509089" y="645697"/>
                    <a:pt x="505968" y="640080"/>
                  </a:cubicBezTo>
                  <a:cubicBezTo>
                    <a:pt x="498852" y="627271"/>
                    <a:pt x="489712" y="615696"/>
                    <a:pt x="481584" y="603504"/>
                  </a:cubicBezTo>
                  <a:lnTo>
                    <a:pt x="469392" y="585216"/>
                  </a:lnTo>
                  <a:cubicBezTo>
                    <a:pt x="465328" y="579120"/>
                    <a:pt x="459517" y="573879"/>
                    <a:pt x="457200" y="566928"/>
                  </a:cubicBezTo>
                  <a:cubicBezTo>
                    <a:pt x="434968" y="500232"/>
                    <a:pt x="470425" y="601256"/>
                    <a:pt x="438912" y="530352"/>
                  </a:cubicBezTo>
                  <a:cubicBezTo>
                    <a:pt x="433693" y="518608"/>
                    <a:pt x="433849" y="504469"/>
                    <a:pt x="426720" y="493776"/>
                  </a:cubicBezTo>
                  <a:cubicBezTo>
                    <a:pt x="422656" y="487680"/>
                    <a:pt x="417805" y="482041"/>
                    <a:pt x="414528" y="475488"/>
                  </a:cubicBezTo>
                  <a:cubicBezTo>
                    <a:pt x="411654" y="469741"/>
                    <a:pt x="412446" y="462218"/>
                    <a:pt x="408432" y="457200"/>
                  </a:cubicBezTo>
                  <a:cubicBezTo>
                    <a:pt x="403855" y="451479"/>
                    <a:pt x="396240" y="449072"/>
                    <a:pt x="390144" y="445008"/>
                  </a:cubicBezTo>
                  <a:lnTo>
                    <a:pt x="341376" y="371856"/>
                  </a:lnTo>
                  <a:lnTo>
                    <a:pt x="329184" y="353568"/>
                  </a:lnTo>
                  <a:cubicBezTo>
                    <a:pt x="325120" y="347472"/>
                    <a:pt x="323088" y="339344"/>
                    <a:pt x="316992" y="335280"/>
                  </a:cubicBezTo>
                  <a:lnTo>
                    <a:pt x="298704" y="323088"/>
                  </a:lnTo>
                  <a:cubicBezTo>
                    <a:pt x="287974" y="290899"/>
                    <a:pt x="296172" y="310147"/>
                    <a:pt x="268224" y="268224"/>
                  </a:cubicBezTo>
                  <a:cubicBezTo>
                    <a:pt x="264160" y="262128"/>
                    <a:pt x="261213" y="255117"/>
                    <a:pt x="256032" y="249936"/>
                  </a:cubicBezTo>
                  <a:cubicBezTo>
                    <a:pt x="240253" y="234157"/>
                    <a:pt x="220652" y="216947"/>
                    <a:pt x="213360" y="195072"/>
                  </a:cubicBezTo>
                  <a:cubicBezTo>
                    <a:pt x="207008" y="176015"/>
                    <a:pt x="200847" y="152186"/>
                    <a:pt x="182880" y="140208"/>
                  </a:cubicBezTo>
                  <a:lnTo>
                    <a:pt x="164592" y="128016"/>
                  </a:lnTo>
                  <a:cubicBezTo>
                    <a:pt x="162560" y="121920"/>
                    <a:pt x="161617" y="115345"/>
                    <a:pt x="158496" y="109728"/>
                  </a:cubicBezTo>
                  <a:lnTo>
                    <a:pt x="121920" y="54864"/>
                  </a:lnTo>
                  <a:cubicBezTo>
                    <a:pt x="117856" y="48768"/>
                    <a:pt x="112045" y="43527"/>
                    <a:pt x="109728" y="36576"/>
                  </a:cubicBezTo>
                  <a:cubicBezTo>
                    <a:pt x="100906" y="10109"/>
                    <a:pt x="108176" y="22832"/>
                    <a:pt x="85344" y="0"/>
                  </a:cubicBezTo>
                  <a:cubicBezTo>
                    <a:pt x="75184" y="2032"/>
                    <a:pt x="64566" y="2458"/>
                    <a:pt x="54864" y="6096"/>
                  </a:cubicBezTo>
                  <a:cubicBezTo>
                    <a:pt x="48004" y="8668"/>
                    <a:pt x="43129" y="15011"/>
                    <a:pt x="36576" y="18288"/>
                  </a:cubicBezTo>
                  <a:cubicBezTo>
                    <a:pt x="-13901" y="43527"/>
                    <a:pt x="52411" y="1635"/>
                    <a:pt x="0" y="36576"/>
                  </a:cubicBezTo>
                  <a:cubicBezTo>
                    <a:pt x="6036" y="54684"/>
                    <a:pt x="9893" y="76949"/>
                    <a:pt x="24384" y="91440"/>
                  </a:cubicBezTo>
                  <a:cubicBezTo>
                    <a:pt x="29565" y="96621"/>
                    <a:pt x="36576" y="99568"/>
                    <a:pt x="42672" y="103632"/>
                  </a:cubicBezTo>
                  <a:lnTo>
                    <a:pt x="60960" y="158496"/>
                  </a:lnTo>
                  <a:cubicBezTo>
                    <a:pt x="62992" y="164592"/>
                    <a:pt x="63492" y="171437"/>
                    <a:pt x="67056" y="176784"/>
                  </a:cubicBezTo>
                  <a:cubicBezTo>
                    <a:pt x="75184" y="188976"/>
                    <a:pt x="86806" y="199459"/>
                    <a:pt x="91440" y="213360"/>
                  </a:cubicBezTo>
                  <a:cubicBezTo>
                    <a:pt x="99853" y="238599"/>
                    <a:pt x="92189" y="228084"/>
                    <a:pt x="115824" y="243840"/>
                  </a:cubicBezTo>
                  <a:cubicBezTo>
                    <a:pt x="130333" y="287367"/>
                    <a:pt x="117323" y="273287"/>
                    <a:pt x="146304" y="292608"/>
                  </a:cubicBezTo>
                  <a:lnTo>
                    <a:pt x="164592" y="347472"/>
                  </a:lnTo>
                  <a:cubicBezTo>
                    <a:pt x="166624" y="353568"/>
                    <a:pt x="167124" y="360413"/>
                    <a:pt x="170688" y="365760"/>
                  </a:cubicBezTo>
                  <a:lnTo>
                    <a:pt x="182880" y="384048"/>
                  </a:lnTo>
                  <a:cubicBezTo>
                    <a:pt x="176784" y="388112"/>
                    <a:pt x="171145" y="392963"/>
                    <a:pt x="164592" y="396240"/>
                  </a:cubicBezTo>
                  <a:cubicBezTo>
                    <a:pt x="158845" y="399114"/>
                    <a:pt x="146304" y="402336"/>
                    <a:pt x="146304" y="402336"/>
                  </a:cubicBezTo>
                </a:path>
              </a:pathLst>
            </a:custGeom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4767442B-8E43-414C-84F0-29BDF975DA67}"/>
              </a:ext>
            </a:extLst>
          </p:cNvPr>
          <p:cNvSpPr txBox="1"/>
          <p:nvPr/>
        </p:nvSpPr>
        <p:spPr>
          <a:xfrm>
            <a:off x="7856663" y="3240686"/>
            <a:ext cx="967234" cy="103332"/>
          </a:xfrm>
          <a:prstGeom prst="rect">
            <a:avLst/>
          </a:prstGeom>
          <a:solidFill>
            <a:schemeClr val="accent6">
              <a:lumMod val="40000"/>
              <a:lumOff val="60000"/>
              <a:alpha val="76000"/>
            </a:schemeClr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lang="en-MY" sz="700" dirty="0" err="1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MyStore</a:t>
            </a:r>
            <a:r>
              <a:rPr lang="en-MY" sz="7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– Shah </a:t>
            </a:r>
            <a:r>
              <a:rPr lang="en-MY" sz="700" dirty="0" err="1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Alam</a:t>
            </a:r>
            <a:endParaRPr lang="en-US" sz="7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32B198A-2BB5-49A2-8AAA-E67A886D40A2}"/>
              </a:ext>
            </a:extLst>
          </p:cNvPr>
          <p:cNvSpPr/>
          <p:nvPr/>
        </p:nvSpPr>
        <p:spPr>
          <a:xfrm>
            <a:off x="7320237" y="803916"/>
            <a:ext cx="3036488" cy="2360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51A2CE-331E-4B5E-BA93-EAA4AC0C28C3}"/>
              </a:ext>
            </a:extLst>
          </p:cNvPr>
          <p:cNvSpPr/>
          <p:nvPr/>
        </p:nvSpPr>
        <p:spPr>
          <a:xfrm>
            <a:off x="7319509" y="373019"/>
            <a:ext cx="3043797" cy="73802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508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11EB690-F14F-406F-B172-20E337BD9D8E}"/>
              </a:ext>
            </a:extLst>
          </p:cNvPr>
          <p:cNvSpPr/>
          <p:nvPr/>
        </p:nvSpPr>
        <p:spPr>
          <a:xfrm>
            <a:off x="7325033" y="370727"/>
            <a:ext cx="3026390" cy="19724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2C0FA5B-DA47-4995-946F-242651DD57E1}"/>
              </a:ext>
            </a:extLst>
          </p:cNvPr>
          <p:cNvSpPr txBox="1"/>
          <p:nvPr/>
        </p:nvSpPr>
        <p:spPr>
          <a:xfrm>
            <a:off x="7441902" y="652230"/>
            <a:ext cx="2079685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Accepted Request</a:t>
            </a:r>
            <a:endParaRPr lang="en-US" sz="1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B66DC02-8392-4038-9EC4-3B06555B4850}"/>
              </a:ext>
            </a:extLst>
          </p:cNvPr>
          <p:cNvSpPr/>
          <p:nvPr/>
        </p:nvSpPr>
        <p:spPr>
          <a:xfrm>
            <a:off x="10356727" y="373020"/>
            <a:ext cx="753725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C3936A-20F8-4EE3-8F72-E1D3378BF2A4}"/>
              </a:ext>
            </a:extLst>
          </p:cNvPr>
          <p:cNvSpPr/>
          <p:nvPr/>
        </p:nvSpPr>
        <p:spPr>
          <a:xfrm>
            <a:off x="4297917" y="379356"/>
            <a:ext cx="3026390" cy="55742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16ADAF-7F31-4824-AD90-5971164C1431}"/>
              </a:ext>
            </a:extLst>
          </p:cNvPr>
          <p:cNvSpPr txBox="1"/>
          <p:nvPr/>
        </p:nvSpPr>
        <p:spPr>
          <a:xfrm>
            <a:off x="307089" y="1553371"/>
            <a:ext cx="4395462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Login/Registration Form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for Rider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Successful/Rejected 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Edit Personal Information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Post Requests</a:t>
            </a:r>
            <a:endParaRPr lang="en-MY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Manage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Rider Accepts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Manage Accepted Requests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5DBBF495-B71A-4470-BF7B-18126DCB9C67}"/>
              </a:ext>
            </a:extLst>
          </p:cNvPr>
          <p:cNvGrpSpPr/>
          <p:nvPr/>
        </p:nvGrpSpPr>
        <p:grpSpPr>
          <a:xfrm>
            <a:off x="7441902" y="4125485"/>
            <a:ext cx="2813491" cy="1032834"/>
            <a:chOff x="7441902" y="4079779"/>
            <a:chExt cx="2813491" cy="1032834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82D8EC78-813B-4953-BA39-FDFB7CFAA342}"/>
                </a:ext>
              </a:extLst>
            </p:cNvPr>
            <p:cNvGrpSpPr/>
            <p:nvPr/>
          </p:nvGrpSpPr>
          <p:grpSpPr>
            <a:xfrm>
              <a:off x="7441902" y="4079779"/>
              <a:ext cx="2813491" cy="1032834"/>
              <a:chOff x="7441902" y="4079779"/>
              <a:chExt cx="2813491" cy="1032834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1D756424-CECC-4077-BC4A-6B582DEB2982}"/>
                  </a:ext>
                </a:extLst>
              </p:cNvPr>
              <p:cNvGrpSpPr/>
              <p:nvPr/>
            </p:nvGrpSpPr>
            <p:grpSpPr>
              <a:xfrm>
                <a:off x="7486500" y="4315336"/>
                <a:ext cx="2768893" cy="370163"/>
                <a:chOff x="7486500" y="4315336"/>
                <a:chExt cx="2768893" cy="370163"/>
              </a:xfrm>
            </p:grpSpPr>
            <p:grpSp>
              <p:nvGrpSpPr>
                <p:cNvPr id="36" name="Group 35">
                  <a:extLst>
                    <a:ext uri="{FF2B5EF4-FFF2-40B4-BE49-F238E27FC236}">
                      <a16:creationId xmlns:a16="http://schemas.microsoft.com/office/drawing/2014/main" id="{149339F8-7C1B-475A-A4ED-73FA860F4A39}"/>
                    </a:ext>
                  </a:extLst>
                </p:cNvPr>
                <p:cNvGrpSpPr/>
                <p:nvPr/>
              </p:nvGrpSpPr>
              <p:grpSpPr>
                <a:xfrm>
                  <a:off x="7486500" y="4315336"/>
                  <a:ext cx="2768893" cy="370163"/>
                  <a:chOff x="7486500" y="4335902"/>
                  <a:chExt cx="2768893" cy="370163"/>
                </a:xfrm>
              </p:grpSpPr>
              <p:grpSp>
                <p:nvGrpSpPr>
                  <p:cNvPr id="94" name="Graphic 22">
                    <a:extLst>
                      <a:ext uri="{FF2B5EF4-FFF2-40B4-BE49-F238E27FC236}">
                        <a16:creationId xmlns:a16="http://schemas.microsoft.com/office/drawing/2014/main" id="{0B678909-6EF2-4C45-9AE0-447B2CBC2A6A}"/>
                      </a:ext>
                    </a:extLst>
                  </p:cNvPr>
                  <p:cNvGrpSpPr/>
                  <p:nvPr/>
                </p:nvGrpSpPr>
                <p:grpSpPr>
                  <a:xfrm>
                    <a:off x="7486500" y="4335902"/>
                    <a:ext cx="370163" cy="370163"/>
                    <a:chOff x="5981700" y="3314700"/>
                    <a:chExt cx="474980" cy="474980"/>
                  </a:xfrm>
                </p:grpSpPr>
                <p:sp>
                  <p:nvSpPr>
                    <p:cNvPr id="96" name="Freeform: Shape 95">
                      <a:extLst>
                        <a:ext uri="{FF2B5EF4-FFF2-40B4-BE49-F238E27FC236}">
                          <a16:creationId xmlns:a16="http://schemas.microsoft.com/office/drawing/2014/main" id="{3DBF7988-24EC-470F-B339-7D78566F7DC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81700" y="3314700"/>
                      <a:ext cx="474980" cy="474980"/>
                    </a:xfrm>
                    <a:custGeom>
                      <a:avLst/>
                      <a:gdLst>
                        <a:gd name="connsiteX0" fmla="*/ 0 w 474980"/>
                        <a:gd name="connsiteY0" fmla="*/ 0 h 474980"/>
                        <a:gd name="connsiteX1" fmla="*/ 474980 w 474980"/>
                        <a:gd name="connsiteY1" fmla="*/ 0 h 474980"/>
                        <a:gd name="connsiteX2" fmla="*/ 474980 w 474980"/>
                        <a:gd name="connsiteY2" fmla="*/ 474980 h 474980"/>
                        <a:gd name="connsiteX3" fmla="*/ 0 w 474980"/>
                        <a:gd name="connsiteY3" fmla="*/ 474980 h 47498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474980" h="474980">
                          <a:moveTo>
                            <a:pt x="0" y="0"/>
                          </a:moveTo>
                          <a:lnTo>
                            <a:pt x="474980" y="0"/>
                          </a:lnTo>
                          <a:lnTo>
                            <a:pt x="474980" y="474980"/>
                          </a:lnTo>
                          <a:lnTo>
                            <a:pt x="0" y="474980"/>
                          </a:lnTo>
                          <a:close/>
                        </a:path>
                      </a:pathLst>
                    </a:custGeom>
                    <a:noFill/>
                    <a:ln w="19447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97" name="Freeform: Shape 96">
                      <a:extLst>
                        <a:ext uri="{FF2B5EF4-FFF2-40B4-BE49-F238E27FC236}">
                          <a16:creationId xmlns:a16="http://schemas.microsoft.com/office/drawing/2014/main" id="{00DB09C3-4C84-4763-9714-8F98D52D028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41072" y="3393863"/>
                      <a:ext cx="356235" cy="316653"/>
                    </a:xfrm>
                    <a:custGeom>
                      <a:avLst/>
                      <a:gdLst>
                        <a:gd name="connsiteX0" fmla="*/ 336444 w 356235"/>
                        <a:gd name="connsiteY0" fmla="*/ 0 h 316653"/>
                        <a:gd name="connsiteX1" fmla="*/ 19791 w 356235"/>
                        <a:gd name="connsiteY1" fmla="*/ 0 h 316653"/>
                        <a:gd name="connsiteX2" fmla="*/ 19791 w 356235"/>
                        <a:gd name="connsiteY2" fmla="*/ 39582 h 316653"/>
                        <a:gd name="connsiteX3" fmla="*/ 336444 w 356235"/>
                        <a:gd name="connsiteY3" fmla="*/ 39582 h 316653"/>
                        <a:gd name="connsiteX4" fmla="*/ 336444 w 356235"/>
                        <a:gd name="connsiteY4" fmla="*/ 0 h 316653"/>
                        <a:gd name="connsiteX5" fmla="*/ 356235 w 356235"/>
                        <a:gd name="connsiteY5" fmla="*/ 197908 h 316653"/>
                        <a:gd name="connsiteX6" fmla="*/ 356235 w 356235"/>
                        <a:gd name="connsiteY6" fmla="*/ 158327 h 316653"/>
                        <a:gd name="connsiteX7" fmla="*/ 336444 w 356235"/>
                        <a:gd name="connsiteY7" fmla="*/ 59373 h 316653"/>
                        <a:gd name="connsiteX8" fmla="*/ 19791 w 356235"/>
                        <a:gd name="connsiteY8" fmla="*/ 59373 h 316653"/>
                        <a:gd name="connsiteX9" fmla="*/ 0 w 356235"/>
                        <a:gd name="connsiteY9" fmla="*/ 158327 h 316653"/>
                        <a:gd name="connsiteX10" fmla="*/ 0 w 356235"/>
                        <a:gd name="connsiteY10" fmla="*/ 197908 h 316653"/>
                        <a:gd name="connsiteX11" fmla="*/ 19791 w 356235"/>
                        <a:gd name="connsiteY11" fmla="*/ 197908 h 316653"/>
                        <a:gd name="connsiteX12" fmla="*/ 19791 w 356235"/>
                        <a:gd name="connsiteY12" fmla="*/ 316653 h 316653"/>
                        <a:gd name="connsiteX13" fmla="*/ 217699 w 356235"/>
                        <a:gd name="connsiteY13" fmla="*/ 316653 h 316653"/>
                        <a:gd name="connsiteX14" fmla="*/ 217699 w 356235"/>
                        <a:gd name="connsiteY14" fmla="*/ 197908 h 316653"/>
                        <a:gd name="connsiteX15" fmla="*/ 296863 w 356235"/>
                        <a:gd name="connsiteY15" fmla="*/ 197908 h 316653"/>
                        <a:gd name="connsiteX16" fmla="*/ 296863 w 356235"/>
                        <a:gd name="connsiteY16" fmla="*/ 316653 h 316653"/>
                        <a:gd name="connsiteX17" fmla="*/ 336444 w 356235"/>
                        <a:gd name="connsiteY17" fmla="*/ 316653 h 316653"/>
                        <a:gd name="connsiteX18" fmla="*/ 336444 w 356235"/>
                        <a:gd name="connsiteY18" fmla="*/ 197908 h 316653"/>
                        <a:gd name="connsiteX19" fmla="*/ 356235 w 356235"/>
                        <a:gd name="connsiteY19" fmla="*/ 197908 h 316653"/>
                        <a:gd name="connsiteX20" fmla="*/ 178118 w 356235"/>
                        <a:gd name="connsiteY20" fmla="*/ 277072 h 316653"/>
                        <a:gd name="connsiteX21" fmla="*/ 59373 w 356235"/>
                        <a:gd name="connsiteY21" fmla="*/ 277072 h 316653"/>
                        <a:gd name="connsiteX22" fmla="*/ 59373 w 356235"/>
                        <a:gd name="connsiteY22" fmla="*/ 197908 h 316653"/>
                        <a:gd name="connsiteX23" fmla="*/ 178118 w 356235"/>
                        <a:gd name="connsiteY23" fmla="*/ 197908 h 316653"/>
                        <a:gd name="connsiteX24" fmla="*/ 178118 w 356235"/>
                        <a:gd name="connsiteY24" fmla="*/ 277072 h 3166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</a:cxnLst>
                      <a:rect l="l" t="t" r="r" b="b"/>
                      <a:pathLst>
                        <a:path w="356235" h="316653">
                          <a:moveTo>
                            <a:pt x="336444" y="0"/>
                          </a:moveTo>
                          <a:lnTo>
                            <a:pt x="19791" y="0"/>
                          </a:lnTo>
                          <a:lnTo>
                            <a:pt x="19791" y="39582"/>
                          </a:lnTo>
                          <a:lnTo>
                            <a:pt x="336444" y="39582"/>
                          </a:lnTo>
                          <a:lnTo>
                            <a:pt x="336444" y="0"/>
                          </a:lnTo>
                          <a:close/>
                          <a:moveTo>
                            <a:pt x="356235" y="197908"/>
                          </a:moveTo>
                          <a:lnTo>
                            <a:pt x="356235" y="158327"/>
                          </a:lnTo>
                          <a:lnTo>
                            <a:pt x="336444" y="59373"/>
                          </a:lnTo>
                          <a:lnTo>
                            <a:pt x="19791" y="59373"/>
                          </a:lnTo>
                          <a:lnTo>
                            <a:pt x="0" y="158327"/>
                          </a:lnTo>
                          <a:lnTo>
                            <a:pt x="0" y="197908"/>
                          </a:lnTo>
                          <a:lnTo>
                            <a:pt x="19791" y="197908"/>
                          </a:lnTo>
                          <a:lnTo>
                            <a:pt x="19791" y="316653"/>
                          </a:lnTo>
                          <a:lnTo>
                            <a:pt x="217699" y="316653"/>
                          </a:lnTo>
                          <a:lnTo>
                            <a:pt x="217699" y="197908"/>
                          </a:lnTo>
                          <a:lnTo>
                            <a:pt x="296863" y="197908"/>
                          </a:lnTo>
                          <a:lnTo>
                            <a:pt x="296863" y="316653"/>
                          </a:lnTo>
                          <a:lnTo>
                            <a:pt x="336444" y="316653"/>
                          </a:lnTo>
                          <a:lnTo>
                            <a:pt x="336444" y="197908"/>
                          </a:lnTo>
                          <a:lnTo>
                            <a:pt x="356235" y="197908"/>
                          </a:lnTo>
                          <a:close/>
                          <a:moveTo>
                            <a:pt x="178118" y="277072"/>
                          </a:moveTo>
                          <a:lnTo>
                            <a:pt x="59373" y="277072"/>
                          </a:lnTo>
                          <a:lnTo>
                            <a:pt x="59373" y="197908"/>
                          </a:lnTo>
                          <a:lnTo>
                            <a:pt x="178118" y="197908"/>
                          </a:lnTo>
                          <a:lnTo>
                            <a:pt x="178118" y="277072"/>
                          </a:lnTo>
                          <a:close/>
                        </a:path>
                      </a:pathLst>
                    </a:custGeom>
                    <a:solidFill>
                      <a:schemeClr val="accent6">
                        <a:lumMod val="50000"/>
                      </a:schemeClr>
                    </a:solidFill>
                    <a:ln w="19447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D9CEA277-B0F6-4E00-8C6F-B21C0D8E160A}"/>
                      </a:ext>
                    </a:extLst>
                  </p:cNvPr>
                  <p:cNvSpPr txBox="1"/>
                  <p:nvPr/>
                </p:nvSpPr>
                <p:spPr>
                  <a:xfrm>
                    <a:off x="7915675" y="4384682"/>
                    <a:ext cx="233971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MY" sz="1200" dirty="0" err="1">
                        <a:solidFill>
                          <a:schemeClr val="accent6">
                            <a:lumMod val="50000"/>
                          </a:schemeClr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rPr>
                      <a:t>MyStore</a:t>
                    </a:r>
                    <a:r>
                      <a:rPr lang="en-MY" sz="120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rPr>
                      <a:t> – Shah </a:t>
                    </a:r>
                    <a:r>
                      <a:rPr lang="en-MY" sz="1200" dirty="0" err="1">
                        <a:solidFill>
                          <a:schemeClr val="accent6">
                            <a:lumMod val="50000"/>
                          </a:schemeClr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rPr>
                      <a:t>Alam</a:t>
                    </a:r>
                    <a:endParaRPr lang="en-US" sz="1200" dirty="0">
                      <a:solidFill>
                        <a:schemeClr val="accent6">
                          <a:lumMod val="50000"/>
                        </a:schemeClr>
                      </a:solidFill>
                      <a:latin typeface="Roboto" panose="02000000000000000000" pitchFamily="2" charset="0"/>
                      <a:ea typeface="Roboto" panose="02000000000000000000" pitchFamily="2" charset="0"/>
                    </a:endParaRPr>
                  </a:p>
                </p:txBody>
              </p:sp>
            </p:grpSp>
            <p:sp>
              <p:nvSpPr>
                <p:cNvPr id="112" name="Freeform: Shape 111">
                  <a:extLst>
                    <a:ext uri="{FF2B5EF4-FFF2-40B4-BE49-F238E27FC236}">
                      <a16:creationId xmlns:a16="http://schemas.microsoft.com/office/drawing/2014/main" id="{BEBEDE87-8C18-49DA-AD04-F6BCC7A6D071}"/>
                    </a:ext>
                  </a:extLst>
                </p:cNvPr>
                <p:cNvSpPr/>
                <p:nvPr/>
              </p:nvSpPr>
              <p:spPr>
                <a:xfrm>
                  <a:off x="10020409" y="4387637"/>
                  <a:ext cx="228600" cy="228600"/>
                </a:xfrm>
                <a:custGeom>
                  <a:avLst/>
                  <a:gdLst>
                    <a:gd name="connsiteX0" fmla="*/ 0 w 228600"/>
                    <a:gd name="connsiteY0" fmla="*/ 0 h 228600"/>
                    <a:gd name="connsiteX1" fmla="*/ 228600 w 228600"/>
                    <a:gd name="connsiteY1" fmla="*/ 0 h 228600"/>
                    <a:gd name="connsiteX2" fmla="*/ 228600 w 228600"/>
                    <a:gd name="connsiteY2" fmla="*/ 228600 h 228600"/>
                    <a:gd name="connsiteX3" fmla="*/ 0 w 228600"/>
                    <a:gd name="connsiteY3" fmla="*/ 228600 h 228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28600" h="228600">
                      <a:moveTo>
                        <a:pt x="0" y="0"/>
                      </a:moveTo>
                      <a:lnTo>
                        <a:pt x="228600" y="0"/>
                      </a:lnTo>
                      <a:lnTo>
                        <a:pt x="228600" y="228600"/>
                      </a:lnTo>
                      <a:lnTo>
                        <a:pt x="0" y="228600"/>
                      </a:lnTo>
                      <a:close/>
                    </a:path>
                  </a:pathLst>
                </a:custGeom>
                <a:no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D40AA53F-7B81-495D-9FB7-511323575DE8}"/>
                  </a:ext>
                </a:extLst>
              </p:cNvPr>
              <p:cNvGrpSpPr/>
              <p:nvPr/>
            </p:nvGrpSpPr>
            <p:grpSpPr>
              <a:xfrm>
                <a:off x="7532769" y="4824934"/>
                <a:ext cx="2722624" cy="287679"/>
                <a:chOff x="7532769" y="4824934"/>
                <a:chExt cx="2722624" cy="287679"/>
              </a:xfrm>
            </p:grpSpPr>
            <p:grpSp>
              <p:nvGrpSpPr>
                <p:cNvPr id="37" name="Group 36">
                  <a:extLst>
                    <a:ext uri="{FF2B5EF4-FFF2-40B4-BE49-F238E27FC236}">
                      <a16:creationId xmlns:a16="http://schemas.microsoft.com/office/drawing/2014/main" id="{034C427B-FCD4-44E6-9BED-7F2941538789}"/>
                    </a:ext>
                  </a:extLst>
                </p:cNvPr>
                <p:cNvGrpSpPr/>
                <p:nvPr/>
              </p:nvGrpSpPr>
              <p:grpSpPr>
                <a:xfrm>
                  <a:off x="7532769" y="4824934"/>
                  <a:ext cx="2722624" cy="287679"/>
                  <a:chOff x="7532769" y="4845500"/>
                  <a:chExt cx="2722624" cy="287679"/>
                </a:xfrm>
              </p:grpSpPr>
              <p:grpSp>
                <p:nvGrpSpPr>
                  <p:cNvPr id="102" name="Graphic 29">
                    <a:extLst>
                      <a:ext uri="{FF2B5EF4-FFF2-40B4-BE49-F238E27FC236}">
                        <a16:creationId xmlns:a16="http://schemas.microsoft.com/office/drawing/2014/main" id="{D2F85304-43B7-488C-A177-FB1FBF49493C}"/>
                      </a:ext>
                    </a:extLst>
                  </p:cNvPr>
                  <p:cNvGrpSpPr/>
                  <p:nvPr/>
                </p:nvGrpSpPr>
                <p:grpSpPr>
                  <a:xfrm>
                    <a:off x="7532769" y="4845500"/>
                    <a:ext cx="277624" cy="277624"/>
                    <a:chOff x="5981700" y="3314700"/>
                    <a:chExt cx="228600" cy="228600"/>
                  </a:xfrm>
                </p:grpSpPr>
                <p:sp>
                  <p:nvSpPr>
                    <p:cNvPr id="103" name="Freeform: Shape 102">
                      <a:extLst>
                        <a:ext uri="{FF2B5EF4-FFF2-40B4-BE49-F238E27FC236}">
                          <a16:creationId xmlns:a16="http://schemas.microsoft.com/office/drawing/2014/main" id="{5D6B6345-BA67-42D8-AC93-2DA15190F1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81700" y="3314700"/>
                      <a:ext cx="228600" cy="228600"/>
                    </a:xfrm>
                    <a:custGeom>
                      <a:avLst/>
                      <a:gdLst>
                        <a:gd name="connsiteX0" fmla="*/ 0 w 228600"/>
                        <a:gd name="connsiteY0" fmla="*/ 0 h 228600"/>
                        <a:gd name="connsiteX1" fmla="*/ 228600 w 228600"/>
                        <a:gd name="connsiteY1" fmla="*/ 0 h 228600"/>
                        <a:gd name="connsiteX2" fmla="*/ 228600 w 228600"/>
                        <a:gd name="connsiteY2" fmla="*/ 228600 h 228600"/>
                        <a:gd name="connsiteX3" fmla="*/ 0 w 228600"/>
                        <a:gd name="connsiteY3" fmla="*/ 228600 h 2286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28600" h="228600">
                          <a:moveTo>
                            <a:pt x="0" y="0"/>
                          </a:moveTo>
                          <a:lnTo>
                            <a:pt x="228600" y="0"/>
                          </a:lnTo>
                          <a:lnTo>
                            <a:pt x="228600" y="228600"/>
                          </a:lnTo>
                          <a:lnTo>
                            <a:pt x="0" y="228600"/>
                          </a:lnTo>
                          <a:close/>
                        </a:path>
                      </a:pathLst>
                    </a:custGeom>
                    <a:noFill/>
                    <a:ln w="317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04" name="Freeform: Shape 103">
                      <a:extLst>
                        <a:ext uri="{FF2B5EF4-FFF2-40B4-BE49-F238E27FC236}">
                          <a16:creationId xmlns:a16="http://schemas.microsoft.com/office/drawing/2014/main" id="{A8247CC4-3602-49F1-84D3-B9463EE84CB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1225" y="3368992"/>
                      <a:ext cx="133350" cy="145732"/>
                    </a:xfrm>
                    <a:custGeom>
                      <a:avLst/>
                      <a:gdLst>
                        <a:gd name="connsiteX0" fmla="*/ 68294 w 133350"/>
                        <a:gd name="connsiteY0" fmla="*/ 0 h 145732"/>
                        <a:gd name="connsiteX1" fmla="*/ 0 w 133350"/>
                        <a:gd name="connsiteY1" fmla="*/ 45529 h 145732"/>
                        <a:gd name="connsiteX2" fmla="*/ 0 w 133350"/>
                        <a:gd name="connsiteY2" fmla="*/ 145733 h 145732"/>
                        <a:gd name="connsiteX3" fmla="*/ 47625 w 133350"/>
                        <a:gd name="connsiteY3" fmla="*/ 145733 h 145732"/>
                        <a:gd name="connsiteX4" fmla="*/ 47625 w 133350"/>
                        <a:gd name="connsiteY4" fmla="*/ 69533 h 145732"/>
                        <a:gd name="connsiteX5" fmla="*/ 85725 w 133350"/>
                        <a:gd name="connsiteY5" fmla="*/ 69533 h 145732"/>
                        <a:gd name="connsiteX6" fmla="*/ 85725 w 133350"/>
                        <a:gd name="connsiteY6" fmla="*/ 145733 h 145732"/>
                        <a:gd name="connsiteX7" fmla="*/ 133350 w 133350"/>
                        <a:gd name="connsiteY7" fmla="*/ 145733 h 145732"/>
                        <a:gd name="connsiteX8" fmla="*/ 133350 w 133350"/>
                        <a:gd name="connsiteY8" fmla="*/ 43339 h 1457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33350" h="145732">
                          <a:moveTo>
                            <a:pt x="68294" y="0"/>
                          </a:moveTo>
                          <a:lnTo>
                            <a:pt x="0" y="45529"/>
                          </a:lnTo>
                          <a:lnTo>
                            <a:pt x="0" y="145733"/>
                          </a:lnTo>
                          <a:lnTo>
                            <a:pt x="47625" y="145733"/>
                          </a:lnTo>
                          <a:lnTo>
                            <a:pt x="47625" y="69533"/>
                          </a:lnTo>
                          <a:lnTo>
                            <a:pt x="85725" y="69533"/>
                          </a:lnTo>
                          <a:lnTo>
                            <a:pt x="85725" y="145733"/>
                          </a:lnTo>
                          <a:lnTo>
                            <a:pt x="133350" y="145733"/>
                          </a:lnTo>
                          <a:lnTo>
                            <a:pt x="133350" y="43339"/>
                          </a:lnTo>
                          <a:close/>
                        </a:path>
                      </a:pathLst>
                    </a:custGeom>
                    <a:solidFill>
                      <a:schemeClr val="accent6">
                        <a:lumMod val="50000"/>
                      </a:schemeClr>
                    </a:solidFill>
                    <a:ln w="317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07" name="Freeform: Shape 106">
                      <a:extLst>
                        <a:ext uri="{FF2B5EF4-FFF2-40B4-BE49-F238E27FC236}">
                          <a16:creationId xmlns:a16="http://schemas.microsoft.com/office/drawing/2014/main" id="{33751EC0-F097-4DC8-9F1A-1DA0DFAA30E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43625" y="3381375"/>
                      <a:ext cx="19050" cy="19050"/>
                    </a:xfrm>
                    <a:custGeom>
                      <a:avLst/>
                      <a:gdLst>
                        <a:gd name="connsiteX0" fmla="*/ 0 w 19050"/>
                        <a:gd name="connsiteY0" fmla="*/ 0 h 19050"/>
                        <a:gd name="connsiteX1" fmla="*/ 19050 w 19050"/>
                        <a:gd name="connsiteY1" fmla="*/ 0 h 19050"/>
                        <a:gd name="connsiteX2" fmla="*/ 19050 w 19050"/>
                        <a:gd name="connsiteY2" fmla="*/ 19050 h 19050"/>
                        <a:gd name="connsiteX3" fmla="*/ 0 w 19050"/>
                        <a:gd name="connsiteY3" fmla="*/ 19050 h 190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9050" h="19050">
                          <a:moveTo>
                            <a:pt x="0" y="0"/>
                          </a:moveTo>
                          <a:lnTo>
                            <a:pt x="19050" y="0"/>
                          </a:lnTo>
                          <a:lnTo>
                            <a:pt x="19050" y="19050"/>
                          </a:lnTo>
                          <a:lnTo>
                            <a:pt x="0" y="19050"/>
                          </a:lnTo>
                          <a:close/>
                        </a:path>
                      </a:pathLst>
                    </a:custGeom>
                    <a:noFill/>
                    <a:ln w="317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08" name="Freeform: Shape 107">
                      <a:extLst>
                        <a:ext uri="{FF2B5EF4-FFF2-40B4-BE49-F238E27FC236}">
                          <a16:creationId xmlns:a16="http://schemas.microsoft.com/office/drawing/2014/main" id="{71DC5A7B-3201-47C5-8138-BE33E8A13D2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76950" y="3343275"/>
                      <a:ext cx="123825" cy="171450"/>
                    </a:xfrm>
                    <a:custGeom>
                      <a:avLst/>
                      <a:gdLst>
                        <a:gd name="connsiteX0" fmla="*/ 0 w 123825"/>
                        <a:gd name="connsiteY0" fmla="*/ 0 h 171450"/>
                        <a:gd name="connsiteX1" fmla="*/ 0 w 123825"/>
                        <a:gd name="connsiteY1" fmla="*/ 14383 h 171450"/>
                        <a:gd name="connsiteX2" fmla="*/ 19050 w 123825"/>
                        <a:gd name="connsiteY2" fmla="*/ 27051 h 171450"/>
                        <a:gd name="connsiteX3" fmla="*/ 35528 w 123825"/>
                        <a:gd name="connsiteY3" fmla="*/ 38100 h 171450"/>
                        <a:gd name="connsiteX4" fmla="*/ 47625 w 123825"/>
                        <a:gd name="connsiteY4" fmla="*/ 38100 h 171450"/>
                        <a:gd name="connsiteX5" fmla="*/ 47625 w 123825"/>
                        <a:gd name="connsiteY5" fmla="*/ 46196 h 171450"/>
                        <a:gd name="connsiteX6" fmla="*/ 66675 w 123825"/>
                        <a:gd name="connsiteY6" fmla="*/ 58960 h 171450"/>
                        <a:gd name="connsiteX7" fmla="*/ 66675 w 123825"/>
                        <a:gd name="connsiteY7" fmla="*/ 76200 h 171450"/>
                        <a:gd name="connsiteX8" fmla="*/ 85725 w 123825"/>
                        <a:gd name="connsiteY8" fmla="*/ 76200 h 171450"/>
                        <a:gd name="connsiteX9" fmla="*/ 85725 w 123825"/>
                        <a:gd name="connsiteY9" fmla="*/ 95250 h 171450"/>
                        <a:gd name="connsiteX10" fmla="*/ 66675 w 123825"/>
                        <a:gd name="connsiteY10" fmla="*/ 95250 h 171450"/>
                        <a:gd name="connsiteX11" fmla="*/ 66675 w 123825"/>
                        <a:gd name="connsiteY11" fmla="*/ 114300 h 171450"/>
                        <a:gd name="connsiteX12" fmla="*/ 85725 w 123825"/>
                        <a:gd name="connsiteY12" fmla="*/ 114300 h 171450"/>
                        <a:gd name="connsiteX13" fmla="*/ 85725 w 123825"/>
                        <a:gd name="connsiteY13" fmla="*/ 133350 h 171450"/>
                        <a:gd name="connsiteX14" fmla="*/ 66675 w 123825"/>
                        <a:gd name="connsiteY14" fmla="*/ 133350 h 171450"/>
                        <a:gd name="connsiteX15" fmla="*/ 66675 w 123825"/>
                        <a:gd name="connsiteY15" fmla="*/ 171450 h 171450"/>
                        <a:gd name="connsiteX16" fmla="*/ 123825 w 123825"/>
                        <a:gd name="connsiteY16" fmla="*/ 171450 h 171450"/>
                        <a:gd name="connsiteX17" fmla="*/ 123825 w 123825"/>
                        <a:gd name="connsiteY17" fmla="*/ 0 h 171450"/>
                        <a:gd name="connsiteX18" fmla="*/ 0 w 123825"/>
                        <a:gd name="connsiteY18" fmla="*/ 0 h 171450"/>
                        <a:gd name="connsiteX19" fmla="*/ 85725 w 123825"/>
                        <a:gd name="connsiteY19" fmla="*/ 57150 h 171450"/>
                        <a:gd name="connsiteX20" fmla="*/ 66675 w 123825"/>
                        <a:gd name="connsiteY20" fmla="*/ 57150 h 171450"/>
                        <a:gd name="connsiteX21" fmla="*/ 66675 w 123825"/>
                        <a:gd name="connsiteY21" fmla="*/ 38100 h 171450"/>
                        <a:gd name="connsiteX22" fmla="*/ 85725 w 123825"/>
                        <a:gd name="connsiteY22" fmla="*/ 38100 h 171450"/>
                        <a:gd name="connsiteX23" fmla="*/ 85725 w 123825"/>
                        <a:gd name="connsiteY23" fmla="*/ 57150 h 1714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</a:cxnLst>
                      <a:rect l="l" t="t" r="r" b="b"/>
                      <a:pathLst>
                        <a:path w="123825" h="171450">
                          <a:moveTo>
                            <a:pt x="0" y="0"/>
                          </a:moveTo>
                          <a:lnTo>
                            <a:pt x="0" y="14383"/>
                          </a:lnTo>
                          <a:lnTo>
                            <a:pt x="19050" y="27051"/>
                          </a:lnTo>
                          <a:lnTo>
                            <a:pt x="35528" y="38100"/>
                          </a:lnTo>
                          <a:lnTo>
                            <a:pt x="47625" y="38100"/>
                          </a:lnTo>
                          <a:lnTo>
                            <a:pt x="47625" y="46196"/>
                          </a:lnTo>
                          <a:lnTo>
                            <a:pt x="66675" y="58960"/>
                          </a:lnTo>
                          <a:lnTo>
                            <a:pt x="66675" y="76200"/>
                          </a:lnTo>
                          <a:lnTo>
                            <a:pt x="85725" y="76200"/>
                          </a:lnTo>
                          <a:lnTo>
                            <a:pt x="85725" y="95250"/>
                          </a:lnTo>
                          <a:lnTo>
                            <a:pt x="66675" y="95250"/>
                          </a:lnTo>
                          <a:lnTo>
                            <a:pt x="66675" y="114300"/>
                          </a:lnTo>
                          <a:lnTo>
                            <a:pt x="85725" y="114300"/>
                          </a:lnTo>
                          <a:lnTo>
                            <a:pt x="85725" y="133350"/>
                          </a:lnTo>
                          <a:lnTo>
                            <a:pt x="66675" y="133350"/>
                          </a:lnTo>
                          <a:lnTo>
                            <a:pt x="66675" y="171450"/>
                          </a:lnTo>
                          <a:lnTo>
                            <a:pt x="123825" y="171450"/>
                          </a:lnTo>
                          <a:lnTo>
                            <a:pt x="123825" y="0"/>
                          </a:lnTo>
                          <a:lnTo>
                            <a:pt x="0" y="0"/>
                          </a:lnTo>
                          <a:close/>
                          <a:moveTo>
                            <a:pt x="85725" y="57150"/>
                          </a:moveTo>
                          <a:lnTo>
                            <a:pt x="66675" y="57150"/>
                          </a:lnTo>
                          <a:lnTo>
                            <a:pt x="66675" y="38100"/>
                          </a:lnTo>
                          <a:lnTo>
                            <a:pt x="85725" y="38100"/>
                          </a:lnTo>
                          <a:lnTo>
                            <a:pt x="85725" y="57150"/>
                          </a:lnTo>
                          <a:close/>
                        </a:path>
                      </a:pathLst>
                    </a:custGeom>
                    <a:solidFill>
                      <a:schemeClr val="accent6">
                        <a:lumMod val="50000"/>
                      </a:schemeClr>
                    </a:solidFill>
                    <a:ln w="317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110" name="TextBox 109">
                    <a:extLst>
                      <a:ext uri="{FF2B5EF4-FFF2-40B4-BE49-F238E27FC236}">
                        <a16:creationId xmlns:a16="http://schemas.microsoft.com/office/drawing/2014/main" id="{A95D8B48-A3B2-426E-878B-6FF81122F3AD}"/>
                      </a:ext>
                    </a:extLst>
                  </p:cNvPr>
                  <p:cNvSpPr txBox="1"/>
                  <p:nvPr/>
                </p:nvSpPr>
                <p:spPr>
                  <a:xfrm>
                    <a:off x="7915675" y="4856180"/>
                    <a:ext cx="233971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MY" sz="120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rPr>
                      <a:t>No3, Jalan Example 9/32</a:t>
                    </a:r>
                  </a:p>
                </p:txBody>
              </p:sp>
            </p:grpSp>
            <p:sp>
              <p:nvSpPr>
                <p:cNvPr id="119" name="Freeform: Shape 118">
                  <a:extLst>
                    <a:ext uri="{FF2B5EF4-FFF2-40B4-BE49-F238E27FC236}">
                      <a16:creationId xmlns:a16="http://schemas.microsoft.com/office/drawing/2014/main" id="{A740A041-E79A-4ECA-9DCE-8188C00A9179}"/>
                    </a:ext>
                  </a:extLst>
                </p:cNvPr>
                <p:cNvSpPr/>
                <p:nvPr/>
              </p:nvSpPr>
              <p:spPr>
                <a:xfrm>
                  <a:off x="10020409" y="4839254"/>
                  <a:ext cx="228600" cy="228600"/>
                </a:xfrm>
                <a:custGeom>
                  <a:avLst/>
                  <a:gdLst>
                    <a:gd name="connsiteX0" fmla="*/ 0 w 228600"/>
                    <a:gd name="connsiteY0" fmla="*/ 0 h 228600"/>
                    <a:gd name="connsiteX1" fmla="*/ 228600 w 228600"/>
                    <a:gd name="connsiteY1" fmla="*/ 0 h 228600"/>
                    <a:gd name="connsiteX2" fmla="*/ 228600 w 228600"/>
                    <a:gd name="connsiteY2" fmla="*/ 228600 h 228600"/>
                    <a:gd name="connsiteX3" fmla="*/ 0 w 228600"/>
                    <a:gd name="connsiteY3" fmla="*/ 228600 h 228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28600" h="228600">
                      <a:moveTo>
                        <a:pt x="0" y="0"/>
                      </a:moveTo>
                      <a:lnTo>
                        <a:pt x="228600" y="0"/>
                      </a:lnTo>
                      <a:lnTo>
                        <a:pt x="228600" y="228600"/>
                      </a:lnTo>
                      <a:lnTo>
                        <a:pt x="0" y="228600"/>
                      </a:lnTo>
                      <a:close/>
                    </a:path>
                  </a:pathLst>
                </a:custGeom>
                <a:no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C37193EC-DF4B-4A2D-B304-DC07A7AA1D1F}"/>
                  </a:ext>
                </a:extLst>
              </p:cNvPr>
              <p:cNvSpPr txBox="1"/>
              <p:nvPr/>
            </p:nvSpPr>
            <p:spPr>
              <a:xfrm>
                <a:off x="7441902" y="4079779"/>
                <a:ext cx="2505748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1000" dirty="0">
                    <a:solidFill>
                      <a:schemeClr val="accent6">
                        <a:lumMod val="7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Request #2</a:t>
                </a:r>
              </a:p>
            </p:txBody>
          </p:sp>
        </p:grp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FE8411D0-3FEB-4F3B-8258-CB40D660DE1F}"/>
                </a:ext>
              </a:extLst>
            </p:cNvPr>
            <p:cNvSpPr/>
            <p:nvPr/>
          </p:nvSpPr>
          <p:spPr>
            <a:xfrm>
              <a:off x="10034162" y="4431459"/>
              <a:ext cx="201093" cy="201093"/>
            </a:xfrm>
            <a:custGeom>
              <a:avLst/>
              <a:gdLst>
                <a:gd name="connsiteX0" fmla="*/ 986930 w 1044370"/>
                <a:gd name="connsiteY0" fmla="*/ 718295 h 1044370"/>
                <a:gd name="connsiteX1" fmla="*/ 782117 w 1044370"/>
                <a:gd name="connsiteY1" fmla="*/ 685803 h 1044370"/>
                <a:gd name="connsiteX2" fmla="*/ 723517 w 1044370"/>
                <a:gd name="connsiteY2" fmla="*/ 699728 h 1044370"/>
                <a:gd name="connsiteX3" fmla="*/ 632424 w 1044370"/>
                <a:gd name="connsiteY3" fmla="*/ 814029 h 1044370"/>
                <a:gd name="connsiteX4" fmla="*/ 232663 w 1044370"/>
                <a:gd name="connsiteY4" fmla="*/ 417748 h 1044370"/>
                <a:gd name="connsiteX5" fmla="*/ 345803 w 1044370"/>
                <a:gd name="connsiteY5" fmla="*/ 321434 h 1044370"/>
                <a:gd name="connsiteX6" fmla="*/ 359728 w 1044370"/>
                <a:gd name="connsiteY6" fmla="*/ 262253 h 1044370"/>
                <a:gd name="connsiteX7" fmla="*/ 327236 w 1044370"/>
                <a:gd name="connsiteY7" fmla="*/ 57440 h 1044370"/>
                <a:gd name="connsiteX8" fmla="*/ 269796 w 1044370"/>
                <a:gd name="connsiteY8" fmla="*/ 0 h 1044370"/>
                <a:gd name="connsiteX9" fmla="*/ 69045 w 1044370"/>
                <a:gd name="connsiteY9" fmla="*/ 0 h 1044370"/>
                <a:gd name="connsiteX10" fmla="*/ 0 w 1044370"/>
                <a:gd name="connsiteY10" fmla="*/ 57440 h 1044370"/>
                <a:gd name="connsiteX11" fmla="*/ 986930 w 1044370"/>
                <a:gd name="connsiteY11" fmla="*/ 1044371 h 1044370"/>
                <a:gd name="connsiteX12" fmla="*/ 1044371 w 1044370"/>
                <a:gd name="connsiteY12" fmla="*/ 975906 h 1044370"/>
                <a:gd name="connsiteX13" fmla="*/ 1044371 w 1044370"/>
                <a:gd name="connsiteY13" fmla="*/ 775735 h 1044370"/>
                <a:gd name="connsiteX14" fmla="*/ 986930 w 1044370"/>
                <a:gd name="connsiteY14" fmla="*/ 718295 h 1044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44370" h="1044370">
                  <a:moveTo>
                    <a:pt x="986930" y="718295"/>
                  </a:moveTo>
                  <a:cubicBezTo>
                    <a:pt x="915565" y="718295"/>
                    <a:pt x="846520" y="706691"/>
                    <a:pt x="782117" y="685803"/>
                  </a:cubicBezTo>
                  <a:cubicBezTo>
                    <a:pt x="761810" y="678841"/>
                    <a:pt x="739182" y="684063"/>
                    <a:pt x="723517" y="699728"/>
                  </a:cubicBezTo>
                  <a:lnTo>
                    <a:pt x="632424" y="814029"/>
                  </a:lnTo>
                  <a:cubicBezTo>
                    <a:pt x="468226" y="735701"/>
                    <a:pt x="314472" y="587749"/>
                    <a:pt x="232663" y="417748"/>
                  </a:cubicBezTo>
                  <a:lnTo>
                    <a:pt x="345803" y="321434"/>
                  </a:lnTo>
                  <a:cubicBezTo>
                    <a:pt x="361468" y="305188"/>
                    <a:pt x="366110" y="282560"/>
                    <a:pt x="359728" y="262253"/>
                  </a:cubicBezTo>
                  <a:cubicBezTo>
                    <a:pt x="338260" y="197850"/>
                    <a:pt x="327236" y="128806"/>
                    <a:pt x="327236" y="57440"/>
                  </a:cubicBezTo>
                  <a:cubicBezTo>
                    <a:pt x="327236" y="26109"/>
                    <a:pt x="301127" y="0"/>
                    <a:pt x="269796" y="0"/>
                  </a:cubicBezTo>
                  <a:lnTo>
                    <a:pt x="69045" y="0"/>
                  </a:lnTo>
                  <a:cubicBezTo>
                    <a:pt x="37713" y="0"/>
                    <a:pt x="0" y="13925"/>
                    <a:pt x="0" y="57440"/>
                  </a:cubicBezTo>
                  <a:cubicBezTo>
                    <a:pt x="0" y="596452"/>
                    <a:pt x="448499" y="1044371"/>
                    <a:pt x="986930" y="1044371"/>
                  </a:cubicBezTo>
                  <a:cubicBezTo>
                    <a:pt x="1028125" y="1044371"/>
                    <a:pt x="1044371" y="1007818"/>
                    <a:pt x="1044371" y="975906"/>
                  </a:cubicBezTo>
                  <a:lnTo>
                    <a:pt x="1044371" y="775735"/>
                  </a:lnTo>
                  <a:cubicBezTo>
                    <a:pt x="1044371" y="744404"/>
                    <a:pt x="1018261" y="718295"/>
                    <a:pt x="986930" y="718295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9DDFCC81-D4CB-47DB-BD75-8F33E40B85F8}"/>
              </a:ext>
            </a:extLst>
          </p:cNvPr>
          <p:cNvGrpSpPr/>
          <p:nvPr/>
        </p:nvGrpSpPr>
        <p:grpSpPr>
          <a:xfrm>
            <a:off x="7441902" y="5323114"/>
            <a:ext cx="932478" cy="338130"/>
            <a:chOff x="9428718" y="3581400"/>
            <a:chExt cx="805884" cy="338130"/>
          </a:xfrm>
        </p:grpSpPr>
        <p:sp>
          <p:nvSpPr>
            <p:cNvPr id="142" name="Rectangle: Rounded Corners 141">
              <a:extLst>
                <a:ext uri="{FF2B5EF4-FFF2-40B4-BE49-F238E27FC236}">
                  <a16:creationId xmlns:a16="http://schemas.microsoft.com/office/drawing/2014/main" id="{FD8A29D3-C390-4B1B-B54E-784BB3100350}"/>
                </a:ext>
              </a:extLst>
            </p:cNvPr>
            <p:cNvSpPr/>
            <p:nvPr/>
          </p:nvSpPr>
          <p:spPr>
            <a:xfrm>
              <a:off x="9428718" y="3581400"/>
              <a:ext cx="805884" cy="338130"/>
            </a:xfrm>
            <a:prstGeom prst="roundRect">
              <a:avLst>
                <a:gd name="adj" fmla="val 4600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127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381F1FF5-A95D-4574-ABCB-982EACF323A3}"/>
                </a:ext>
              </a:extLst>
            </p:cNvPr>
            <p:cNvSpPr txBox="1"/>
            <p:nvPr/>
          </p:nvSpPr>
          <p:spPr>
            <a:xfrm>
              <a:off x="9428718" y="3606376"/>
              <a:ext cx="80588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2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Cancel</a:t>
              </a:r>
              <a:endParaRPr lang="en-US" sz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B28CDCA9-0D7C-4E9E-853D-DCBF7D14D4A7}"/>
              </a:ext>
            </a:extLst>
          </p:cNvPr>
          <p:cNvGrpSpPr/>
          <p:nvPr/>
        </p:nvGrpSpPr>
        <p:grpSpPr>
          <a:xfrm>
            <a:off x="8485641" y="5323114"/>
            <a:ext cx="1769752" cy="338130"/>
            <a:chOff x="9428718" y="3581400"/>
            <a:chExt cx="805884" cy="338130"/>
          </a:xfrm>
        </p:grpSpPr>
        <p:sp>
          <p:nvSpPr>
            <p:cNvPr id="145" name="Rectangle: Rounded Corners 144">
              <a:extLst>
                <a:ext uri="{FF2B5EF4-FFF2-40B4-BE49-F238E27FC236}">
                  <a16:creationId xmlns:a16="http://schemas.microsoft.com/office/drawing/2014/main" id="{FAD561A7-C8C3-4F4E-8553-518BA6ED4935}"/>
                </a:ext>
              </a:extLst>
            </p:cNvPr>
            <p:cNvSpPr/>
            <p:nvPr/>
          </p:nvSpPr>
          <p:spPr>
            <a:xfrm>
              <a:off x="9428718" y="3581400"/>
              <a:ext cx="805884" cy="338130"/>
            </a:xfrm>
            <a:prstGeom prst="roundRect">
              <a:avLst>
                <a:gd name="adj" fmla="val 460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  <a:effectLst>
              <a:outerShdw blurRad="127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68321538-4CFD-44DE-A3A6-2DA324987E16}"/>
                </a:ext>
              </a:extLst>
            </p:cNvPr>
            <p:cNvSpPr txBox="1"/>
            <p:nvPr/>
          </p:nvSpPr>
          <p:spPr>
            <a:xfrm>
              <a:off x="9428718" y="3606376"/>
              <a:ext cx="80588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2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Item Collected</a:t>
              </a:r>
              <a:endParaRPr lang="en-US" sz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852168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F5C11E-D46B-437C-B88B-93B0E530D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98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ADAF5-AA9E-4DD4-9CD6-10CDA84BD0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UI/UX Design &amp; Demo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590781-8118-48CB-84FD-E2E68419098C}"/>
              </a:ext>
            </a:extLst>
          </p:cNvPr>
          <p:cNvSpPr/>
          <p:nvPr/>
        </p:nvSpPr>
        <p:spPr>
          <a:xfrm>
            <a:off x="7325033" y="373020"/>
            <a:ext cx="3043798" cy="54111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01C0E92-6B5B-4A7D-A7BE-4D6DC0E773FF}"/>
              </a:ext>
            </a:extLst>
          </p:cNvPr>
          <p:cNvSpPr/>
          <p:nvPr/>
        </p:nvSpPr>
        <p:spPr>
          <a:xfrm>
            <a:off x="9677827" y="7071439"/>
            <a:ext cx="365126" cy="365126"/>
          </a:xfrm>
          <a:custGeom>
            <a:avLst/>
            <a:gdLst>
              <a:gd name="connsiteX0" fmla="*/ 0 w 578997"/>
              <a:gd name="connsiteY0" fmla="*/ 0 h 578997"/>
              <a:gd name="connsiteX1" fmla="*/ 578997 w 578997"/>
              <a:gd name="connsiteY1" fmla="*/ 0 h 578997"/>
              <a:gd name="connsiteX2" fmla="*/ 578997 w 578997"/>
              <a:gd name="connsiteY2" fmla="*/ 578997 h 578997"/>
              <a:gd name="connsiteX3" fmla="*/ 0 w 578997"/>
              <a:gd name="connsiteY3" fmla="*/ 578997 h 578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997" h="578997">
                <a:moveTo>
                  <a:pt x="0" y="0"/>
                </a:moveTo>
                <a:lnTo>
                  <a:pt x="578997" y="0"/>
                </a:lnTo>
                <a:lnTo>
                  <a:pt x="578997" y="578997"/>
                </a:lnTo>
                <a:lnTo>
                  <a:pt x="0" y="578997"/>
                </a:lnTo>
                <a:close/>
              </a:path>
            </a:pathLst>
          </a:custGeom>
          <a:noFill/>
          <a:ln w="2381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9D3670E-0C8E-4C88-B7C4-368DBE7C0BF4}"/>
              </a:ext>
            </a:extLst>
          </p:cNvPr>
          <p:cNvSpPr/>
          <p:nvPr/>
        </p:nvSpPr>
        <p:spPr>
          <a:xfrm>
            <a:off x="7239099" y="0"/>
            <a:ext cx="3112324" cy="3750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2AECE15-3323-4528-8778-BB720A536300}"/>
              </a:ext>
            </a:extLst>
          </p:cNvPr>
          <p:cNvSpPr/>
          <p:nvPr/>
        </p:nvSpPr>
        <p:spPr>
          <a:xfrm>
            <a:off x="7239099" y="5775587"/>
            <a:ext cx="3112324" cy="7030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6C66C6-14B8-4E0C-89DD-BBF9F1BC1E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BFB6BDF-C5C9-4057-9CAA-57F610D8E3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8711" b="28711"/>
          <a:stretch/>
        </p:blipFill>
        <p:spPr>
          <a:xfrm>
            <a:off x="7324982" y="950526"/>
            <a:ext cx="3043847" cy="3115891"/>
          </a:xfrm>
          <a:prstGeom prst="rect">
            <a:avLst/>
          </a:prstGeom>
          <a:effectLst>
            <a:innerShdw blurRad="203200">
              <a:prstClr val="black">
                <a:alpha val="21000"/>
              </a:prstClr>
            </a:innerShdw>
          </a:effectLst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F9D96A9A-D11F-48FD-A19B-84990363C47B}"/>
              </a:ext>
            </a:extLst>
          </p:cNvPr>
          <p:cNvGrpSpPr/>
          <p:nvPr/>
        </p:nvGrpSpPr>
        <p:grpSpPr>
          <a:xfrm>
            <a:off x="7646919" y="2865119"/>
            <a:ext cx="832591" cy="1190877"/>
            <a:chOff x="7646919" y="2865119"/>
            <a:chExt cx="832591" cy="1190877"/>
          </a:xfrm>
        </p:grpSpPr>
        <p:grpSp>
          <p:nvGrpSpPr>
            <p:cNvPr id="72" name="Graphic 19">
              <a:extLst>
                <a:ext uri="{FF2B5EF4-FFF2-40B4-BE49-F238E27FC236}">
                  <a16:creationId xmlns:a16="http://schemas.microsoft.com/office/drawing/2014/main" id="{66F3A680-38CB-4FBC-8BBE-126530BD3F00}"/>
                </a:ext>
              </a:extLst>
            </p:cNvPr>
            <p:cNvGrpSpPr/>
            <p:nvPr/>
          </p:nvGrpSpPr>
          <p:grpSpPr>
            <a:xfrm>
              <a:off x="7646919" y="3194402"/>
              <a:ext cx="228600" cy="228600"/>
              <a:chOff x="5981700" y="3314700"/>
              <a:chExt cx="228600" cy="228600"/>
            </a:xfrm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grpSpPr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EF341550-EF19-44FA-9559-628BABD6E7B0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228600" cy="228600"/>
              </a:xfrm>
              <a:custGeom>
                <a:avLst/>
                <a:gdLst>
                  <a:gd name="connsiteX0" fmla="*/ 0 w 228600"/>
                  <a:gd name="connsiteY0" fmla="*/ 0 h 228600"/>
                  <a:gd name="connsiteX1" fmla="*/ 228600 w 228600"/>
                  <a:gd name="connsiteY1" fmla="*/ 0 h 228600"/>
                  <a:gd name="connsiteX2" fmla="*/ 228600 w 228600"/>
                  <a:gd name="connsiteY2" fmla="*/ 228600 h 228600"/>
                  <a:gd name="connsiteX3" fmla="*/ 0 w 228600"/>
                  <a:gd name="connsiteY3" fmla="*/ 2286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8600" h="228600">
                    <a:moveTo>
                      <a:pt x="0" y="0"/>
                    </a:moveTo>
                    <a:lnTo>
                      <a:pt x="228600" y="0"/>
                    </a:lnTo>
                    <a:lnTo>
                      <a:pt x="228600" y="228600"/>
                    </a:lnTo>
                    <a:lnTo>
                      <a:pt x="0" y="228600"/>
                    </a:lnTo>
                    <a:close/>
                  </a:path>
                </a:pathLst>
              </a:custGeom>
              <a:no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16E049A3-19DA-4A15-ADDF-21CAFE00F657}"/>
                  </a:ext>
                </a:extLst>
              </p:cNvPr>
              <p:cNvSpPr/>
              <p:nvPr/>
            </p:nvSpPr>
            <p:spPr>
              <a:xfrm>
                <a:off x="6029325" y="3333750"/>
                <a:ext cx="133350" cy="190500"/>
              </a:xfrm>
              <a:custGeom>
                <a:avLst/>
                <a:gdLst>
                  <a:gd name="connsiteX0" fmla="*/ 66675 w 133350"/>
                  <a:gd name="connsiteY0" fmla="*/ 0 h 190500"/>
                  <a:gd name="connsiteX1" fmla="*/ 0 w 133350"/>
                  <a:gd name="connsiteY1" fmla="*/ 66675 h 190500"/>
                  <a:gd name="connsiteX2" fmla="*/ 66675 w 133350"/>
                  <a:gd name="connsiteY2" fmla="*/ 190500 h 190500"/>
                  <a:gd name="connsiteX3" fmla="*/ 133350 w 133350"/>
                  <a:gd name="connsiteY3" fmla="*/ 66675 h 190500"/>
                  <a:gd name="connsiteX4" fmla="*/ 66675 w 133350"/>
                  <a:gd name="connsiteY4" fmla="*/ 0 h 190500"/>
                  <a:gd name="connsiteX5" fmla="*/ 66675 w 133350"/>
                  <a:gd name="connsiteY5" fmla="*/ 90488 h 190500"/>
                  <a:gd name="connsiteX6" fmla="*/ 42863 w 133350"/>
                  <a:gd name="connsiteY6" fmla="*/ 66675 h 190500"/>
                  <a:gd name="connsiteX7" fmla="*/ 66675 w 133350"/>
                  <a:gd name="connsiteY7" fmla="*/ 42863 h 190500"/>
                  <a:gd name="connsiteX8" fmla="*/ 90488 w 133350"/>
                  <a:gd name="connsiteY8" fmla="*/ 66675 h 190500"/>
                  <a:gd name="connsiteX9" fmla="*/ 66675 w 133350"/>
                  <a:gd name="connsiteY9" fmla="*/ 90488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3350" h="190500">
                    <a:moveTo>
                      <a:pt x="66675" y="0"/>
                    </a:moveTo>
                    <a:cubicBezTo>
                      <a:pt x="29813" y="0"/>
                      <a:pt x="0" y="29813"/>
                      <a:pt x="0" y="66675"/>
                    </a:cubicBezTo>
                    <a:cubicBezTo>
                      <a:pt x="0" y="116681"/>
                      <a:pt x="66675" y="190500"/>
                      <a:pt x="66675" y="190500"/>
                    </a:cubicBezTo>
                    <a:cubicBezTo>
                      <a:pt x="66675" y="190500"/>
                      <a:pt x="133350" y="116681"/>
                      <a:pt x="133350" y="66675"/>
                    </a:cubicBezTo>
                    <a:cubicBezTo>
                      <a:pt x="133350" y="29813"/>
                      <a:pt x="103537" y="0"/>
                      <a:pt x="66675" y="0"/>
                    </a:cubicBezTo>
                    <a:close/>
                    <a:moveTo>
                      <a:pt x="66675" y="90488"/>
                    </a:moveTo>
                    <a:cubicBezTo>
                      <a:pt x="53531" y="90488"/>
                      <a:pt x="42863" y="79820"/>
                      <a:pt x="42863" y="66675"/>
                    </a:cubicBezTo>
                    <a:cubicBezTo>
                      <a:pt x="42863" y="53531"/>
                      <a:pt x="53531" y="42863"/>
                      <a:pt x="66675" y="42863"/>
                    </a:cubicBezTo>
                    <a:cubicBezTo>
                      <a:pt x="79820" y="42863"/>
                      <a:pt x="90488" y="53531"/>
                      <a:pt x="90488" y="66675"/>
                    </a:cubicBezTo>
                    <a:cubicBezTo>
                      <a:pt x="90488" y="79820"/>
                      <a:pt x="79820" y="90488"/>
                      <a:pt x="66675" y="90488"/>
                    </a:cubicBez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591A1345-9AD2-47FE-A7FC-28D8D5239387}"/>
                </a:ext>
              </a:extLst>
            </p:cNvPr>
            <p:cNvSpPr/>
            <p:nvPr/>
          </p:nvSpPr>
          <p:spPr>
            <a:xfrm>
              <a:off x="7674863" y="2865119"/>
              <a:ext cx="804647" cy="1190877"/>
            </a:xfrm>
            <a:custGeom>
              <a:avLst/>
              <a:gdLst>
                <a:gd name="connsiteX0" fmla="*/ 762000 w 762000"/>
                <a:gd name="connsiteY0" fmla="*/ 1127760 h 1127760"/>
                <a:gd name="connsiteX1" fmla="*/ 737616 w 762000"/>
                <a:gd name="connsiteY1" fmla="*/ 1097280 h 1127760"/>
                <a:gd name="connsiteX2" fmla="*/ 725424 w 762000"/>
                <a:gd name="connsiteY2" fmla="*/ 1060704 h 1127760"/>
                <a:gd name="connsiteX3" fmla="*/ 719328 w 762000"/>
                <a:gd name="connsiteY3" fmla="*/ 1042416 h 1127760"/>
                <a:gd name="connsiteX4" fmla="*/ 707136 w 762000"/>
                <a:gd name="connsiteY4" fmla="*/ 1024128 h 1127760"/>
                <a:gd name="connsiteX5" fmla="*/ 694944 w 762000"/>
                <a:gd name="connsiteY5" fmla="*/ 987552 h 1127760"/>
                <a:gd name="connsiteX6" fmla="*/ 682752 w 762000"/>
                <a:gd name="connsiteY6" fmla="*/ 969264 h 1127760"/>
                <a:gd name="connsiteX7" fmla="*/ 676656 w 762000"/>
                <a:gd name="connsiteY7" fmla="*/ 950976 h 1127760"/>
                <a:gd name="connsiteX8" fmla="*/ 652272 w 762000"/>
                <a:gd name="connsiteY8" fmla="*/ 914400 h 1127760"/>
                <a:gd name="connsiteX9" fmla="*/ 640080 w 762000"/>
                <a:gd name="connsiteY9" fmla="*/ 896112 h 1127760"/>
                <a:gd name="connsiteX10" fmla="*/ 633984 w 762000"/>
                <a:gd name="connsiteY10" fmla="*/ 877824 h 1127760"/>
                <a:gd name="connsiteX11" fmla="*/ 591312 w 762000"/>
                <a:gd name="connsiteY11" fmla="*/ 822960 h 1127760"/>
                <a:gd name="connsiteX12" fmla="*/ 579120 w 762000"/>
                <a:gd name="connsiteY12" fmla="*/ 786384 h 1127760"/>
                <a:gd name="connsiteX13" fmla="*/ 554736 w 762000"/>
                <a:gd name="connsiteY13" fmla="*/ 749808 h 1127760"/>
                <a:gd name="connsiteX14" fmla="*/ 548640 w 762000"/>
                <a:gd name="connsiteY14" fmla="*/ 731520 h 1127760"/>
                <a:gd name="connsiteX15" fmla="*/ 536448 w 762000"/>
                <a:gd name="connsiteY15" fmla="*/ 713232 h 1127760"/>
                <a:gd name="connsiteX16" fmla="*/ 524256 w 762000"/>
                <a:gd name="connsiteY16" fmla="*/ 676656 h 1127760"/>
                <a:gd name="connsiteX17" fmla="*/ 512064 w 762000"/>
                <a:gd name="connsiteY17" fmla="*/ 658368 h 1127760"/>
                <a:gd name="connsiteX18" fmla="*/ 505968 w 762000"/>
                <a:gd name="connsiteY18" fmla="*/ 640080 h 1127760"/>
                <a:gd name="connsiteX19" fmla="*/ 481584 w 762000"/>
                <a:gd name="connsiteY19" fmla="*/ 603504 h 1127760"/>
                <a:gd name="connsiteX20" fmla="*/ 469392 w 762000"/>
                <a:gd name="connsiteY20" fmla="*/ 585216 h 1127760"/>
                <a:gd name="connsiteX21" fmla="*/ 457200 w 762000"/>
                <a:gd name="connsiteY21" fmla="*/ 566928 h 1127760"/>
                <a:gd name="connsiteX22" fmla="*/ 438912 w 762000"/>
                <a:gd name="connsiteY22" fmla="*/ 530352 h 1127760"/>
                <a:gd name="connsiteX23" fmla="*/ 426720 w 762000"/>
                <a:gd name="connsiteY23" fmla="*/ 493776 h 1127760"/>
                <a:gd name="connsiteX24" fmla="*/ 414528 w 762000"/>
                <a:gd name="connsiteY24" fmla="*/ 475488 h 1127760"/>
                <a:gd name="connsiteX25" fmla="*/ 408432 w 762000"/>
                <a:gd name="connsiteY25" fmla="*/ 457200 h 1127760"/>
                <a:gd name="connsiteX26" fmla="*/ 390144 w 762000"/>
                <a:gd name="connsiteY26" fmla="*/ 445008 h 1127760"/>
                <a:gd name="connsiteX27" fmla="*/ 341376 w 762000"/>
                <a:gd name="connsiteY27" fmla="*/ 371856 h 1127760"/>
                <a:gd name="connsiteX28" fmla="*/ 329184 w 762000"/>
                <a:gd name="connsiteY28" fmla="*/ 353568 h 1127760"/>
                <a:gd name="connsiteX29" fmla="*/ 316992 w 762000"/>
                <a:gd name="connsiteY29" fmla="*/ 335280 h 1127760"/>
                <a:gd name="connsiteX30" fmla="*/ 298704 w 762000"/>
                <a:gd name="connsiteY30" fmla="*/ 323088 h 1127760"/>
                <a:gd name="connsiteX31" fmla="*/ 268224 w 762000"/>
                <a:gd name="connsiteY31" fmla="*/ 268224 h 1127760"/>
                <a:gd name="connsiteX32" fmla="*/ 256032 w 762000"/>
                <a:gd name="connsiteY32" fmla="*/ 249936 h 1127760"/>
                <a:gd name="connsiteX33" fmla="*/ 213360 w 762000"/>
                <a:gd name="connsiteY33" fmla="*/ 195072 h 1127760"/>
                <a:gd name="connsiteX34" fmla="*/ 182880 w 762000"/>
                <a:gd name="connsiteY34" fmla="*/ 140208 h 1127760"/>
                <a:gd name="connsiteX35" fmla="*/ 164592 w 762000"/>
                <a:gd name="connsiteY35" fmla="*/ 128016 h 1127760"/>
                <a:gd name="connsiteX36" fmla="*/ 158496 w 762000"/>
                <a:gd name="connsiteY36" fmla="*/ 109728 h 1127760"/>
                <a:gd name="connsiteX37" fmla="*/ 121920 w 762000"/>
                <a:gd name="connsiteY37" fmla="*/ 54864 h 1127760"/>
                <a:gd name="connsiteX38" fmla="*/ 109728 w 762000"/>
                <a:gd name="connsiteY38" fmla="*/ 36576 h 1127760"/>
                <a:gd name="connsiteX39" fmla="*/ 85344 w 762000"/>
                <a:gd name="connsiteY39" fmla="*/ 0 h 1127760"/>
                <a:gd name="connsiteX40" fmla="*/ 54864 w 762000"/>
                <a:gd name="connsiteY40" fmla="*/ 6096 h 1127760"/>
                <a:gd name="connsiteX41" fmla="*/ 36576 w 762000"/>
                <a:gd name="connsiteY41" fmla="*/ 18288 h 1127760"/>
                <a:gd name="connsiteX42" fmla="*/ 0 w 762000"/>
                <a:gd name="connsiteY42" fmla="*/ 36576 h 1127760"/>
                <a:gd name="connsiteX43" fmla="*/ 24384 w 762000"/>
                <a:gd name="connsiteY43" fmla="*/ 91440 h 1127760"/>
                <a:gd name="connsiteX44" fmla="*/ 42672 w 762000"/>
                <a:gd name="connsiteY44" fmla="*/ 103632 h 1127760"/>
                <a:gd name="connsiteX45" fmla="*/ 60960 w 762000"/>
                <a:gd name="connsiteY45" fmla="*/ 158496 h 1127760"/>
                <a:gd name="connsiteX46" fmla="*/ 67056 w 762000"/>
                <a:gd name="connsiteY46" fmla="*/ 176784 h 1127760"/>
                <a:gd name="connsiteX47" fmla="*/ 91440 w 762000"/>
                <a:gd name="connsiteY47" fmla="*/ 213360 h 1127760"/>
                <a:gd name="connsiteX48" fmla="*/ 115824 w 762000"/>
                <a:gd name="connsiteY48" fmla="*/ 243840 h 1127760"/>
                <a:gd name="connsiteX49" fmla="*/ 146304 w 762000"/>
                <a:gd name="connsiteY49" fmla="*/ 292608 h 1127760"/>
                <a:gd name="connsiteX50" fmla="*/ 164592 w 762000"/>
                <a:gd name="connsiteY50" fmla="*/ 347472 h 1127760"/>
                <a:gd name="connsiteX51" fmla="*/ 170688 w 762000"/>
                <a:gd name="connsiteY51" fmla="*/ 365760 h 1127760"/>
                <a:gd name="connsiteX52" fmla="*/ 182880 w 762000"/>
                <a:gd name="connsiteY52" fmla="*/ 384048 h 1127760"/>
                <a:gd name="connsiteX53" fmla="*/ 164592 w 762000"/>
                <a:gd name="connsiteY53" fmla="*/ 396240 h 1127760"/>
                <a:gd name="connsiteX54" fmla="*/ 146304 w 762000"/>
                <a:gd name="connsiteY54" fmla="*/ 402336 h 1127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762000" h="1127760">
                  <a:moveTo>
                    <a:pt x="762000" y="1127760"/>
                  </a:moveTo>
                  <a:cubicBezTo>
                    <a:pt x="753872" y="1117600"/>
                    <a:pt x="743846" y="1108702"/>
                    <a:pt x="737616" y="1097280"/>
                  </a:cubicBezTo>
                  <a:cubicBezTo>
                    <a:pt x="731462" y="1085998"/>
                    <a:pt x="729488" y="1072896"/>
                    <a:pt x="725424" y="1060704"/>
                  </a:cubicBezTo>
                  <a:cubicBezTo>
                    <a:pt x="723392" y="1054608"/>
                    <a:pt x="722892" y="1047763"/>
                    <a:pt x="719328" y="1042416"/>
                  </a:cubicBezTo>
                  <a:cubicBezTo>
                    <a:pt x="715264" y="1036320"/>
                    <a:pt x="710112" y="1030823"/>
                    <a:pt x="707136" y="1024128"/>
                  </a:cubicBezTo>
                  <a:cubicBezTo>
                    <a:pt x="701917" y="1012384"/>
                    <a:pt x="702073" y="998245"/>
                    <a:pt x="694944" y="987552"/>
                  </a:cubicBezTo>
                  <a:cubicBezTo>
                    <a:pt x="690880" y="981456"/>
                    <a:pt x="686029" y="975817"/>
                    <a:pt x="682752" y="969264"/>
                  </a:cubicBezTo>
                  <a:cubicBezTo>
                    <a:pt x="679878" y="963517"/>
                    <a:pt x="679777" y="956593"/>
                    <a:pt x="676656" y="950976"/>
                  </a:cubicBezTo>
                  <a:cubicBezTo>
                    <a:pt x="669540" y="938167"/>
                    <a:pt x="660400" y="926592"/>
                    <a:pt x="652272" y="914400"/>
                  </a:cubicBezTo>
                  <a:cubicBezTo>
                    <a:pt x="648208" y="908304"/>
                    <a:pt x="642397" y="903063"/>
                    <a:pt x="640080" y="896112"/>
                  </a:cubicBezTo>
                  <a:cubicBezTo>
                    <a:pt x="638048" y="890016"/>
                    <a:pt x="637105" y="883441"/>
                    <a:pt x="633984" y="877824"/>
                  </a:cubicBezTo>
                  <a:cubicBezTo>
                    <a:pt x="615755" y="845012"/>
                    <a:pt x="613526" y="845174"/>
                    <a:pt x="591312" y="822960"/>
                  </a:cubicBezTo>
                  <a:cubicBezTo>
                    <a:pt x="587248" y="810768"/>
                    <a:pt x="586249" y="797077"/>
                    <a:pt x="579120" y="786384"/>
                  </a:cubicBezTo>
                  <a:cubicBezTo>
                    <a:pt x="570992" y="774192"/>
                    <a:pt x="559370" y="763709"/>
                    <a:pt x="554736" y="749808"/>
                  </a:cubicBezTo>
                  <a:cubicBezTo>
                    <a:pt x="552704" y="743712"/>
                    <a:pt x="551514" y="737267"/>
                    <a:pt x="548640" y="731520"/>
                  </a:cubicBezTo>
                  <a:cubicBezTo>
                    <a:pt x="545363" y="724967"/>
                    <a:pt x="539424" y="719927"/>
                    <a:pt x="536448" y="713232"/>
                  </a:cubicBezTo>
                  <a:cubicBezTo>
                    <a:pt x="531229" y="701488"/>
                    <a:pt x="531385" y="687349"/>
                    <a:pt x="524256" y="676656"/>
                  </a:cubicBezTo>
                  <a:cubicBezTo>
                    <a:pt x="520192" y="670560"/>
                    <a:pt x="515341" y="664921"/>
                    <a:pt x="512064" y="658368"/>
                  </a:cubicBezTo>
                  <a:cubicBezTo>
                    <a:pt x="509190" y="652621"/>
                    <a:pt x="509089" y="645697"/>
                    <a:pt x="505968" y="640080"/>
                  </a:cubicBezTo>
                  <a:cubicBezTo>
                    <a:pt x="498852" y="627271"/>
                    <a:pt x="489712" y="615696"/>
                    <a:pt x="481584" y="603504"/>
                  </a:cubicBezTo>
                  <a:lnTo>
                    <a:pt x="469392" y="585216"/>
                  </a:lnTo>
                  <a:cubicBezTo>
                    <a:pt x="465328" y="579120"/>
                    <a:pt x="459517" y="573879"/>
                    <a:pt x="457200" y="566928"/>
                  </a:cubicBezTo>
                  <a:cubicBezTo>
                    <a:pt x="434968" y="500232"/>
                    <a:pt x="470425" y="601256"/>
                    <a:pt x="438912" y="530352"/>
                  </a:cubicBezTo>
                  <a:cubicBezTo>
                    <a:pt x="433693" y="518608"/>
                    <a:pt x="433849" y="504469"/>
                    <a:pt x="426720" y="493776"/>
                  </a:cubicBezTo>
                  <a:cubicBezTo>
                    <a:pt x="422656" y="487680"/>
                    <a:pt x="417805" y="482041"/>
                    <a:pt x="414528" y="475488"/>
                  </a:cubicBezTo>
                  <a:cubicBezTo>
                    <a:pt x="411654" y="469741"/>
                    <a:pt x="412446" y="462218"/>
                    <a:pt x="408432" y="457200"/>
                  </a:cubicBezTo>
                  <a:cubicBezTo>
                    <a:pt x="403855" y="451479"/>
                    <a:pt x="396240" y="449072"/>
                    <a:pt x="390144" y="445008"/>
                  </a:cubicBezTo>
                  <a:lnTo>
                    <a:pt x="341376" y="371856"/>
                  </a:lnTo>
                  <a:lnTo>
                    <a:pt x="329184" y="353568"/>
                  </a:lnTo>
                  <a:cubicBezTo>
                    <a:pt x="325120" y="347472"/>
                    <a:pt x="323088" y="339344"/>
                    <a:pt x="316992" y="335280"/>
                  </a:cubicBezTo>
                  <a:lnTo>
                    <a:pt x="298704" y="323088"/>
                  </a:lnTo>
                  <a:cubicBezTo>
                    <a:pt x="287974" y="290899"/>
                    <a:pt x="296172" y="310147"/>
                    <a:pt x="268224" y="268224"/>
                  </a:cubicBezTo>
                  <a:cubicBezTo>
                    <a:pt x="264160" y="262128"/>
                    <a:pt x="261213" y="255117"/>
                    <a:pt x="256032" y="249936"/>
                  </a:cubicBezTo>
                  <a:cubicBezTo>
                    <a:pt x="240253" y="234157"/>
                    <a:pt x="220652" y="216947"/>
                    <a:pt x="213360" y="195072"/>
                  </a:cubicBezTo>
                  <a:cubicBezTo>
                    <a:pt x="207008" y="176015"/>
                    <a:pt x="200847" y="152186"/>
                    <a:pt x="182880" y="140208"/>
                  </a:cubicBezTo>
                  <a:lnTo>
                    <a:pt x="164592" y="128016"/>
                  </a:lnTo>
                  <a:cubicBezTo>
                    <a:pt x="162560" y="121920"/>
                    <a:pt x="161617" y="115345"/>
                    <a:pt x="158496" y="109728"/>
                  </a:cubicBezTo>
                  <a:lnTo>
                    <a:pt x="121920" y="54864"/>
                  </a:lnTo>
                  <a:cubicBezTo>
                    <a:pt x="117856" y="48768"/>
                    <a:pt x="112045" y="43527"/>
                    <a:pt x="109728" y="36576"/>
                  </a:cubicBezTo>
                  <a:cubicBezTo>
                    <a:pt x="100906" y="10109"/>
                    <a:pt x="108176" y="22832"/>
                    <a:pt x="85344" y="0"/>
                  </a:cubicBezTo>
                  <a:cubicBezTo>
                    <a:pt x="75184" y="2032"/>
                    <a:pt x="64566" y="2458"/>
                    <a:pt x="54864" y="6096"/>
                  </a:cubicBezTo>
                  <a:cubicBezTo>
                    <a:pt x="48004" y="8668"/>
                    <a:pt x="43129" y="15011"/>
                    <a:pt x="36576" y="18288"/>
                  </a:cubicBezTo>
                  <a:cubicBezTo>
                    <a:pt x="-13901" y="43527"/>
                    <a:pt x="52411" y="1635"/>
                    <a:pt x="0" y="36576"/>
                  </a:cubicBezTo>
                  <a:cubicBezTo>
                    <a:pt x="6036" y="54684"/>
                    <a:pt x="9893" y="76949"/>
                    <a:pt x="24384" y="91440"/>
                  </a:cubicBezTo>
                  <a:cubicBezTo>
                    <a:pt x="29565" y="96621"/>
                    <a:pt x="36576" y="99568"/>
                    <a:pt x="42672" y="103632"/>
                  </a:cubicBezTo>
                  <a:lnTo>
                    <a:pt x="60960" y="158496"/>
                  </a:lnTo>
                  <a:cubicBezTo>
                    <a:pt x="62992" y="164592"/>
                    <a:pt x="63492" y="171437"/>
                    <a:pt x="67056" y="176784"/>
                  </a:cubicBezTo>
                  <a:cubicBezTo>
                    <a:pt x="75184" y="188976"/>
                    <a:pt x="86806" y="199459"/>
                    <a:pt x="91440" y="213360"/>
                  </a:cubicBezTo>
                  <a:cubicBezTo>
                    <a:pt x="99853" y="238599"/>
                    <a:pt x="92189" y="228084"/>
                    <a:pt x="115824" y="243840"/>
                  </a:cubicBezTo>
                  <a:cubicBezTo>
                    <a:pt x="130333" y="287367"/>
                    <a:pt x="117323" y="273287"/>
                    <a:pt x="146304" y="292608"/>
                  </a:cubicBezTo>
                  <a:lnTo>
                    <a:pt x="164592" y="347472"/>
                  </a:lnTo>
                  <a:cubicBezTo>
                    <a:pt x="166624" y="353568"/>
                    <a:pt x="167124" y="360413"/>
                    <a:pt x="170688" y="365760"/>
                  </a:cubicBezTo>
                  <a:lnTo>
                    <a:pt x="182880" y="384048"/>
                  </a:lnTo>
                  <a:cubicBezTo>
                    <a:pt x="176784" y="388112"/>
                    <a:pt x="171145" y="392963"/>
                    <a:pt x="164592" y="396240"/>
                  </a:cubicBezTo>
                  <a:cubicBezTo>
                    <a:pt x="158845" y="399114"/>
                    <a:pt x="146304" y="402336"/>
                    <a:pt x="146304" y="402336"/>
                  </a:cubicBezTo>
                </a:path>
              </a:pathLst>
            </a:custGeom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4767442B-8E43-414C-84F0-29BDF975DA67}"/>
              </a:ext>
            </a:extLst>
          </p:cNvPr>
          <p:cNvSpPr txBox="1"/>
          <p:nvPr/>
        </p:nvSpPr>
        <p:spPr>
          <a:xfrm>
            <a:off x="7856663" y="3240686"/>
            <a:ext cx="967234" cy="103332"/>
          </a:xfrm>
          <a:prstGeom prst="rect">
            <a:avLst/>
          </a:prstGeom>
          <a:solidFill>
            <a:schemeClr val="accent6">
              <a:lumMod val="40000"/>
              <a:lumOff val="60000"/>
              <a:alpha val="76000"/>
            </a:schemeClr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lang="en-MY" sz="700" dirty="0" err="1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MyStore</a:t>
            </a:r>
            <a:r>
              <a:rPr lang="en-MY" sz="7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– Shah </a:t>
            </a:r>
            <a:r>
              <a:rPr lang="en-MY" sz="700" dirty="0" err="1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Alam</a:t>
            </a:r>
            <a:endParaRPr lang="en-US" sz="7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32B198A-2BB5-49A2-8AAA-E67A886D40A2}"/>
              </a:ext>
            </a:extLst>
          </p:cNvPr>
          <p:cNvSpPr/>
          <p:nvPr/>
        </p:nvSpPr>
        <p:spPr>
          <a:xfrm>
            <a:off x="7320237" y="803916"/>
            <a:ext cx="3036488" cy="2360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51A2CE-331E-4B5E-BA93-EAA4AC0C28C3}"/>
              </a:ext>
            </a:extLst>
          </p:cNvPr>
          <p:cNvSpPr/>
          <p:nvPr/>
        </p:nvSpPr>
        <p:spPr>
          <a:xfrm>
            <a:off x="7319509" y="373019"/>
            <a:ext cx="3043797" cy="73802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508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11EB690-F14F-406F-B172-20E337BD9D8E}"/>
              </a:ext>
            </a:extLst>
          </p:cNvPr>
          <p:cNvSpPr/>
          <p:nvPr/>
        </p:nvSpPr>
        <p:spPr>
          <a:xfrm>
            <a:off x="7325033" y="370727"/>
            <a:ext cx="3026390" cy="19724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2C0FA5B-DA47-4995-946F-242651DD57E1}"/>
              </a:ext>
            </a:extLst>
          </p:cNvPr>
          <p:cNvSpPr txBox="1"/>
          <p:nvPr/>
        </p:nvSpPr>
        <p:spPr>
          <a:xfrm>
            <a:off x="7441902" y="652230"/>
            <a:ext cx="2079685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Accepted Request</a:t>
            </a:r>
            <a:endParaRPr lang="en-US" sz="1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B66DC02-8392-4038-9EC4-3B06555B4850}"/>
              </a:ext>
            </a:extLst>
          </p:cNvPr>
          <p:cNvSpPr/>
          <p:nvPr/>
        </p:nvSpPr>
        <p:spPr>
          <a:xfrm>
            <a:off x="10356727" y="373020"/>
            <a:ext cx="753725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C3936A-20F8-4EE3-8F72-E1D3378BF2A4}"/>
              </a:ext>
            </a:extLst>
          </p:cNvPr>
          <p:cNvSpPr/>
          <p:nvPr/>
        </p:nvSpPr>
        <p:spPr>
          <a:xfrm>
            <a:off x="4297917" y="379356"/>
            <a:ext cx="3026390" cy="55742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16ADAF-7F31-4824-AD90-5971164C1431}"/>
              </a:ext>
            </a:extLst>
          </p:cNvPr>
          <p:cNvSpPr txBox="1"/>
          <p:nvPr/>
        </p:nvSpPr>
        <p:spPr>
          <a:xfrm>
            <a:off x="307089" y="1553371"/>
            <a:ext cx="4395462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Login/Registration Form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for Rider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Successful/Rejected 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Edit Personal Information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Post Requests</a:t>
            </a:r>
            <a:endParaRPr lang="en-MY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Manage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Accepts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Rider Manage Accepted Requests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5DBBF495-B71A-4470-BF7B-18126DCB9C67}"/>
              </a:ext>
            </a:extLst>
          </p:cNvPr>
          <p:cNvGrpSpPr/>
          <p:nvPr/>
        </p:nvGrpSpPr>
        <p:grpSpPr>
          <a:xfrm>
            <a:off x="7441902" y="4125485"/>
            <a:ext cx="2813491" cy="1032834"/>
            <a:chOff x="7441902" y="4079779"/>
            <a:chExt cx="2813491" cy="1032834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82D8EC78-813B-4953-BA39-FDFB7CFAA342}"/>
                </a:ext>
              </a:extLst>
            </p:cNvPr>
            <p:cNvGrpSpPr/>
            <p:nvPr/>
          </p:nvGrpSpPr>
          <p:grpSpPr>
            <a:xfrm>
              <a:off x="7441902" y="4079779"/>
              <a:ext cx="2813491" cy="1032834"/>
              <a:chOff x="7441902" y="4079779"/>
              <a:chExt cx="2813491" cy="1032834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1D756424-CECC-4077-BC4A-6B582DEB2982}"/>
                  </a:ext>
                </a:extLst>
              </p:cNvPr>
              <p:cNvGrpSpPr/>
              <p:nvPr/>
            </p:nvGrpSpPr>
            <p:grpSpPr>
              <a:xfrm>
                <a:off x="7486500" y="4315336"/>
                <a:ext cx="2768893" cy="370163"/>
                <a:chOff x="7486500" y="4315336"/>
                <a:chExt cx="2768893" cy="370163"/>
              </a:xfrm>
            </p:grpSpPr>
            <p:grpSp>
              <p:nvGrpSpPr>
                <p:cNvPr id="36" name="Group 35">
                  <a:extLst>
                    <a:ext uri="{FF2B5EF4-FFF2-40B4-BE49-F238E27FC236}">
                      <a16:creationId xmlns:a16="http://schemas.microsoft.com/office/drawing/2014/main" id="{149339F8-7C1B-475A-A4ED-73FA860F4A39}"/>
                    </a:ext>
                  </a:extLst>
                </p:cNvPr>
                <p:cNvGrpSpPr/>
                <p:nvPr/>
              </p:nvGrpSpPr>
              <p:grpSpPr>
                <a:xfrm>
                  <a:off x="7486500" y="4315336"/>
                  <a:ext cx="2768893" cy="370163"/>
                  <a:chOff x="7486500" y="4335902"/>
                  <a:chExt cx="2768893" cy="370163"/>
                </a:xfrm>
              </p:grpSpPr>
              <p:grpSp>
                <p:nvGrpSpPr>
                  <p:cNvPr id="94" name="Graphic 22">
                    <a:extLst>
                      <a:ext uri="{FF2B5EF4-FFF2-40B4-BE49-F238E27FC236}">
                        <a16:creationId xmlns:a16="http://schemas.microsoft.com/office/drawing/2014/main" id="{0B678909-6EF2-4C45-9AE0-447B2CBC2A6A}"/>
                      </a:ext>
                    </a:extLst>
                  </p:cNvPr>
                  <p:cNvGrpSpPr/>
                  <p:nvPr/>
                </p:nvGrpSpPr>
                <p:grpSpPr>
                  <a:xfrm>
                    <a:off x="7486500" y="4335902"/>
                    <a:ext cx="370163" cy="370163"/>
                    <a:chOff x="5981700" y="3314700"/>
                    <a:chExt cx="474980" cy="474980"/>
                  </a:xfrm>
                </p:grpSpPr>
                <p:sp>
                  <p:nvSpPr>
                    <p:cNvPr id="96" name="Freeform: Shape 95">
                      <a:extLst>
                        <a:ext uri="{FF2B5EF4-FFF2-40B4-BE49-F238E27FC236}">
                          <a16:creationId xmlns:a16="http://schemas.microsoft.com/office/drawing/2014/main" id="{3DBF7988-24EC-470F-B339-7D78566F7DC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81700" y="3314700"/>
                      <a:ext cx="474980" cy="474980"/>
                    </a:xfrm>
                    <a:custGeom>
                      <a:avLst/>
                      <a:gdLst>
                        <a:gd name="connsiteX0" fmla="*/ 0 w 474980"/>
                        <a:gd name="connsiteY0" fmla="*/ 0 h 474980"/>
                        <a:gd name="connsiteX1" fmla="*/ 474980 w 474980"/>
                        <a:gd name="connsiteY1" fmla="*/ 0 h 474980"/>
                        <a:gd name="connsiteX2" fmla="*/ 474980 w 474980"/>
                        <a:gd name="connsiteY2" fmla="*/ 474980 h 474980"/>
                        <a:gd name="connsiteX3" fmla="*/ 0 w 474980"/>
                        <a:gd name="connsiteY3" fmla="*/ 474980 h 47498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474980" h="474980">
                          <a:moveTo>
                            <a:pt x="0" y="0"/>
                          </a:moveTo>
                          <a:lnTo>
                            <a:pt x="474980" y="0"/>
                          </a:lnTo>
                          <a:lnTo>
                            <a:pt x="474980" y="474980"/>
                          </a:lnTo>
                          <a:lnTo>
                            <a:pt x="0" y="474980"/>
                          </a:lnTo>
                          <a:close/>
                        </a:path>
                      </a:pathLst>
                    </a:custGeom>
                    <a:noFill/>
                    <a:ln w="19447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97" name="Freeform: Shape 96">
                      <a:extLst>
                        <a:ext uri="{FF2B5EF4-FFF2-40B4-BE49-F238E27FC236}">
                          <a16:creationId xmlns:a16="http://schemas.microsoft.com/office/drawing/2014/main" id="{00DB09C3-4C84-4763-9714-8F98D52D028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41072" y="3393863"/>
                      <a:ext cx="356235" cy="316653"/>
                    </a:xfrm>
                    <a:custGeom>
                      <a:avLst/>
                      <a:gdLst>
                        <a:gd name="connsiteX0" fmla="*/ 336444 w 356235"/>
                        <a:gd name="connsiteY0" fmla="*/ 0 h 316653"/>
                        <a:gd name="connsiteX1" fmla="*/ 19791 w 356235"/>
                        <a:gd name="connsiteY1" fmla="*/ 0 h 316653"/>
                        <a:gd name="connsiteX2" fmla="*/ 19791 w 356235"/>
                        <a:gd name="connsiteY2" fmla="*/ 39582 h 316653"/>
                        <a:gd name="connsiteX3" fmla="*/ 336444 w 356235"/>
                        <a:gd name="connsiteY3" fmla="*/ 39582 h 316653"/>
                        <a:gd name="connsiteX4" fmla="*/ 336444 w 356235"/>
                        <a:gd name="connsiteY4" fmla="*/ 0 h 316653"/>
                        <a:gd name="connsiteX5" fmla="*/ 356235 w 356235"/>
                        <a:gd name="connsiteY5" fmla="*/ 197908 h 316653"/>
                        <a:gd name="connsiteX6" fmla="*/ 356235 w 356235"/>
                        <a:gd name="connsiteY6" fmla="*/ 158327 h 316653"/>
                        <a:gd name="connsiteX7" fmla="*/ 336444 w 356235"/>
                        <a:gd name="connsiteY7" fmla="*/ 59373 h 316653"/>
                        <a:gd name="connsiteX8" fmla="*/ 19791 w 356235"/>
                        <a:gd name="connsiteY8" fmla="*/ 59373 h 316653"/>
                        <a:gd name="connsiteX9" fmla="*/ 0 w 356235"/>
                        <a:gd name="connsiteY9" fmla="*/ 158327 h 316653"/>
                        <a:gd name="connsiteX10" fmla="*/ 0 w 356235"/>
                        <a:gd name="connsiteY10" fmla="*/ 197908 h 316653"/>
                        <a:gd name="connsiteX11" fmla="*/ 19791 w 356235"/>
                        <a:gd name="connsiteY11" fmla="*/ 197908 h 316653"/>
                        <a:gd name="connsiteX12" fmla="*/ 19791 w 356235"/>
                        <a:gd name="connsiteY12" fmla="*/ 316653 h 316653"/>
                        <a:gd name="connsiteX13" fmla="*/ 217699 w 356235"/>
                        <a:gd name="connsiteY13" fmla="*/ 316653 h 316653"/>
                        <a:gd name="connsiteX14" fmla="*/ 217699 w 356235"/>
                        <a:gd name="connsiteY14" fmla="*/ 197908 h 316653"/>
                        <a:gd name="connsiteX15" fmla="*/ 296863 w 356235"/>
                        <a:gd name="connsiteY15" fmla="*/ 197908 h 316653"/>
                        <a:gd name="connsiteX16" fmla="*/ 296863 w 356235"/>
                        <a:gd name="connsiteY16" fmla="*/ 316653 h 316653"/>
                        <a:gd name="connsiteX17" fmla="*/ 336444 w 356235"/>
                        <a:gd name="connsiteY17" fmla="*/ 316653 h 316653"/>
                        <a:gd name="connsiteX18" fmla="*/ 336444 w 356235"/>
                        <a:gd name="connsiteY18" fmla="*/ 197908 h 316653"/>
                        <a:gd name="connsiteX19" fmla="*/ 356235 w 356235"/>
                        <a:gd name="connsiteY19" fmla="*/ 197908 h 316653"/>
                        <a:gd name="connsiteX20" fmla="*/ 178118 w 356235"/>
                        <a:gd name="connsiteY20" fmla="*/ 277072 h 316653"/>
                        <a:gd name="connsiteX21" fmla="*/ 59373 w 356235"/>
                        <a:gd name="connsiteY21" fmla="*/ 277072 h 316653"/>
                        <a:gd name="connsiteX22" fmla="*/ 59373 w 356235"/>
                        <a:gd name="connsiteY22" fmla="*/ 197908 h 316653"/>
                        <a:gd name="connsiteX23" fmla="*/ 178118 w 356235"/>
                        <a:gd name="connsiteY23" fmla="*/ 197908 h 316653"/>
                        <a:gd name="connsiteX24" fmla="*/ 178118 w 356235"/>
                        <a:gd name="connsiteY24" fmla="*/ 277072 h 3166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</a:cxnLst>
                      <a:rect l="l" t="t" r="r" b="b"/>
                      <a:pathLst>
                        <a:path w="356235" h="316653">
                          <a:moveTo>
                            <a:pt x="336444" y="0"/>
                          </a:moveTo>
                          <a:lnTo>
                            <a:pt x="19791" y="0"/>
                          </a:lnTo>
                          <a:lnTo>
                            <a:pt x="19791" y="39582"/>
                          </a:lnTo>
                          <a:lnTo>
                            <a:pt x="336444" y="39582"/>
                          </a:lnTo>
                          <a:lnTo>
                            <a:pt x="336444" y="0"/>
                          </a:lnTo>
                          <a:close/>
                          <a:moveTo>
                            <a:pt x="356235" y="197908"/>
                          </a:moveTo>
                          <a:lnTo>
                            <a:pt x="356235" y="158327"/>
                          </a:lnTo>
                          <a:lnTo>
                            <a:pt x="336444" y="59373"/>
                          </a:lnTo>
                          <a:lnTo>
                            <a:pt x="19791" y="59373"/>
                          </a:lnTo>
                          <a:lnTo>
                            <a:pt x="0" y="158327"/>
                          </a:lnTo>
                          <a:lnTo>
                            <a:pt x="0" y="197908"/>
                          </a:lnTo>
                          <a:lnTo>
                            <a:pt x="19791" y="197908"/>
                          </a:lnTo>
                          <a:lnTo>
                            <a:pt x="19791" y="316653"/>
                          </a:lnTo>
                          <a:lnTo>
                            <a:pt x="217699" y="316653"/>
                          </a:lnTo>
                          <a:lnTo>
                            <a:pt x="217699" y="197908"/>
                          </a:lnTo>
                          <a:lnTo>
                            <a:pt x="296863" y="197908"/>
                          </a:lnTo>
                          <a:lnTo>
                            <a:pt x="296863" y="316653"/>
                          </a:lnTo>
                          <a:lnTo>
                            <a:pt x="336444" y="316653"/>
                          </a:lnTo>
                          <a:lnTo>
                            <a:pt x="336444" y="197908"/>
                          </a:lnTo>
                          <a:lnTo>
                            <a:pt x="356235" y="197908"/>
                          </a:lnTo>
                          <a:close/>
                          <a:moveTo>
                            <a:pt x="178118" y="277072"/>
                          </a:moveTo>
                          <a:lnTo>
                            <a:pt x="59373" y="277072"/>
                          </a:lnTo>
                          <a:lnTo>
                            <a:pt x="59373" y="197908"/>
                          </a:lnTo>
                          <a:lnTo>
                            <a:pt x="178118" y="197908"/>
                          </a:lnTo>
                          <a:lnTo>
                            <a:pt x="178118" y="277072"/>
                          </a:lnTo>
                          <a:close/>
                        </a:path>
                      </a:pathLst>
                    </a:custGeom>
                    <a:solidFill>
                      <a:schemeClr val="accent6">
                        <a:lumMod val="50000"/>
                      </a:schemeClr>
                    </a:solidFill>
                    <a:ln w="19447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D9CEA277-B0F6-4E00-8C6F-B21C0D8E160A}"/>
                      </a:ext>
                    </a:extLst>
                  </p:cNvPr>
                  <p:cNvSpPr txBox="1"/>
                  <p:nvPr/>
                </p:nvSpPr>
                <p:spPr>
                  <a:xfrm>
                    <a:off x="7915675" y="4384682"/>
                    <a:ext cx="233971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MY" sz="1200" dirty="0" err="1">
                        <a:solidFill>
                          <a:schemeClr val="accent6">
                            <a:lumMod val="50000"/>
                          </a:schemeClr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rPr>
                      <a:t>MyStore</a:t>
                    </a:r>
                    <a:r>
                      <a:rPr lang="en-MY" sz="120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rPr>
                      <a:t> – Shah </a:t>
                    </a:r>
                    <a:r>
                      <a:rPr lang="en-MY" sz="1200" dirty="0" err="1">
                        <a:solidFill>
                          <a:schemeClr val="accent6">
                            <a:lumMod val="50000"/>
                          </a:schemeClr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rPr>
                      <a:t>Alam</a:t>
                    </a:r>
                    <a:endParaRPr lang="en-US" sz="1200" dirty="0">
                      <a:solidFill>
                        <a:schemeClr val="accent6">
                          <a:lumMod val="50000"/>
                        </a:schemeClr>
                      </a:solidFill>
                      <a:latin typeface="Roboto" panose="02000000000000000000" pitchFamily="2" charset="0"/>
                      <a:ea typeface="Roboto" panose="02000000000000000000" pitchFamily="2" charset="0"/>
                    </a:endParaRPr>
                  </a:p>
                </p:txBody>
              </p:sp>
            </p:grpSp>
            <p:sp>
              <p:nvSpPr>
                <p:cNvPr id="112" name="Freeform: Shape 111">
                  <a:extLst>
                    <a:ext uri="{FF2B5EF4-FFF2-40B4-BE49-F238E27FC236}">
                      <a16:creationId xmlns:a16="http://schemas.microsoft.com/office/drawing/2014/main" id="{BEBEDE87-8C18-49DA-AD04-F6BCC7A6D071}"/>
                    </a:ext>
                  </a:extLst>
                </p:cNvPr>
                <p:cNvSpPr/>
                <p:nvPr/>
              </p:nvSpPr>
              <p:spPr>
                <a:xfrm>
                  <a:off x="10020409" y="4387637"/>
                  <a:ext cx="228600" cy="228600"/>
                </a:xfrm>
                <a:custGeom>
                  <a:avLst/>
                  <a:gdLst>
                    <a:gd name="connsiteX0" fmla="*/ 0 w 228600"/>
                    <a:gd name="connsiteY0" fmla="*/ 0 h 228600"/>
                    <a:gd name="connsiteX1" fmla="*/ 228600 w 228600"/>
                    <a:gd name="connsiteY1" fmla="*/ 0 h 228600"/>
                    <a:gd name="connsiteX2" fmla="*/ 228600 w 228600"/>
                    <a:gd name="connsiteY2" fmla="*/ 228600 h 228600"/>
                    <a:gd name="connsiteX3" fmla="*/ 0 w 228600"/>
                    <a:gd name="connsiteY3" fmla="*/ 228600 h 228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28600" h="228600">
                      <a:moveTo>
                        <a:pt x="0" y="0"/>
                      </a:moveTo>
                      <a:lnTo>
                        <a:pt x="228600" y="0"/>
                      </a:lnTo>
                      <a:lnTo>
                        <a:pt x="228600" y="228600"/>
                      </a:lnTo>
                      <a:lnTo>
                        <a:pt x="0" y="228600"/>
                      </a:lnTo>
                      <a:close/>
                    </a:path>
                  </a:pathLst>
                </a:custGeom>
                <a:no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D40AA53F-7B81-495D-9FB7-511323575DE8}"/>
                  </a:ext>
                </a:extLst>
              </p:cNvPr>
              <p:cNvGrpSpPr/>
              <p:nvPr/>
            </p:nvGrpSpPr>
            <p:grpSpPr>
              <a:xfrm>
                <a:off x="7532769" y="4824934"/>
                <a:ext cx="2722624" cy="287679"/>
                <a:chOff x="7532769" y="4824934"/>
                <a:chExt cx="2722624" cy="287679"/>
              </a:xfrm>
            </p:grpSpPr>
            <p:grpSp>
              <p:nvGrpSpPr>
                <p:cNvPr id="37" name="Group 36">
                  <a:extLst>
                    <a:ext uri="{FF2B5EF4-FFF2-40B4-BE49-F238E27FC236}">
                      <a16:creationId xmlns:a16="http://schemas.microsoft.com/office/drawing/2014/main" id="{034C427B-FCD4-44E6-9BED-7F2941538789}"/>
                    </a:ext>
                  </a:extLst>
                </p:cNvPr>
                <p:cNvGrpSpPr/>
                <p:nvPr/>
              </p:nvGrpSpPr>
              <p:grpSpPr>
                <a:xfrm>
                  <a:off x="7532769" y="4824934"/>
                  <a:ext cx="2722624" cy="287679"/>
                  <a:chOff x="7532769" y="4845500"/>
                  <a:chExt cx="2722624" cy="287679"/>
                </a:xfrm>
              </p:grpSpPr>
              <p:grpSp>
                <p:nvGrpSpPr>
                  <p:cNvPr id="102" name="Graphic 29">
                    <a:extLst>
                      <a:ext uri="{FF2B5EF4-FFF2-40B4-BE49-F238E27FC236}">
                        <a16:creationId xmlns:a16="http://schemas.microsoft.com/office/drawing/2014/main" id="{D2F85304-43B7-488C-A177-FB1FBF49493C}"/>
                      </a:ext>
                    </a:extLst>
                  </p:cNvPr>
                  <p:cNvGrpSpPr/>
                  <p:nvPr/>
                </p:nvGrpSpPr>
                <p:grpSpPr>
                  <a:xfrm>
                    <a:off x="7532769" y="4845500"/>
                    <a:ext cx="277624" cy="277624"/>
                    <a:chOff x="5981700" y="3314700"/>
                    <a:chExt cx="228600" cy="228600"/>
                  </a:xfrm>
                </p:grpSpPr>
                <p:sp>
                  <p:nvSpPr>
                    <p:cNvPr id="103" name="Freeform: Shape 102">
                      <a:extLst>
                        <a:ext uri="{FF2B5EF4-FFF2-40B4-BE49-F238E27FC236}">
                          <a16:creationId xmlns:a16="http://schemas.microsoft.com/office/drawing/2014/main" id="{5D6B6345-BA67-42D8-AC93-2DA15190F1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81700" y="3314700"/>
                      <a:ext cx="228600" cy="228600"/>
                    </a:xfrm>
                    <a:custGeom>
                      <a:avLst/>
                      <a:gdLst>
                        <a:gd name="connsiteX0" fmla="*/ 0 w 228600"/>
                        <a:gd name="connsiteY0" fmla="*/ 0 h 228600"/>
                        <a:gd name="connsiteX1" fmla="*/ 228600 w 228600"/>
                        <a:gd name="connsiteY1" fmla="*/ 0 h 228600"/>
                        <a:gd name="connsiteX2" fmla="*/ 228600 w 228600"/>
                        <a:gd name="connsiteY2" fmla="*/ 228600 h 228600"/>
                        <a:gd name="connsiteX3" fmla="*/ 0 w 228600"/>
                        <a:gd name="connsiteY3" fmla="*/ 228600 h 2286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28600" h="228600">
                          <a:moveTo>
                            <a:pt x="0" y="0"/>
                          </a:moveTo>
                          <a:lnTo>
                            <a:pt x="228600" y="0"/>
                          </a:lnTo>
                          <a:lnTo>
                            <a:pt x="228600" y="228600"/>
                          </a:lnTo>
                          <a:lnTo>
                            <a:pt x="0" y="228600"/>
                          </a:lnTo>
                          <a:close/>
                        </a:path>
                      </a:pathLst>
                    </a:custGeom>
                    <a:noFill/>
                    <a:ln w="317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04" name="Freeform: Shape 103">
                      <a:extLst>
                        <a:ext uri="{FF2B5EF4-FFF2-40B4-BE49-F238E27FC236}">
                          <a16:creationId xmlns:a16="http://schemas.microsoft.com/office/drawing/2014/main" id="{A8247CC4-3602-49F1-84D3-B9463EE84CB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1225" y="3368992"/>
                      <a:ext cx="133350" cy="145732"/>
                    </a:xfrm>
                    <a:custGeom>
                      <a:avLst/>
                      <a:gdLst>
                        <a:gd name="connsiteX0" fmla="*/ 68294 w 133350"/>
                        <a:gd name="connsiteY0" fmla="*/ 0 h 145732"/>
                        <a:gd name="connsiteX1" fmla="*/ 0 w 133350"/>
                        <a:gd name="connsiteY1" fmla="*/ 45529 h 145732"/>
                        <a:gd name="connsiteX2" fmla="*/ 0 w 133350"/>
                        <a:gd name="connsiteY2" fmla="*/ 145733 h 145732"/>
                        <a:gd name="connsiteX3" fmla="*/ 47625 w 133350"/>
                        <a:gd name="connsiteY3" fmla="*/ 145733 h 145732"/>
                        <a:gd name="connsiteX4" fmla="*/ 47625 w 133350"/>
                        <a:gd name="connsiteY4" fmla="*/ 69533 h 145732"/>
                        <a:gd name="connsiteX5" fmla="*/ 85725 w 133350"/>
                        <a:gd name="connsiteY5" fmla="*/ 69533 h 145732"/>
                        <a:gd name="connsiteX6" fmla="*/ 85725 w 133350"/>
                        <a:gd name="connsiteY6" fmla="*/ 145733 h 145732"/>
                        <a:gd name="connsiteX7" fmla="*/ 133350 w 133350"/>
                        <a:gd name="connsiteY7" fmla="*/ 145733 h 145732"/>
                        <a:gd name="connsiteX8" fmla="*/ 133350 w 133350"/>
                        <a:gd name="connsiteY8" fmla="*/ 43339 h 1457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33350" h="145732">
                          <a:moveTo>
                            <a:pt x="68294" y="0"/>
                          </a:moveTo>
                          <a:lnTo>
                            <a:pt x="0" y="45529"/>
                          </a:lnTo>
                          <a:lnTo>
                            <a:pt x="0" y="145733"/>
                          </a:lnTo>
                          <a:lnTo>
                            <a:pt x="47625" y="145733"/>
                          </a:lnTo>
                          <a:lnTo>
                            <a:pt x="47625" y="69533"/>
                          </a:lnTo>
                          <a:lnTo>
                            <a:pt x="85725" y="69533"/>
                          </a:lnTo>
                          <a:lnTo>
                            <a:pt x="85725" y="145733"/>
                          </a:lnTo>
                          <a:lnTo>
                            <a:pt x="133350" y="145733"/>
                          </a:lnTo>
                          <a:lnTo>
                            <a:pt x="133350" y="43339"/>
                          </a:lnTo>
                          <a:close/>
                        </a:path>
                      </a:pathLst>
                    </a:custGeom>
                    <a:solidFill>
                      <a:schemeClr val="accent6">
                        <a:lumMod val="50000"/>
                      </a:schemeClr>
                    </a:solidFill>
                    <a:ln w="317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07" name="Freeform: Shape 106">
                      <a:extLst>
                        <a:ext uri="{FF2B5EF4-FFF2-40B4-BE49-F238E27FC236}">
                          <a16:creationId xmlns:a16="http://schemas.microsoft.com/office/drawing/2014/main" id="{33751EC0-F097-4DC8-9F1A-1DA0DFAA30E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43625" y="3381375"/>
                      <a:ext cx="19050" cy="19050"/>
                    </a:xfrm>
                    <a:custGeom>
                      <a:avLst/>
                      <a:gdLst>
                        <a:gd name="connsiteX0" fmla="*/ 0 w 19050"/>
                        <a:gd name="connsiteY0" fmla="*/ 0 h 19050"/>
                        <a:gd name="connsiteX1" fmla="*/ 19050 w 19050"/>
                        <a:gd name="connsiteY1" fmla="*/ 0 h 19050"/>
                        <a:gd name="connsiteX2" fmla="*/ 19050 w 19050"/>
                        <a:gd name="connsiteY2" fmla="*/ 19050 h 19050"/>
                        <a:gd name="connsiteX3" fmla="*/ 0 w 19050"/>
                        <a:gd name="connsiteY3" fmla="*/ 19050 h 190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9050" h="19050">
                          <a:moveTo>
                            <a:pt x="0" y="0"/>
                          </a:moveTo>
                          <a:lnTo>
                            <a:pt x="19050" y="0"/>
                          </a:lnTo>
                          <a:lnTo>
                            <a:pt x="19050" y="19050"/>
                          </a:lnTo>
                          <a:lnTo>
                            <a:pt x="0" y="19050"/>
                          </a:lnTo>
                          <a:close/>
                        </a:path>
                      </a:pathLst>
                    </a:custGeom>
                    <a:noFill/>
                    <a:ln w="317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08" name="Freeform: Shape 107">
                      <a:extLst>
                        <a:ext uri="{FF2B5EF4-FFF2-40B4-BE49-F238E27FC236}">
                          <a16:creationId xmlns:a16="http://schemas.microsoft.com/office/drawing/2014/main" id="{71DC5A7B-3201-47C5-8138-BE33E8A13D2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76950" y="3343275"/>
                      <a:ext cx="123825" cy="171450"/>
                    </a:xfrm>
                    <a:custGeom>
                      <a:avLst/>
                      <a:gdLst>
                        <a:gd name="connsiteX0" fmla="*/ 0 w 123825"/>
                        <a:gd name="connsiteY0" fmla="*/ 0 h 171450"/>
                        <a:gd name="connsiteX1" fmla="*/ 0 w 123825"/>
                        <a:gd name="connsiteY1" fmla="*/ 14383 h 171450"/>
                        <a:gd name="connsiteX2" fmla="*/ 19050 w 123825"/>
                        <a:gd name="connsiteY2" fmla="*/ 27051 h 171450"/>
                        <a:gd name="connsiteX3" fmla="*/ 35528 w 123825"/>
                        <a:gd name="connsiteY3" fmla="*/ 38100 h 171450"/>
                        <a:gd name="connsiteX4" fmla="*/ 47625 w 123825"/>
                        <a:gd name="connsiteY4" fmla="*/ 38100 h 171450"/>
                        <a:gd name="connsiteX5" fmla="*/ 47625 w 123825"/>
                        <a:gd name="connsiteY5" fmla="*/ 46196 h 171450"/>
                        <a:gd name="connsiteX6" fmla="*/ 66675 w 123825"/>
                        <a:gd name="connsiteY6" fmla="*/ 58960 h 171450"/>
                        <a:gd name="connsiteX7" fmla="*/ 66675 w 123825"/>
                        <a:gd name="connsiteY7" fmla="*/ 76200 h 171450"/>
                        <a:gd name="connsiteX8" fmla="*/ 85725 w 123825"/>
                        <a:gd name="connsiteY8" fmla="*/ 76200 h 171450"/>
                        <a:gd name="connsiteX9" fmla="*/ 85725 w 123825"/>
                        <a:gd name="connsiteY9" fmla="*/ 95250 h 171450"/>
                        <a:gd name="connsiteX10" fmla="*/ 66675 w 123825"/>
                        <a:gd name="connsiteY10" fmla="*/ 95250 h 171450"/>
                        <a:gd name="connsiteX11" fmla="*/ 66675 w 123825"/>
                        <a:gd name="connsiteY11" fmla="*/ 114300 h 171450"/>
                        <a:gd name="connsiteX12" fmla="*/ 85725 w 123825"/>
                        <a:gd name="connsiteY12" fmla="*/ 114300 h 171450"/>
                        <a:gd name="connsiteX13" fmla="*/ 85725 w 123825"/>
                        <a:gd name="connsiteY13" fmla="*/ 133350 h 171450"/>
                        <a:gd name="connsiteX14" fmla="*/ 66675 w 123825"/>
                        <a:gd name="connsiteY14" fmla="*/ 133350 h 171450"/>
                        <a:gd name="connsiteX15" fmla="*/ 66675 w 123825"/>
                        <a:gd name="connsiteY15" fmla="*/ 171450 h 171450"/>
                        <a:gd name="connsiteX16" fmla="*/ 123825 w 123825"/>
                        <a:gd name="connsiteY16" fmla="*/ 171450 h 171450"/>
                        <a:gd name="connsiteX17" fmla="*/ 123825 w 123825"/>
                        <a:gd name="connsiteY17" fmla="*/ 0 h 171450"/>
                        <a:gd name="connsiteX18" fmla="*/ 0 w 123825"/>
                        <a:gd name="connsiteY18" fmla="*/ 0 h 171450"/>
                        <a:gd name="connsiteX19" fmla="*/ 85725 w 123825"/>
                        <a:gd name="connsiteY19" fmla="*/ 57150 h 171450"/>
                        <a:gd name="connsiteX20" fmla="*/ 66675 w 123825"/>
                        <a:gd name="connsiteY20" fmla="*/ 57150 h 171450"/>
                        <a:gd name="connsiteX21" fmla="*/ 66675 w 123825"/>
                        <a:gd name="connsiteY21" fmla="*/ 38100 h 171450"/>
                        <a:gd name="connsiteX22" fmla="*/ 85725 w 123825"/>
                        <a:gd name="connsiteY22" fmla="*/ 38100 h 171450"/>
                        <a:gd name="connsiteX23" fmla="*/ 85725 w 123825"/>
                        <a:gd name="connsiteY23" fmla="*/ 57150 h 1714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</a:cxnLst>
                      <a:rect l="l" t="t" r="r" b="b"/>
                      <a:pathLst>
                        <a:path w="123825" h="171450">
                          <a:moveTo>
                            <a:pt x="0" y="0"/>
                          </a:moveTo>
                          <a:lnTo>
                            <a:pt x="0" y="14383"/>
                          </a:lnTo>
                          <a:lnTo>
                            <a:pt x="19050" y="27051"/>
                          </a:lnTo>
                          <a:lnTo>
                            <a:pt x="35528" y="38100"/>
                          </a:lnTo>
                          <a:lnTo>
                            <a:pt x="47625" y="38100"/>
                          </a:lnTo>
                          <a:lnTo>
                            <a:pt x="47625" y="46196"/>
                          </a:lnTo>
                          <a:lnTo>
                            <a:pt x="66675" y="58960"/>
                          </a:lnTo>
                          <a:lnTo>
                            <a:pt x="66675" y="76200"/>
                          </a:lnTo>
                          <a:lnTo>
                            <a:pt x="85725" y="76200"/>
                          </a:lnTo>
                          <a:lnTo>
                            <a:pt x="85725" y="95250"/>
                          </a:lnTo>
                          <a:lnTo>
                            <a:pt x="66675" y="95250"/>
                          </a:lnTo>
                          <a:lnTo>
                            <a:pt x="66675" y="114300"/>
                          </a:lnTo>
                          <a:lnTo>
                            <a:pt x="85725" y="114300"/>
                          </a:lnTo>
                          <a:lnTo>
                            <a:pt x="85725" y="133350"/>
                          </a:lnTo>
                          <a:lnTo>
                            <a:pt x="66675" y="133350"/>
                          </a:lnTo>
                          <a:lnTo>
                            <a:pt x="66675" y="171450"/>
                          </a:lnTo>
                          <a:lnTo>
                            <a:pt x="123825" y="171450"/>
                          </a:lnTo>
                          <a:lnTo>
                            <a:pt x="123825" y="0"/>
                          </a:lnTo>
                          <a:lnTo>
                            <a:pt x="0" y="0"/>
                          </a:lnTo>
                          <a:close/>
                          <a:moveTo>
                            <a:pt x="85725" y="57150"/>
                          </a:moveTo>
                          <a:lnTo>
                            <a:pt x="66675" y="57150"/>
                          </a:lnTo>
                          <a:lnTo>
                            <a:pt x="66675" y="38100"/>
                          </a:lnTo>
                          <a:lnTo>
                            <a:pt x="85725" y="38100"/>
                          </a:lnTo>
                          <a:lnTo>
                            <a:pt x="85725" y="57150"/>
                          </a:lnTo>
                          <a:close/>
                        </a:path>
                      </a:pathLst>
                    </a:custGeom>
                    <a:solidFill>
                      <a:schemeClr val="accent6">
                        <a:lumMod val="50000"/>
                      </a:schemeClr>
                    </a:solidFill>
                    <a:ln w="317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110" name="TextBox 109">
                    <a:extLst>
                      <a:ext uri="{FF2B5EF4-FFF2-40B4-BE49-F238E27FC236}">
                        <a16:creationId xmlns:a16="http://schemas.microsoft.com/office/drawing/2014/main" id="{A95D8B48-A3B2-426E-878B-6FF81122F3AD}"/>
                      </a:ext>
                    </a:extLst>
                  </p:cNvPr>
                  <p:cNvSpPr txBox="1"/>
                  <p:nvPr/>
                </p:nvSpPr>
                <p:spPr>
                  <a:xfrm>
                    <a:off x="7915675" y="4856180"/>
                    <a:ext cx="233971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MY" sz="120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rPr>
                      <a:t>No3, Jalan Example 9/32</a:t>
                    </a:r>
                  </a:p>
                </p:txBody>
              </p:sp>
            </p:grpSp>
            <p:sp>
              <p:nvSpPr>
                <p:cNvPr id="119" name="Freeform: Shape 118">
                  <a:extLst>
                    <a:ext uri="{FF2B5EF4-FFF2-40B4-BE49-F238E27FC236}">
                      <a16:creationId xmlns:a16="http://schemas.microsoft.com/office/drawing/2014/main" id="{A740A041-E79A-4ECA-9DCE-8188C00A9179}"/>
                    </a:ext>
                  </a:extLst>
                </p:cNvPr>
                <p:cNvSpPr/>
                <p:nvPr/>
              </p:nvSpPr>
              <p:spPr>
                <a:xfrm>
                  <a:off x="10020409" y="4839254"/>
                  <a:ext cx="228600" cy="228600"/>
                </a:xfrm>
                <a:custGeom>
                  <a:avLst/>
                  <a:gdLst>
                    <a:gd name="connsiteX0" fmla="*/ 0 w 228600"/>
                    <a:gd name="connsiteY0" fmla="*/ 0 h 228600"/>
                    <a:gd name="connsiteX1" fmla="*/ 228600 w 228600"/>
                    <a:gd name="connsiteY1" fmla="*/ 0 h 228600"/>
                    <a:gd name="connsiteX2" fmla="*/ 228600 w 228600"/>
                    <a:gd name="connsiteY2" fmla="*/ 228600 h 228600"/>
                    <a:gd name="connsiteX3" fmla="*/ 0 w 228600"/>
                    <a:gd name="connsiteY3" fmla="*/ 228600 h 228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28600" h="228600">
                      <a:moveTo>
                        <a:pt x="0" y="0"/>
                      </a:moveTo>
                      <a:lnTo>
                        <a:pt x="228600" y="0"/>
                      </a:lnTo>
                      <a:lnTo>
                        <a:pt x="228600" y="228600"/>
                      </a:lnTo>
                      <a:lnTo>
                        <a:pt x="0" y="228600"/>
                      </a:lnTo>
                      <a:close/>
                    </a:path>
                  </a:pathLst>
                </a:custGeom>
                <a:no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C37193EC-DF4B-4A2D-B304-DC07A7AA1D1F}"/>
                  </a:ext>
                </a:extLst>
              </p:cNvPr>
              <p:cNvSpPr txBox="1"/>
              <p:nvPr/>
            </p:nvSpPr>
            <p:spPr>
              <a:xfrm>
                <a:off x="7441902" y="4079779"/>
                <a:ext cx="2505748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1000" dirty="0">
                    <a:solidFill>
                      <a:schemeClr val="accent6">
                        <a:lumMod val="7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Request #2</a:t>
                </a:r>
              </a:p>
            </p:txBody>
          </p:sp>
        </p:grp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FE8411D0-3FEB-4F3B-8258-CB40D660DE1F}"/>
                </a:ext>
              </a:extLst>
            </p:cNvPr>
            <p:cNvSpPr/>
            <p:nvPr/>
          </p:nvSpPr>
          <p:spPr>
            <a:xfrm>
              <a:off x="10034162" y="4431459"/>
              <a:ext cx="201093" cy="201093"/>
            </a:xfrm>
            <a:custGeom>
              <a:avLst/>
              <a:gdLst>
                <a:gd name="connsiteX0" fmla="*/ 986930 w 1044370"/>
                <a:gd name="connsiteY0" fmla="*/ 718295 h 1044370"/>
                <a:gd name="connsiteX1" fmla="*/ 782117 w 1044370"/>
                <a:gd name="connsiteY1" fmla="*/ 685803 h 1044370"/>
                <a:gd name="connsiteX2" fmla="*/ 723517 w 1044370"/>
                <a:gd name="connsiteY2" fmla="*/ 699728 h 1044370"/>
                <a:gd name="connsiteX3" fmla="*/ 632424 w 1044370"/>
                <a:gd name="connsiteY3" fmla="*/ 814029 h 1044370"/>
                <a:gd name="connsiteX4" fmla="*/ 232663 w 1044370"/>
                <a:gd name="connsiteY4" fmla="*/ 417748 h 1044370"/>
                <a:gd name="connsiteX5" fmla="*/ 345803 w 1044370"/>
                <a:gd name="connsiteY5" fmla="*/ 321434 h 1044370"/>
                <a:gd name="connsiteX6" fmla="*/ 359728 w 1044370"/>
                <a:gd name="connsiteY6" fmla="*/ 262253 h 1044370"/>
                <a:gd name="connsiteX7" fmla="*/ 327236 w 1044370"/>
                <a:gd name="connsiteY7" fmla="*/ 57440 h 1044370"/>
                <a:gd name="connsiteX8" fmla="*/ 269796 w 1044370"/>
                <a:gd name="connsiteY8" fmla="*/ 0 h 1044370"/>
                <a:gd name="connsiteX9" fmla="*/ 69045 w 1044370"/>
                <a:gd name="connsiteY9" fmla="*/ 0 h 1044370"/>
                <a:gd name="connsiteX10" fmla="*/ 0 w 1044370"/>
                <a:gd name="connsiteY10" fmla="*/ 57440 h 1044370"/>
                <a:gd name="connsiteX11" fmla="*/ 986930 w 1044370"/>
                <a:gd name="connsiteY11" fmla="*/ 1044371 h 1044370"/>
                <a:gd name="connsiteX12" fmla="*/ 1044371 w 1044370"/>
                <a:gd name="connsiteY12" fmla="*/ 975906 h 1044370"/>
                <a:gd name="connsiteX13" fmla="*/ 1044371 w 1044370"/>
                <a:gd name="connsiteY13" fmla="*/ 775735 h 1044370"/>
                <a:gd name="connsiteX14" fmla="*/ 986930 w 1044370"/>
                <a:gd name="connsiteY14" fmla="*/ 718295 h 1044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44370" h="1044370">
                  <a:moveTo>
                    <a:pt x="986930" y="718295"/>
                  </a:moveTo>
                  <a:cubicBezTo>
                    <a:pt x="915565" y="718295"/>
                    <a:pt x="846520" y="706691"/>
                    <a:pt x="782117" y="685803"/>
                  </a:cubicBezTo>
                  <a:cubicBezTo>
                    <a:pt x="761810" y="678841"/>
                    <a:pt x="739182" y="684063"/>
                    <a:pt x="723517" y="699728"/>
                  </a:cubicBezTo>
                  <a:lnTo>
                    <a:pt x="632424" y="814029"/>
                  </a:lnTo>
                  <a:cubicBezTo>
                    <a:pt x="468226" y="735701"/>
                    <a:pt x="314472" y="587749"/>
                    <a:pt x="232663" y="417748"/>
                  </a:cubicBezTo>
                  <a:lnTo>
                    <a:pt x="345803" y="321434"/>
                  </a:lnTo>
                  <a:cubicBezTo>
                    <a:pt x="361468" y="305188"/>
                    <a:pt x="366110" y="282560"/>
                    <a:pt x="359728" y="262253"/>
                  </a:cubicBezTo>
                  <a:cubicBezTo>
                    <a:pt x="338260" y="197850"/>
                    <a:pt x="327236" y="128806"/>
                    <a:pt x="327236" y="57440"/>
                  </a:cubicBezTo>
                  <a:cubicBezTo>
                    <a:pt x="327236" y="26109"/>
                    <a:pt x="301127" y="0"/>
                    <a:pt x="269796" y="0"/>
                  </a:cubicBezTo>
                  <a:lnTo>
                    <a:pt x="69045" y="0"/>
                  </a:lnTo>
                  <a:cubicBezTo>
                    <a:pt x="37713" y="0"/>
                    <a:pt x="0" y="13925"/>
                    <a:pt x="0" y="57440"/>
                  </a:cubicBezTo>
                  <a:cubicBezTo>
                    <a:pt x="0" y="596452"/>
                    <a:pt x="448499" y="1044371"/>
                    <a:pt x="986930" y="1044371"/>
                  </a:cubicBezTo>
                  <a:cubicBezTo>
                    <a:pt x="1028125" y="1044371"/>
                    <a:pt x="1044371" y="1007818"/>
                    <a:pt x="1044371" y="975906"/>
                  </a:cubicBezTo>
                  <a:lnTo>
                    <a:pt x="1044371" y="775735"/>
                  </a:lnTo>
                  <a:cubicBezTo>
                    <a:pt x="1044371" y="744404"/>
                    <a:pt x="1018261" y="718295"/>
                    <a:pt x="986930" y="718295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9DDFCC81-D4CB-47DB-BD75-8F33E40B85F8}"/>
              </a:ext>
            </a:extLst>
          </p:cNvPr>
          <p:cNvGrpSpPr/>
          <p:nvPr/>
        </p:nvGrpSpPr>
        <p:grpSpPr>
          <a:xfrm>
            <a:off x="7441902" y="5323114"/>
            <a:ext cx="932478" cy="338130"/>
            <a:chOff x="9428718" y="3581400"/>
            <a:chExt cx="805884" cy="338130"/>
          </a:xfrm>
        </p:grpSpPr>
        <p:sp>
          <p:nvSpPr>
            <p:cNvPr id="142" name="Rectangle: Rounded Corners 141">
              <a:extLst>
                <a:ext uri="{FF2B5EF4-FFF2-40B4-BE49-F238E27FC236}">
                  <a16:creationId xmlns:a16="http://schemas.microsoft.com/office/drawing/2014/main" id="{FD8A29D3-C390-4B1B-B54E-784BB3100350}"/>
                </a:ext>
              </a:extLst>
            </p:cNvPr>
            <p:cNvSpPr/>
            <p:nvPr/>
          </p:nvSpPr>
          <p:spPr>
            <a:xfrm>
              <a:off x="9428718" y="3581400"/>
              <a:ext cx="805884" cy="338130"/>
            </a:xfrm>
            <a:prstGeom prst="roundRect">
              <a:avLst>
                <a:gd name="adj" fmla="val 4600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127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381F1FF5-A95D-4574-ABCB-982EACF323A3}"/>
                </a:ext>
              </a:extLst>
            </p:cNvPr>
            <p:cNvSpPr txBox="1"/>
            <p:nvPr/>
          </p:nvSpPr>
          <p:spPr>
            <a:xfrm>
              <a:off x="9428718" y="3606376"/>
              <a:ext cx="80588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2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Cancel</a:t>
              </a:r>
              <a:endParaRPr lang="en-US" sz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B28CDCA9-0D7C-4E9E-853D-DCBF7D14D4A7}"/>
              </a:ext>
            </a:extLst>
          </p:cNvPr>
          <p:cNvGrpSpPr/>
          <p:nvPr/>
        </p:nvGrpSpPr>
        <p:grpSpPr>
          <a:xfrm>
            <a:off x="8485641" y="5323114"/>
            <a:ext cx="1769752" cy="338130"/>
            <a:chOff x="9428718" y="3581400"/>
            <a:chExt cx="805884" cy="338130"/>
          </a:xfrm>
        </p:grpSpPr>
        <p:sp>
          <p:nvSpPr>
            <p:cNvPr id="145" name="Rectangle: Rounded Corners 144">
              <a:extLst>
                <a:ext uri="{FF2B5EF4-FFF2-40B4-BE49-F238E27FC236}">
                  <a16:creationId xmlns:a16="http://schemas.microsoft.com/office/drawing/2014/main" id="{FAD561A7-C8C3-4F4E-8553-518BA6ED4935}"/>
                </a:ext>
              </a:extLst>
            </p:cNvPr>
            <p:cNvSpPr/>
            <p:nvPr/>
          </p:nvSpPr>
          <p:spPr>
            <a:xfrm>
              <a:off x="9428718" y="3581400"/>
              <a:ext cx="805884" cy="338130"/>
            </a:xfrm>
            <a:prstGeom prst="roundRect">
              <a:avLst>
                <a:gd name="adj" fmla="val 460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  <a:effectLst>
              <a:outerShdw blurRad="127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68321538-4CFD-44DE-A3A6-2DA324987E16}"/>
                </a:ext>
              </a:extLst>
            </p:cNvPr>
            <p:cNvSpPr txBox="1"/>
            <p:nvPr/>
          </p:nvSpPr>
          <p:spPr>
            <a:xfrm>
              <a:off x="9428718" y="3606376"/>
              <a:ext cx="80588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2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Item Collected</a:t>
              </a:r>
              <a:endParaRPr lang="en-US" sz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861012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F5C11E-D46B-437C-B88B-93B0E530D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99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ADAF5-AA9E-4DD4-9CD6-10CDA84BD0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UI/UX Design &amp; Demo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590781-8118-48CB-84FD-E2E68419098C}"/>
              </a:ext>
            </a:extLst>
          </p:cNvPr>
          <p:cNvSpPr/>
          <p:nvPr/>
        </p:nvSpPr>
        <p:spPr>
          <a:xfrm>
            <a:off x="7325033" y="373020"/>
            <a:ext cx="3043798" cy="54111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01C0E92-6B5B-4A7D-A7BE-4D6DC0E773FF}"/>
              </a:ext>
            </a:extLst>
          </p:cNvPr>
          <p:cNvSpPr/>
          <p:nvPr/>
        </p:nvSpPr>
        <p:spPr>
          <a:xfrm>
            <a:off x="9677827" y="7071439"/>
            <a:ext cx="365126" cy="365126"/>
          </a:xfrm>
          <a:custGeom>
            <a:avLst/>
            <a:gdLst>
              <a:gd name="connsiteX0" fmla="*/ 0 w 578997"/>
              <a:gd name="connsiteY0" fmla="*/ 0 h 578997"/>
              <a:gd name="connsiteX1" fmla="*/ 578997 w 578997"/>
              <a:gd name="connsiteY1" fmla="*/ 0 h 578997"/>
              <a:gd name="connsiteX2" fmla="*/ 578997 w 578997"/>
              <a:gd name="connsiteY2" fmla="*/ 578997 h 578997"/>
              <a:gd name="connsiteX3" fmla="*/ 0 w 578997"/>
              <a:gd name="connsiteY3" fmla="*/ 578997 h 578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997" h="578997">
                <a:moveTo>
                  <a:pt x="0" y="0"/>
                </a:moveTo>
                <a:lnTo>
                  <a:pt x="578997" y="0"/>
                </a:lnTo>
                <a:lnTo>
                  <a:pt x="578997" y="578997"/>
                </a:lnTo>
                <a:lnTo>
                  <a:pt x="0" y="578997"/>
                </a:lnTo>
                <a:close/>
              </a:path>
            </a:pathLst>
          </a:custGeom>
          <a:noFill/>
          <a:ln w="2381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9D3670E-0C8E-4C88-B7C4-368DBE7C0BF4}"/>
              </a:ext>
            </a:extLst>
          </p:cNvPr>
          <p:cNvSpPr/>
          <p:nvPr/>
        </p:nvSpPr>
        <p:spPr>
          <a:xfrm>
            <a:off x="7239099" y="0"/>
            <a:ext cx="3112324" cy="3750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2AECE15-3323-4528-8778-BB720A536300}"/>
              </a:ext>
            </a:extLst>
          </p:cNvPr>
          <p:cNvSpPr/>
          <p:nvPr/>
        </p:nvSpPr>
        <p:spPr>
          <a:xfrm>
            <a:off x="7239099" y="5775587"/>
            <a:ext cx="3112324" cy="7030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6C66C6-14B8-4E0C-89DD-BBF9F1BC1E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BFB6BDF-C5C9-4057-9CAA-57F610D8E3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8711" b="28711"/>
          <a:stretch/>
        </p:blipFill>
        <p:spPr>
          <a:xfrm>
            <a:off x="7324982" y="950526"/>
            <a:ext cx="3043847" cy="3115891"/>
          </a:xfrm>
          <a:prstGeom prst="rect">
            <a:avLst/>
          </a:prstGeom>
          <a:effectLst>
            <a:innerShdw blurRad="203200">
              <a:prstClr val="black">
                <a:alpha val="21000"/>
              </a:prstClr>
            </a:innerShdw>
          </a:effectLst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F9D96A9A-D11F-48FD-A19B-84990363C47B}"/>
              </a:ext>
            </a:extLst>
          </p:cNvPr>
          <p:cNvGrpSpPr/>
          <p:nvPr/>
        </p:nvGrpSpPr>
        <p:grpSpPr>
          <a:xfrm>
            <a:off x="7646919" y="2865119"/>
            <a:ext cx="832591" cy="1190877"/>
            <a:chOff x="7646919" y="2865119"/>
            <a:chExt cx="832591" cy="1190877"/>
          </a:xfrm>
        </p:grpSpPr>
        <p:grpSp>
          <p:nvGrpSpPr>
            <p:cNvPr id="72" name="Graphic 19">
              <a:extLst>
                <a:ext uri="{FF2B5EF4-FFF2-40B4-BE49-F238E27FC236}">
                  <a16:creationId xmlns:a16="http://schemas.microsoft.com/office/drawing/2014/main" id="{66F3A680-38CB-4FBC-8BBE-126530BD3F00}"/>
                </a:ext>
              </a:extLst>
            </p:cNvPr>
            <p:cNvGrpSpPr/>
            <p:nvPr/>
          </p:nvGrpSpPr>
          <p:grpSpPr>
            <a:xfrm>
              <a:off x="7646919" y="3194402"/>
              <a:ext cx="228600" cy="228600"/>
              <a:chOff x="5981700" y="3314700"/>
              <a:chExt cx="228600" cy="228600"/>
            </a:xfrm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grpSpPr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EF341550-EF19-44FA-9559-628BABD6E7B0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228600" cy="228600"/>
              </a:xfrm>
              <a:custGeom>
                <a:avLst/>
                <a:gdLst>
                  <a:gd name="connsiteX0" fmla="*/ 0 w 228600"/>
                  <a:gd name="connsiteY0" fmla="*/ 0 h 228600"/>
                  <a:gd name="connsiteX1" fmla="*/ 228600 w 228600"/>
                  <a:gd name="connsiteY1" fmla="*/ 0 h 228600"/>
                  <a:gd name="connsiteX2" fmla="*/ 228600 w 228600"/>
                  <a:gd name="connsiteY2" fmla="*/ 228600 h 228600"/>
                  <a:gd name="connsiteX3" fmla="*/ 0 w 228600"/>
                  <a:gd name="connsiteY3" fmla="*/ 2286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8600" h="228600">
                    <a:moveTo>
                      <a:pt x="0" y="0"/>
                    </a:moveTo>
                    <a:lnTo>
                      <a:pt x="228600" y="0"/>
                    </a:lnTo>
                    <a:lnTo>
                      <a:pt x="228600" y="228600"/>
                    </a:lnTo>
                    <a:lnTo>
                      <a:pt x="0" y="228600"/>
                    </a:lnTo>
                    <a:close/>
                  </a:path>
                </a:pathLst>
              </a:custGeom>
              <a:no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16E049A3-19DA-4A15-ADDF-21CAFE00F657}"/>
                  </a:ext>
                </a:extLst>
              </p:cNvPr>
              <p:cNvSpPr/>
              <p:nvPr/>
            </p:nvSpPr>
            <p:spPr>
              <a:xfrm>
                <a:off x="6029325" y="3333750"/>
                <a:ext cx="133350" cy="190500"/>
              </a:xfrm>
              <a:custGeom>
                <a:avLst/>
                <a:gdLst>
                  <a:gd name="connsiteX0" fmla="*/ 66675 w 133350"/>
                  <a:gd name="connsiteY0" fmla="*/ 0 h 190500"/>
                  <a:gd name="connsiteX1" fmla="*/ 0 w 133350"/>
                  <a:gd name="connsiteY1" fmla="*/ 66675 h 190500"/>
                  <a:gd name="connsiteX2" fmla="*/ 66675 w 133350"/>
                  <a:gd name="connsiteY2" fmla="*/ 190500 h 190500"/>
                  <a:gd name="connsiteX3" fmla="*/ 133350 w 133350"/>
                  <a:gd name="connsiteY3" fmla="*/ 66675 h 190500"/>
                  <a:gd name="connsiteX4" fmla="*/ 66675 w 133350"/>
                  <a:gd name="connsiteY4" fmla="*/ 0 h 190500"/>
                  <a:gd name="connsiteX5" fmla="*/ 66675 w 133350"/>
                  <a:gd name="connsiteY5" fmla="*/ 90488 h 190500"/>
                  <a:gd name="connsiteX6" fmla="*/ 42863 w 133350"/>
                  <a:gd name="connsiteY6" fmla="*/ 66675 h 190500"/>
                  <a:gd name="connsiteX7" fmla="*/ 66675 w 133350"/>
                  <a:gd name="connsiteY7" fmla="*/ 42863 h 190500"/>
                  <a:gd name="connsiteX8" fmla="*/ 90488 w 133350"/>
                  <a:gd name="connsiteY8" fmla="*/ 66675 h 190500"/>
                  <a:gd name="connsiteX9" fmla="*/ 66675 w 133350"/>
                  <a:gd name="connsiteY9" fmla="*/ 90488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3350" h="190500">
                    <a:moveTo>
                      <a:pt x="66675" y="0"/>
                    </a:moveTo>
                    <a:cubicBezTo>
                      <a:pt x="29813" y="0"/>
                      <a:pt x="0" y="29813"/>
                      <a:pt x="0" y="66675"/>
                    </a:cubicBezTo>
                    <a:cubicBezTo>
                      <a:pt x="0" y="116681"/>
                      <a:pt x="66675" y="190500"/>
                      <a:pt x="66675" y="190500"/>
                    </a:cubicBezTo>
                    <a:cubicBezTo>
                      <a:pt x="66675" y="190500"/>
                      <a:pt x="133350" y="116681"/>
                      <a:pt x="133350" y="66675"/>
                    </a:cubicBezTo>
                    <a:cubicBezTo>
                      <a:pt x="133350" y="29813"/>
                      <a:pt x="103537" y="0"/>
                      <a:pt x="66675" y="0"/>
                    </a:cubicBezTo>
                    <a:close/>
                    <a:moveTo>
                      <a:pt x="66675" y="90488"/>
                    </a:moveTo>
                    <a:cubicBezTo>
                      <a:pt x="53531" y="90488"/>
                      <a:pt x="42863" y="79820"/>
                      <a:pt x="42863" y="66675"/>
                    </a:cubicBezTo>
                    <a:cubicBezTo>
                      <a:pt x="42863" y="53531"/>
                      <a:pt x="53531" y="42863"/>
                      <a:pt x="66675" y="42863"/>
                    </a:cubicBezTo>
                    <a:cubicBezTo>
                      <a:pt x="79820" y="42863"/>
                      <a:pt x="90488" y="53531"/>
                      <a:pt x="90488" y="66675"/>
                    </a:cubicBezTo>
                    <a:cubicBezTo>
                      <a:pt x="90488" y="79820"/>
                      <a:pt x="79820" y="90488"/>
                      <a:pt x="66675" y="90488"/>
                    </a:cubicBez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591A1345-9AD2-47FE-A7FC-28D8D5239387}"/>
                </a:ext>
              </a:extLst>
            </p:cNvPr>
            <p:cNvSpPr/>
            <p:nvPr/>
          </p:nvSpPr>
          <p:spPr>
            <a:xfrm>
              <a:off x="7674863" y="2865119"/>
              <a:ext cx="804647" cy="1190877"/>
            </a:xfrm>
            <a:custGeom>
              <a:avLst/>
              <a:gdLst>
                <a:gd name="connsiteX0" fmla="*/ 762000 w 762000"/>
                <a:gd name="connsiteY0" fmla="*/ 1127760 h 1127760"/>
                <a:gd name="connsiteX1" fmla="*/ 737616 w 762000"/>
                <a:gd name="connsiteY1" fmla="*/ 1097280 h 1127760"/>
                <a:gd name="connsiteX2" fmla="*/ 725424 w 762000"/>
                <a:gd name="connsiteY2" fmla="*/ 1060704 h 1127760"/>
                <a:gd name="connsiteX3" fmla="*/ 719328 w 762000"/>
                <a:gd name="connsiteY3" fmla="*/ 1042416 h 1127760"/>
                <a:gd name="connsiteX4" fmla="*/ 707136 w 762000"/>
                <a:gd name="connsiteY4" fmla="*/ 1024128 h 1127760"/>
                <a:gd name="connsiteX5" fmla="*/ 694944 w 762000"/>
                <a:gd name="connsiteY5" fmla="*/ 987552 h 1127760"/>
                <a:gd name="connsiteX6" fmla="*/ 682752 w 762000"/>
                <a:gd name="connsiteY6" fmla="*/ 969264 h 1127760"/>
                <a:gd name="connsiteX7" fmla="*/ 676656 w 762000"/>
                <a:gd name="connsiteY7" fmla="*/ 950976 h 1127760"/>
                <a:gd name="connsiteX8" fmla="*/ 652272 w 762000"/>
                <a:gd name="connsiteY8" fmla="*/ 914400 h 1127760"/>
                <a:gd name="connsiteX9" fmla="*/ 640080 w 762000"/>
                <a:gd name="connsiteY9" fmla="*/ 896112 h 1127760"/>
                <a:gd name="connsiteX10" fmla="*/ 633984 w 762000"/>
                <a:gd name="connsiteY10" fmla="*/ 877824 h 1127760"/>
                <a:gd name="connsiteX11" fmla="*/ 591312 w 762000"/>
                <a:gd name="connsiteY11" fmla="*/ 822960 h 1127760"/>
                <a:gd name="connsiteX12" fmla="*/ 579120 w 762000"/>
                <a:gd name="connsiteY12" fmla="*/ 786384 h 1127760"/>
                <a:gd name="connsiteX13" fmla="*/ 554736 w 762000"/>
                <a:gd name="connsiteY13" fmla="*/ 749808 h 1127760"/>
                <a:gd name="connsiteX14" fmla="*/ 548640 w 762000"/>
                <a:gd name="connsiteY14" fmla="*/ 731520 h 1127760"/>
                <a:gd name="connsiteX15" fmla="*/ 536448 w 762000"/>
                <a:gd name="connsiteY15" fmla="*/ 713232 h 1127760"/>
                <a:gd name="connsiteX16" fmla="*/ 524256 w 762000"/>
                <a:gd name="connsiteY16" fmla="*/ 676656 h 1127760"/>
                <a:gd name="connsiteX17" fmla="*/ 512064 w 762000"/>
                <a:gd name="connsiteY17" fmla="*/ 658368 h 1127760"/>
                <a:gd name="connsiteX18" fmla="*/ 505968 w 762000"/>
                <a:gd name="connsiteY18" fmla="*/ 640080 h 1127760"/>
                <a:gd name="connsiteX19" fmla="*/ 481584 w 762000"/>
                <a:gd name="connsiteY19" fmla="*/ 603504 h 1127760"/>
                <a:gd name="connsiteX20" fmla="*/ 469392 w 762000"/>
                <a:gd name="connsiteY20" fmla="*/ 585216 h 1127760"/>
                <a:gd name="connsiteX21" fmla="*/ 457200 w 762000"/>
                <a:gd name="connsiteY21" fmla="*/ 566928 h 1127760"/>
                <a:gd name="connsiteX22" fmla="*/ 438912 w 762000"/>
                <a:gd name="connsiteY22" fmla="*/ 530352 h 1127760"/>
                <a:gd name="connsiteX23" fmla="*/ 426720 w 762000"/>
                <a:gd name="connsiteY23" fmla="*/ 493776 h 1127760"/>
                <a:gd name="connsiteX24" fmla="*/ 414528 w 762000"/>
                <a:gd name="connsiteY24" fmla="*/ 475488 h 1127760"/>
                <a:gd name="connsiteX25" fmla="*/ 408432 w 762000"/>
                <a:gd name="connsiteY25" fmla="*/ 457200 h 1127760"/>
                <a:gd name="connsiteX26" fmla="*/ 390144 w 762000"/>
                <a:gd name="connsiteY26" fmla="*/ 445008 h 1127760"/>
                <a:gd name="connsiteX27" fmla="*/ 341376 w 762000"/>
                <a:gd name="connsiteY27" fmla="*/ 371856 h 1127760"/>
                <a:gd name="connsiteX28" fmla="*/ 329184 w 762000"/>
                <a:gd name="connsiteY28" fmla="*/ 353568 h 1127760"/>
                <a:gd name="connsiteX29" fmla="*/ 316992 w 762000"/>
                <a:gd name="connsiteY29" fmla="*/ 335280 h 1127760"/>
                <a:gd name="connsiteX30" fmla="*/ 298704 w 762000"/>
                <a:gd name="connsiteY30" fmla="*/ 323088 h 1127760"/>
                <a:gd name="connsiteX31" fmla="*/ 268224 w 762000"/>
                <a:gd name="connsiteY31" fmla="*/ 268224 h 1127760"/>
                <a:gd name="connsiteX32" fmla="*/ 256032 w 762000"/>
                <a:gd name="connsiteY32" fmla="*/ 249936 h 1127760"/>
                <a:gd name="connsiteX33" fmla="*/ 213360 w 762000"/>
                <a:gd name="connsiteY33" fmla="*/ 195072 h 1127760"/>
                <a:gd name="connsiteX34" fmla="*/ 182880 w 762000"/>
                <a:gd name="connsiteY34" fmla="*/ 140208 h 1127760"/>
                <a:gd name="connsiteX35" fmla="*/ 164592 w 762000"/>
                <a:gd name="connsiteY35" fmla="*/ 128016 h 1127760"/>
                <a:gd name="connsiteX36" fmla="*/ 158496 w 762000"/>
                <a:gd name="connsiteY36" fmla="*/ 109728 h 1127760"/>
                <a:gd name="connsiteX37" fmla="*/ 121920 w 762000"/>
                <a:gd name="connsiteY37" fmla="*/ 54864 h 1127760"/>
                <a:gd name="connsiteX38" fmla="*/ 109728 w 762000"/>
                <a:gd name="connsiteY38" fmla="*/ 36576 h 1127760"/>
                <a:gd name="connsiteX39" fmla="*/ 85344 w 762000"/>
                <a:gd name="connsiteY39" fmla="*/ 0 h 1127760"/>
                <a:gd name="connsiteX40" fmla="*/ 54864 w 762000"/>
                <a:gd name="connsiteY40" fmla="*/ 6096 h 1127760"/>
                <a:gd name="connsiteX41" fmla="*/ 36576 w 762000"/>
                <a:gd name="connsiteY41" fmla="*/ 18288 h 1127760"/>
                <a:gd name="connsiteX42" fmla="*/ 0 w 762000"/>
                <a:gd name="connsiteY42" fmla="*/ 36576 h 1127760"/>
                <a:gd name="connsiteX43" fmla="*/ 24384 w 762000"/>
                <a:gd name="connsiteY43" fmla="*/ 91440 h 1127760"/>
                <a:gd name="connsiteX44" fmla="*/ 42672 w 762000"/>
                <a:gd name="connsiteY44" fmla="*/ 103632 h 1127760"/>
                <a:gd name="connsiteX45" fmla="*/ 60960 w 762000"/>
                <a:gd name="connsiteY45" fmla="*/ 158496 h 1127760"/>
                <a:gd name="connsiteX46" fmla="*/ 67056 w 762000"/>
                <a:gd name="connsiteY46" fmla="*/ 176784 h 1127760"/>
                <a:gd name="connsiteX47" fmla="*/ 91440 w 762000"/>
                <a:gd name="connsiteY47" fmla="*/ 213360 h 1127760"/>
                <a:gd name="connsiteX48" fmla="*/ 115824 w 762000"/>
                <a:gd name="connsiteY48" fmla="*/ 243840 h 1127760"/>
                <a:gd name="connsiteX49" fmla="*/ 146304 w 762000"/>
                <a:gd name="connsiteY49" fmla="*/ 292608 h 1127760"/>
                <a:gd name="connsiteX50" fmla="*/ 164592 w 762000"/>
                <a:gd name="connsiteY50" fmla="*/ 347472 h 1127760"/>
                <a:gd name="connsiteX51" fmla="*/ 170688 w 762000"/>
                <a:gd name="connsiteY51" fmla="*/ 365760 h 1127760"/>
                <a:gd name="connsiteX52" fmla="*/ 182880 w 762000"/>
                <a:gd name="connsiteY52" fmla="*/ 384048 h 1127760"/>
                <a:gd name="connsiteX53" fmla="*/ 164592 w 762000"/>
                <a:gd name="connsiteY53" fmla="*/ 396240 h 1127760"/>
                <a:gd name="connsiteX54" fmla="*/ 146304 w 762000"/>
                <a:gd name="connsiteY54" fmla="*/ 402336 h 1127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762000" h="1127760">
                  <a:moveTo>
                    <a:pt x="762000" y="1127760"/>
                  </a:moveTo>
                  <a:cubicBezTo>
                    <a:pt x="753872" y="1117600"/>
                    <a:pt x="743846" y="1108702"/>
                    <a:pt x="737616" y="1097280"/>
                  </a:cubicBezTo>
                  <a:cubicBezTo>
                    <a:pt x="731462" y="1085998"/>
                    <a:pt x="729488" y="1072896"/>
                    <a:pt x="725424" y="1060704"/>
                  </a:cubicBezTo>
                  <a:cubicBezTo>
                    <a:pt x="723392" y="1054608"/>
                    <a:pt x="722892" y="1047763"/>
                    <a:pt x="719328" y="1042416"/>
                  </a:cubicBezTo>
                  <a:cubicBezTo>
                    <a:pt x="715264" y="1036320"/>
                    <a:pt x="710112" y="1030823"/>
                    <a:pt x="707136" y="1024128"/>
                  </a:cubicBezTo>
                  <a:cubicBezTo>
                    <a:pt x="701917" y="1012384"/>
                    <a:pt x="702073" y="998245"/>
                    <a:pt x="694944" y="987552"/>
                  </a:cubicBezTo>
                  <a:cubicBezTo>
                    <a:pt x="690880" y="981456"/>
                    <a:pt x="686029" y="975817"/>
                    <a:pt x="682752" y="969264"/>
                  </a:cubicBezTo>
                  <a:cubicBezTo>
                    <a:pt x="679878" y="963517"/>
                    <a:pt x="679777" y="956593"/>
                    <a:pt x="676656" y="950976"/>
                  </a:cubicBezTo>
                  <a:cubicBezTo>
                    <a:pt x="669540" y="938167"/>
                    <a:pt x="660400" y="926592"/>
                    <a:pt x="652272" y="914400"/>
                  </a:cubicBezTo>
                  <a:cubicBezTo>
                    <a:pt x="648208" y="908304"/>
                    <a:pt x="642397" y="903063"/>
                    <a:pt x="640080" y="896112"/>
                  </a:cubicBezTo>
                  <a:cubicBezTo>
                    <a:pt x="638048" y="890016"/>
                    <a:pt x="637105" y="883441"/>
                    <a:pt x="633984" y="877824"/>
                  </a:cubicBezTo>
                  <a:cubicBezTo>
                    <a:pt x="615755" y="845012"/>
                    <a:pt x="613526" y="845174"/>
                    <a:pt x="591312" y="822960"/>
                  </a:cubicBezTo>
                  <a:cubicBezTo>
                    <a:pt x="587248" y="810768"/>
                    <a:pt x="586249" y="797077"/>
                    <a:pt x="579120" y="786384"/>
                  </a:cubicBezTo>
                  <a:cubicBezTo>
                    <a:pt x="570992" y="774192"/>
                    <a:pt x="559370" y="763709"/>
                    <a:pt x="554736" y="749808"/>
                  </a:cubicBezTo>
                  <a:cubicBezTo>
                    <a:pt x="552704" y="743712"/>
                    <a:pt x="551514" y="737267"/>
                    <a:pt x="548640" y="731520"/>
                  </a:cubicBezTo>
                  <a:cubicBezTo>
                    <a:pt x="545363" y="724967"/>
                    <a:pt x="539424" y="719927"/>
                    <a:pt x="536448" y="713232"/>
                  </a:cubicBezTo>
                  <a:cubicBezTo>
                    <a:pt x="531229" y="701488"/>
                    <a:pt x="531385" y="687349"/>
                    <a:pt x="524256" y="676656"/>
                  </a:cubicBezTo>
                  <a:cubicBezTo>
                    <a:pt x="520192" y="670560"/>
                    <a:pt x="515341" y="664921"/>
                    <a:pt x="512064" y="658368"/>
                  </a:cubicBezTo>
                  <a:cubicBezTo>
                    <a:pt x="509190" y="652621"/>
                    <a:pt x="509089" y="645697"/>
                    <a:pt x="505968" y="640080"/>
                  </a:cubicBezTo>
                  <a:cubicBezTo>
                    <a:pt x="498852" y="627271"/>
                    <a:pt x="489712" y="615696"/>
                    <a:pt x="481584" y="603504"/>
                  </a:cubicBezTo>
                  <a:lnTo>
                    <a:pt x="469392" y="585216"/>
                  </a:lnTo>
                  <a:cubicBezTo>
                    <a:pt x="465328" y="579120"/>
                    <a:pt x="459517" y="573879"/>
                    <a:pt x="457200" y="566928"/>
                  </a:cubicBezTo>
                  <a:cubicBezTo>
                    <a:pt x="434968" y="500232"/>
                    <a:pt x="470425" y="601256"/>
                    <a:pt x="438912" y="530352"/>
                  </a:cubicBezTo>
                  <a:cubicBezTo>
                    <a:pt x="433693" y="518608"/>
                    <a:pt x="433849" y="504469"/>
                    <a:pt x="426720" y="493776"/>
                  </a:cubicBezTo>
                  <a:cubicBezTo>
                    <a:pt x="422656" y="487680"/>
                    <a:pt x="417805" y="482041"/>
                    <a:pt x="414528" y="475488"/>
                  </a:cubicBezTo>
                  <a:cubicBezTo>
                    <a:pt x="411654" y="469741"/>
                    <a:pt x="412446" y="462218"/>
                    <a:pt x="408432" y="457200"/>
                  </a:cubicBezTo>
                  <a:cubicBezTo>
                    <a:pt x="403855" y="451479"/>
                    <a:pt x="396240" y="449072"/>
                    <a:pt x="390144" y="445008"/>
                  </a:cubicBezTo>
                  <a:lnTo>
                    <a:pt x="341376" y="371856"/>
                  </a:lnTo>
                  <a:lnTo>
                    <a:pt x="329184" y="353568"/>
                  </a:lnTo>
                  <a:cubicBezTo>
                    <a:pt x="325120" y="347472"/>
                    <a:pt x="323088" y="339344"/>
                    <a:pt x="316992" y="335280"/>
                  </a:cubicBezTo>
                  <a:lnTo>
                    <a:pt x="298704" y="323088"/>
                  </a:lnTo>
                  <a:cubicBezTo>
                    <a:pt x="287974" y="290899"/>
                    <a:pt x="296172" y="310147"/>
                    <a:pt x="268224" y="268224"/>
                  </a:cubicBezTo>
                  <a:cubicBezTo>
                    <a:pt x="264160" y="262128"/>
                    <a:pt x="261213" y="255117"/>
                    <a:pt x="256032" y="249936"/>
                  </a:cubicBezTo>
                  <a:cubicBezTo>
                    <a:pt x="240253" y="234157"/>
                    <a:pt x="220652" y="216947"/>
                    <a:pt x="213360" y="195072"/>
                  </a:cubicBezTo>
                  <a:cubicBezTo>
                    <a:pt x="207008" y="176015"/>
                    <a:pt x="200847" y="152186"/>
                    <a:pt x="182880" y="140208"/>
                  </a:cubicBezTo>
                  <a:lnTo>
                    <a:pt x="164592" y="128016"/>
                  </a:lnTo>
                  <a:cubicBezTo>
                    <a:pt x="162560" y="121920"/>
                    <a:pt x="161617" y="115345"/>
                    <a:pt x="158496" y="109728"/>
                  </a:cubicBezTo>
                  <a:lnTo>
                    <a:pt x="121920" y="54864"/>
                  </a:lnTo>
                  <a:cubicBezTo>
                    <a:pt x="117856" y="48768"/>
                    <a:pt x="112045" y="43527"/>
                    <a:pt x="109728" y="36576"/>
                  </a:cubicBezTo>
                  <a:cubicBezTo>
                    <a:pt x="100906" y="10109"/>
                    <a:pt x="108176" y="22832"/>
                    <a:pt x="85344" y="0"/>
                  </a:cubicBezTo>
                  <a:cubicBezTo>
                    <a:pt x="75184" y="2032"/>
                    <a:pt x="64566" y="2458"/>
                    <a:pt x="54864" y="6096"/>
                  </a:cubicBezTo>
                  <a:cubicBezTo>
                    <a:pt x="48004" y="8668"/>
                    <a:pt x="43129" y="15011"/>
                    <a:pt x="36576" y="18288"/>
                  </a:cubicBezTo>
                  <a:cubicBezTo>
                    <a:pt x="-13901" y="43527"/>
                    <a:pt x="52411" y="1635"/>
                    <a:pt x="0" y="36576"/>
                  </a:cubicBezTo>
                  <a:cubicBezTo>
                    <a:pt x="6036" y="54684"/>
                    <a:pt x="9893" y="76949"/>
                    <a:pt x="24384" y="91440"/>
                  </a:cubicBezTo>
                  <a:cubicBezTo>
                    <a:pt x="29565" y="96621"/>
                    <a:pt x="36576" y="99568"/>
                    <a:pt x="42672" y="103632"/>
                  </a:cubicBezTo>
                  <a:lnTo>
                    <a:pt x="60960" y="158496"/>
                  </a:lnTo>
                  <a:cubicBezTo>
                    <a:pt x="62992" y="164592"/>
                    <a:pt x="63492" y="171437"/>
                    <a:pt x="67056" y="176784"/>
                  </a:cubicBezTo>
                  <a:cubicBezTo>
                    <a:pt x="75184" y="188976"/>
                    <a:pt x="86806" y="199459"/>
                    <a:pt x="91440" y="213360"/>
                  </a:cubicBezTo>
                  <a:cubicBezTo>
                    <a:pt x="99853" y="238599"/>
                    <a:pt x="92189" y="228084"/>
                    <a:pt x="115824" y="243840"/>
                  </a:cubicBezTo>
                  <a:cubicBezTo>
                    <a:pt x="130333" y="287367"/>
                    <a:pt x="117323" y="273287"/>
                    <a:pt x="146304" y="292608"/>
                  </a:cubicBezTo>
                  <a:lnTo>
                    <a:pt x="164592" y="347472"/>
                  </a:lnTo>
                  <a:cubicBezTo>
                    <a:pt x="166624" y="353568"/>
                    <a:pt x="167124" y="360413"/>
                    <a:pt x="170688" y="365760"/>
                  </a:cubicBezTo>
                  <a:lnTo>
                    <a:pt x="182880" y="384048"/>
                  </a:lnTo>
                  <a:cubicBezTo>
                    <a:pt x="176784" y="388112"/>
                    <a:pt x="171145" y="392963"/>
                    <a:pt x="164592" y="396240"/>
                  </a:cubicBezTo>
                  <a:cubicBezTo>
                    <a:pt x="158845" y="399114"/>
                    <a:pt x="146304" y="402336"/>
                    <a:pt x="146304" y="402336"/>
                  </a:cubicBezTo>
                </a:path>
              </a:pathLst>
            </a:custGeom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4767442B-8E43-414C-84F0-29BDF975DA67}"/>
              </a:ext>
            </a:extLst>
          </p:cNvPr>
          <p:cNvSpPr txBox="1"/>
          <p:nvPr/>
        </p:nvSpPr>
        <p:spPr>
          <a:xfrm>
            <a:off x="7856663" y="3240686"/>
            <a:ext cx="967234" cy="103332"/>
          </a:xfrm>
          <a:prstGeom prst="rect">
            <a:avLst/>
          </a:prstGeom>
          <a:solidFill>
            <a:schemeClr val="accent6">
              <a:lumMod val="40000"/>
              <a:lumOff val="60000"/>
              <a:alpha val="76000"/>
            </a:schemeClr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lang="en-MY" sz="700" dirty="0" err="1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MyStore</a:t>
            </a:r>
            <a:r>
              <a:rPr lang="en-MY" sz="7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– Shah </a:t>
            </a:r>
            <a:r>
              <a:rPr lang="en-MY" sz="700" dirty="0" err="1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Alam</a:t>
            </a:r>
            <a:endParaRPr lang="en-US" sz="7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32B198A-2BB5-49A2-8AAA-E67A886D40A2}"/>
              </a:ext>
            </a:extLst>
          </p:cNvPr>
          <p:cNvSpPr/>
          <p:nvPr/>
        </p:nvSpPr>
        <p:spPr>
          <a:xfrm>
            <a:off x="7320237" y="803916"/>
            <a:ext cx="3036488" cy="2360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51A2CE-331E-4B5E-BA93-EAA4AC0C28C3}"/>
              </a:ext>
            </a:extLst>
          </p:cNvPr>
          <p:cNvSpPr/>
          <p:nvPr/>
        </p:nvSpPr>
        <p:spPr>
          <a:xfrm>
            <a:off x="7319509" y="373019"/>
            <a:ext cx="3043797" cy="73802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508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11EB690-F14F-406F-B172-20E337BD9D8E}"/>
              </a:ext>
            </a:extLst>
          </p:cNvPr>
          <p:cNvSpPr/>
          <p:nvPr/>
        </p:nvSpPr>
        <p:spPr>
          <a:xfrm>
            <a:off x="7325033" y="370727"/>
            <a:ext cx="3026390" cy="19724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2C0FA5B-DA47-4995-946F-242651DD57E1}"/>
              </a:ext>
            </a:extLst>
          </p:cNvPr>
          <p:cNvSpPr txBox="1"/>
          <p:nvPr/>
        </p:nvSpPr>
        <p:spPr>
          <a:xfrm>
            <a:off x="7441902" y="652230"/>
            <a:ext cx="2079685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Accepted Request</a:t>
            </a:r>
            <a:endParaRPr lang="en-US" sz="1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B66DC02-8392-4038-9EC4-3B06555B4850}"/>
              </a:ext>
            </a:extLst>
          </p:cNvPr>
          <p:cNvSpPr/>
          <p:nvPr/>
        </p:nvSpPr>
        <p:spPr>
          <a:xfrm>
            <a:off x="10356727" y="373020"/>
            <a:ext cx="753725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C3936A-20F8-4EE3-8F72-E1D3378BF2A4}"/>
              </a:ext>
            </a:extLst>
          </p:cNvPr>
          <p:cNvSpPr/>
          <p:nvPr/>
        </p:nvSpPr>
        <p:spPr>
          <a:xfrm>
            <a:off x="4297917" y="379356"/>
            <a:ext cx="3026390" cy="55742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16ADAF-7F31-4824-AD90-5971164C1431}"/>
              </a:ext>
            </a:extLst>
          </p:cNvPr>
          <p:cNvSpPr txBox="1"/>
          <p:nvPr/>
        </p:nvSpPr>
        <p:spPr>
          <a:xfrm>
            <a:off x="307089" y="1553371"/>
            <a:ext cx="4395462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Login/Registration Form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for Rider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Successful/Rejected 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Edit Personal Information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Post Requests</a:t>
            </a:r>
            <a:endParaRPr lang="en-MY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Manage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Accepts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Rider Manage Accepted Requests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5DBBF495-B71A-4470-BF7B-18126DCB9C67}"/>
              </a:ext>
            </a:extLst>
          </p:cNvPr>
          <p:cNvGrpSpPr/>
          <p:nvPr/>
        </p:nvGrpSpPr>
        <p:grpSpPr>
          <a:xfrm>
            <a:off x="7441902" y="4125485"/>
            <a:ext cx="2813491" cy="1032834"/>
            <a:chOff x="7441902" y="4079779"/>
            <a:chExt cx="2813491" cy="1032834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82D8EC78-813B-4953-BA39-FDFB7CFAA342}"/>
                </a:ext>
              </a:extLst>
            </p:cNvPr>
            <p:cNvGrpSpPr/>
            <p:nvPr/>
          </p:nvGrpSpPr>
          <p:grpSpPr>
            <a:xfrm>
              <a:off x="7441902" y="4079779"/>
              <a:ext cx="2813491" cy="1032834"/>
              <a:chOff x="7441902" y="4079779"/>
              <a:chExt cx="2813491" cy="1032834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1D756424-CECC-4077-BC4A-6B582DEB2982}"/>
                  </a:ext>
                </a:extLst>
              </p:cNvPr>
              <p:cNvGrpSpPr/>
              <p:nvPr/>
            </p:nvGrpSpPr>
            <p:grpSpPr>
              <a:xfrm>
                <a:off x="7486500" y="4315336"/>
                <a:ext cx="2768893" cy="370163"/>
                <a:chOff x="7486500" y="4315336"/>
                <a:chExt cx="2768893" cy="370163"/>
              </a:xfrm>
            </p:grpSpPr>
            <p:grpSp>
              <p:nvGrpSpPr>
                <p:cNvPr id="36" name="Group 35">
                  <a:extLst>
                    <a:ext uri="{FF2B5EF4-FFF2-40B4-BE49-F238E27FC236}">
                      <a16:creationId xmlns:a16="http://schemas.microsoft.com/office/drawing/2014/main" id="{149339F8-7C1B-475A-A4ED-73FA860F4A39}"/>
                    </a:ext>
                  </a:extLst>
                </p:cNvPr>
                <p:cNvGrpSpPr/>
                <p:nvPr/>
              </p:nvGrpSpPr>
              <p:grpSpPr>
                <a:xfrm>
                  <a:off x="7486500" y="4315336"/>
                  <a:ext cx="2768893" cy="370163"/>
                  <a:chOff x="7486500" y="4335902"/>
                  <a:chExt cx="2768893" cy="370163"/>
                </a:xfrm>
              </p:grpSpPr>
              <p:grpSp>
                <p:nvGrpSpPr>
                  <p:cNvPr id="94" name="Graphic 22">
                    <a:extLst>
                      <a:ext uri="{FF2B5EF4-FFF2-40B4-BE49-F238E27FC236}">
                        <a16:creationId xmlns:a16="http://schemas.microsoft.com/office/drawing/2014/main" id="{0B678909-6EF2-4C45-9AE0-447B2CBC2A6A}"/>
                      </a:ext>
                    </a:extLst>
                  </p:cNvPr>
                  <p:cNvGrpSpPr/>
                  <p:nvPr/>
                </p:nvGrpSpPr>
                <p:grpSpPr>
                  <a:xfrm>
                    <a:off x="7486500" y="4335902"/>
                    <a:ext cx="370163" cy="370163"/>
                    <a:chOff x="5981700" y="3314700"/>
                    <a:chExt cx="474980" cy="474980"/>
                  </a:xfrm>
                </p:grpSpPr>
                <p:sp>
                  <p:nvSpPr>
                    <p:cNvPr id="96" name="Freeform: Shape 95">
                      <a:extLst>
                        <a:ext uri="{FF2B5EF4-FFF2-40B4-BE49-F238E27FC236}">
                          <a16:creationId xmlns:a16="http://schemas.microsoft.com/office/drawing/2014/main" id="{3DBF7988-24EC-470F-B339-7D78566F7DC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81700" y="3314700"/>
                      <a:ext cx="474980" cy="474980"/>
                    </a:xfrm>
                    <a:custGeom>
                      <a:avLst/>
                      <a:gdLst>
                        <a:gd name="connsiteX0" fmla="*/ 0 w 474980"/>
                        <a:gd name="connsiteY0" fmla="*/ 0 h 474980"/>
                        <a:gd name="connsiteX1" fmla="*/ 474980 w 474980"/>
                        <a:gd name="connsiteY1" fmla="*/ 0 h 474980"/>
                        <a:gd name="connsiteX2" fmla="*/ 474980 w 474980"/>
                        <a:gd name="connsiteY2" fmla="*/ 474980 h 474980"/>
                        <a:gd name="connsiteX3" fmla="*/ 0 w 474980"/>
                        <a:gd name="connsiteY3" fmla="*/ 474980 h 47498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474980" h="474980">
                          <a:moveTo>
                            <a:pt x="0" y="0"/>
                          </a:moveTo>
                          <a:lnTo>
                            <a:pt x="474980" y="0"/>
                          </a:lnTo>
                          <a:lnTo>
                            <a:pt x="474980" y="474980"/>
                          </a:lnTo>
                          <a:lnTo>
                            <a:pt x="0" y="474980"/>
                          </a:lnTo>
                          <a:close/>
                        </a:path>
                      </a:pathLst>
                    </a:custGeom>
                    <a:noFill/>
                    <a:ln w="19447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97" name="Freeform: Shape 96">
                      <a:extLst>
                        <a:ext uri="{FF2B5EF4-FFF2-40B4-BE49-F238E27FC236}">
                          <a16:creationId xmlns:a16="http://schemas.microsoft.com/office/drawing/2014/main" id="{00DB09C3-4C84-4763-9714-8F98D52D028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41072" y="3393863"/>
                      <a:ext cx="356235" cy="316653"/>
                    </a:xfrm>
                    <a:custGeom>
                      <a:avLst/>
                      <a:gdLst>
                        <a:gd name="connsiteX0" fmla="*/ 336444 w 356235"/>
                        <a:gd name="connsiteY0" fmla="*/ 0 h 316653"/>
                        <a:gd name="connsiteX1" fmla="*/ 19791 w 356235"/>
                        <a:gd name="connsiteY1" fmla="*/ 0 h 316653"/>
                        <a:gd name="connsiteX2" fmla="*/ 19791 w 356235"/>
                        <a:gd name="connsiteY2" fmla="*/ 39582 h 316653"/>
                        <a:gd name="connsiteX3" fmla="*/ 336444 w 356235"/>
                        <a:gd name="connsiteY3" fmla="*/ 39582 h 316653"/>
                        <a:gd name="connsiteX4" fmla="*/ 336444 w 356235"/>
                        <a:gd name="connsiteY4" fmla="*/ 0 h 316653"/>
                        <a:gd name="connsiteX5" fmla="*/ 356235 w 356235"/>
                        <a:gd name="connsiteY5" fmla="*/ 197908 h 316653"/>
                        <a:gd name="connsiteX6" fmla="*/ 356235 w 356235"/>
                        <a:gd name="connsiteY6" fmla="*/ 158327 h 316653"/>
                        <a:gd name="connsiteX7" fmla="*/ 336444 w 356235"/>
                        <a:gd name="connsiteY7" fmla="*/ 59373 h 316653"/>
                        <a:gd name="connsiteX8" fmla="*/ 19791 w 356235"/>
                        <a:gd name="connsiteY8" fmla="*/ 59373 h 316653"/>
                        <a:gd name="connsiteX9" fmla="*/ 0 w 356235"/>
                        <a:gd name="connsiteY9" fmla="*/ 158327 h 316653"/>
                        <a:gd name="connsiteX10" fmla="*/ 0 w 356235"/>
                        <a:gd name="connsiteY10" fmla="*/ 197908 h 316653"/>
                        <a:gd name="connsiteX11" fmla="*/ 19791 w 356235"/>
                        <a:gd name="connsiteY11" fmla="*/ 197908 h 316653"/>
                        <a:gd name="connsiteX12" fmla="*/ 19791 w 356235"/>
                        <a:gd name="connsiteY12" fmla="*/ 316653 h 316653"/>
                        <a:gd name="connsiteX13" fmla="*/ 217699 w 356235"/>
                        <a:gd name="connsiteY13" fmla="*/ 316653 h 316653"/>
                        <a:gd name="connsiteX14" fmla="*/ 217699 w 356235"/>
                        <a:gd name="connsiteY14" fmla="*/ 197908 h 316653"/>
                        <a:gd name="connsiteX15" fmla="*/ 296863 w 356235"/>
                        <a:gd name="connsiteY15" fmla="*/ 197908 h 316653"/>
                        <a:gd name="connsiteX16" fmla="*/ 296863 w 356235"/>
                        <a:gd name="connsiteY16" fmla="*/ 316653 h 316653"/>
                        <a:gd name="connsiteX17" fmla="*/ 336444 w 356235"/>
                        <a:gd name="connsiteY17" fmla="*/ 316653 h 316653"/>
                        <a:gd name="connsiteX18" fmla="*/ 336444 w 356235"/>
                        <a:gd name="connsiteY18" fmla="*/ 197908 h 316653"/>
                        <a:gd name="connsiteX19" fmla="*/ 356235 w 356235"/>
                        <a:gd name="connsiteY19" fmla="*/ 197908 h 316653"/>
                        <a:gd name="connsiteX20" fmla="*/ 178118 w 356235"/>
                        <a:gd name="connsiteY20" fmla="*/ 277072 h 316653"/>
                        <a:gd name="connsiteX21" fmla="*/ 59373 w 356235"/>
                        <a:gd name="connsiteY21" fmla="*/ 277072 h 316653"/>
                        <a:gd name="connsiteX22" fmla="*/ 59373 w 356235"/>
                        <a:gd name="connsiteY22" fmla="*/ 197908 h 316653"/>
                        <a:gd name="connsiteX23" fmla="*/ 178118 w 356235"/>
                        <a:gd name="connsiteY23" fmla="*/ 197908 h 316653"/>
                        <a:gd name="connsiteX24" fmla="*/ 178118 w 356235"/>
                        <a:gd name="connsiteY24" fmla="*/ 277072 h 3166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</a:cxnLst>
                      <a:rect l="l" t="t" r="r" b="b"/>
                      <a:pathLst>
                        <a:path w="356235" h="316653">
                          <a:moveTo>
                            <a:pt x="336444" y="0"/>
                          </a:moveTo>
                          <a:lnTo>
                            <a:pt x="19791" y="0"/>
                          </a:lnTo>
                          <a:lnTo>
                            <a:pt x="19791" y="39582"/>
                          </a:lnTo>
                          <a:lnTo>
                            <a:pt x="336444" y="39582"/>
                          </a:lnTo>
                          <a:lnTo>
                            <a:pt x="336444" y="0"/>
                          </a:lnTo>
                          <a:close/>
                          <a:moveTo>
                            <a:pt x="356235" y="197908"/>
                          </a:moveTo>
                          <a:lnTo>
                            <a:pt x="356235" y="158327"/>
                          </a:lnTo>
                          <a:lnTo>
                            <a:pt x="336444" y="59373"/>
                          </a:lnTo>
                          <a:lnTo>
                            <a:pt x="19791" y="59373"/>
                          </a:lnTo>
                          <a:lnTo>
                            <a:pt x="0" y="158327"/>
                          </a:lnTo>
                          <a:lnTo>
                            <a:pt x="0" y="197908"/>
                          </a:lnTo>
                          <a:lnTo>
                            <a:pt x="19791" y="197908"/>
                          </a:lnTo>
                          <a:lnTo>
                            <a:pt x="19791" y="316653"/>
                          </a:lnTo>
                          <a:lnTo>
                            <a:pt x="217699" y="316653"/>
                          </a:lnTo>
                          <a:lnTo>
                            <a:pt x="217699" y="197908"/>
                          </a:lnTo>
                          <a:lnTo>
                            <a:pt x="296863" y="197908"/>
                          </a:lnTo>
                          <a:lnTo>
                            <a:pt x="296863" y="316653"/>
                          </a:lnTo>
                          <a:lnTo>
                            <a:pt x="336444" y="316653"/>
                          </a:lnTo>
                          <a:lnTo>
                            <a:pt x="336444" y="197908"/>
                          </a:lnTo>
                          <a:lnTo>
                            <a:pt x="356235" y="197908"/>
                          </a:lnTo>
                          <a:close/>
                          <a:moveTo>
                            <a:pt x="178118" y="277072"/>
                          </a:moveTo>
                          <a:lnTo>
                            <a:pt x="59373" y="277072"/>
                          </a:lnTo>
                          <a:lnTo>
                            <a:pt x="59373" y="197908"/>
                          </a:lnTo>
                          <a:lnTo>
                            <a:pt x="178118" y="197908"/>
                          </a:lnTo>
                          <a:lnTo>
                            <a:pt x="178118" y="277072"/>
                          </a:lnTo>
                          <a:close/>
                        </a:path>
                      </a:pathLst>
                    </a:custGeom>
                    <a:solidFill>
                      <a:schemeClr val="accent6">
                        <a:lumMod val="50000"/>
                      </a:schemeClr>
                    </a:solidFill>
                    <a:ln w="19447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D9CEA277-B0F6-4E00-8C6F-B21C0D8E160A}"/>
                      </a:ext>
                    </a:extLst>
                  </p:cNvPr>
                  <p:cNvSpPr txBox="1"/>
                  <p:nvPr/>
                </p:nvSpPr>
                <p:spPr>
                  <a:xfrm>
                    <a:off x="7915675" y="4384682"/>
                    <a:ext cx="233971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MY" sz="1200" dirty="0" err="1">
                        <a:solidFill>
                          <a:schemeClr val="accent6">
                            <a:lumMod val="50000"/>
                          </a:schemeClr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rPr>
                      <a:t>MyStore</a:t>
                    </a:r>
                    <a:r>
                      <a:rPr lang="en-MY" sz="120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rPr>
                      <a:t> – Shah </a:t>
                    </a:r>
                    <a:r>
                      <a:rPr lang="en-MY" sz="1200" dirty="0" err="1">
                        <a:solidFill>
                          <a:schemeClr val="accent6">
                            <a:lumMod val="50000"/>
                          </a:schemeClr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rPr>
                      <a:t>Alam</a:t>
                    </a:r>
                    <a:endParaRPr lang="en-US" sz="1200" dirty="0">
                      <a:solidFill>
                        <a:schemeClr val="accent6">
                          <a:lumMod val="50000"/>
                        </a:schemeClr>
                      </a:solidFill>
                      <a:latin typeface="Roboto" panose="02000000000000000000" pitchFamily="2" charset="0"/>
                      <a:ea typeface="Roboto" panose="02000000000000000000" pitchFamily="2" charset="0"/>
                    </a:endParaRPr>
                  </a:p>
                </p:txBody>
              </p:sp>
            </p:grpSp>
            <p:sp>
              <p:nvSpPr>
                <p:cNvPr id="112" name="Freeform: Shape 111">
                  <a:extLst>
                    <a:ext uri="{FF2B5EF4-FFF2-40B4-BE49-F238E27FC236}">
                      <a16:creationId xmlns:a16="http://schemas.microsoft.com/office/drawing/2014/main" id="{BEBEDE87-8C18-49DA-AD04-F6BCC7A6D071}"/>
                    </a:ext>
                  </a:extLst>
                </p:cNvPr>
                <p:cNvSpPr/>
                <p:nvPr/>
              </p:nvSpPr>
              <p:spPr>
                <a:xfrm>
                  <a:off x="10020409" y="4387637"/>
                  <a:ext cx="228600" cy="228600"/>
                </a:xfrm>
                <a:custGeom>
                  <a:avLst/>
                  <a:gdLst>
                    <a:gd name="connsiteX0" fmla="*/ 0 w 228600"/>
                    <a:gd name="connsiteY0" fmla="*/ 0 h 228600"/>
                    <a:gd name="connsiteX1" fmla="*/ 228600 w 228600"/>
                    <a:gd name="connsiteY1" fmla="*/ 0 h 228600"/>
                    <a:gd name="connsiteX2" fmla="*/ 228600 w 228600"/>
                    <a:gd name="connsiteY2" fmla="*/ 228600 h 228600"/>
                    <a:gd name="connsiteX3" fmla="*/ 0 w 228600"/>
                    <a:gd name="connsiteY3" fmla="*/ 228600 h 228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28600" h="228600">
                      <a:moveTo>
                        <a:pt x="0" y="0"/>
                      </a:moveTo>
                      <a:lnTo>
                        <a:pt x="228600" y="0"/>
                      </a:lnTo>
                      <a:lnTo>
                        <a:pt x="228600" y="228600"/>
                      </a:lnTo>
                      <a:lnTo>
                        <a:pt x="0" y="228600"/>
                      </a:lnTo>
                      <a:close/>
                    </a:path>
                  </a:pathLst>
                </a:custGeom>
                <a:no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D40AA53F-7B81-495D-9FB7-511323575DE8}"/>
                  </a:ext>
                </a:extLst>
              </p:cNvPr>
              <p:cNvGrpSpPr/>
              <p:nvPr/>
            </p:nvGrpSpPr>
            <p:grpSpPr>
              <a:xfrm>
                <a:off x="7532769" y="4824934"/>
                <a:ext cx="2722624" cy="287679"/>
                <a:chOff x="7532769" y="4824934"/>
                <a:chExt cx="2722624" cy="287679"/>
              </a:xfrm>
            </p:grpSpPr>
            <p:grpSp>
              <p:nvGrpSpPr>
                <p:cNvPr id="37" name="Group 36">
                  <a:extLst>
                    <a:ext uri="{FF2B5EF4-FFF2-40B4-BE49-F238E27FC236}">
                      <a16:creationId xmlns:a16="http://schemas.microsoft.com/office/drawing/2014/main" id="{034C427B-FCD4-44E6-9BED-7F2941538789}"/>
                    </a:ext>
                  </a:extLst>
                </p:cNvPr>
                <p:cNvGrpSpPr/>
                <p:nvPr/>
              </p:nvGrpSpPr>
              <p:grpSpPr>
                <a:xfrm>
                  <a:off x="7532769" y="4824934"/>
                  <a:ext cx="2722624" cy="287679"/>
                  <a:chOff x="7532769" y="4845500"/>
                  <a:chExt cx="2722624" cy="287679"/>
                </a:xfrm>
              </p:grpSpPr>
              <p:grpSp>
                <p:nvGrpSpPr>
                  <p:cNvPr id="102" name="Graphic 29">
                    <a:extLst>
                      <a:ext uri="{FF2B5EF4-FFF2-40B4-BE49-F238E27FC236}">
                        <a16:creationId xmlns:a16="http://schemas.microsoft.com/office/drawing/2014/main" id="{D2F85304-43B7-488C-A177-FB1FBF49493C}"/>
                      </a:ext>
                    </a:extLst>
                  </p:cNvPr>
                  <p:cNvGrpSpPr/>
                  <p:nvPr/>
                </p:nvGrpSpPr>
                <p:grpSpPr>
                  <a:xfrm>
                    <a:off x="7532769" y="4845500"/>
                    <a:ext cx="277624" cy="277624"/>
                    <a:chOff x="5981700" y="3314700"/>
                    <a:chExt cx="228600" cy="228600"/>
                  </a:xfrm>
                </p:grpSpPr>
                <p:sp>
                  <p:nvSpPr>
                    <p:cNvPr id="103" name="Freeform: Shape 102">
                      <a:extLst>
                        <a:ext uri="{FF2B5EF4-FFF2-40B4-BE49-F238E27FC236}">
                          <a16:creationId xmlns:a16="http://schemas.microsoft.com/office/drawing/2014/main" id="{5D6B6345-BA67-42D8-AC93-2DA15190F1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81700" y="3314700"/>
                      <a:ext cx="228600" cy="228600"/>
                    </a:xfrm>
                    <a:custGeom>
                      <a:avLst/>
                      <a:gdLst>
                        <a:gd name="connsiteX0" fmla="*/ 0 w 228600"/>
                        <a:gd name="connsiteY0" fmla="*/ 0 h 228600"/>
                        <a:gd name="connsiteX1" fmla="*/ 228600 w 228600"/>
                        <a:gd name="connsiteY1" fmla="*/ 0 h 228600"/>
                        <a:gd name="connsiteX2" fmla="*/ 228600 w 228600"/>
                        <a:gd name="connsiteY2" fmla="*/ 228600 h 228600"/>
                        <a:gd name="connsiteX3" fmla="*/ 0 w 228600"/>
                        <a:gd name="connsiteY3" fmla="*/ 228600 h 2286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28600" h="228600">
                          <a:moveTo>
                            <a:pt x="0" y="0"/>
                          </a:moveTo>
                          <a:lnTo>
                            <a:pt x="228600" y="0"/>
                          </a:lnTo>
                          <a:lnTo>
                            <a:pt x="228600" y="228600"/>
                          </a:lnTo>
                          <a:lnTo>
                            <a:pt x="0" y="228600"/>
                          </a:lnTo>
                          <a:close/>
                        </a:path>
                      </a:pathLst>
                    </a:custGeom>
                    <a:noFill/>
                    <a:ln w="317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04" name="Freeform: Shape 103">
                      <a:extLst>
                        <a:ext uri="{FF2B5EF4-FFF2-40B4-BE49-F238E27FC236}">
                          <a16:creationId xmlns:a16="http://schemas.microsoft.com/office/drawing/2014/main" id="{A8247CC4-3602-49F1-84D3-B9463EE84CB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1225" y="3368992"/>
                      <a:ext cx="133350" cy="145732"/>
                    </a:xfrm>
                    <a:custGeom>
                      <a:avLst/>
                      <a:gdLst>
                        <a:gd name="connsiteX0" fmla="*/ 68294 w 133350"/>
                        <a:gd name="connsiteY0" fmla="*/ 0 h 145732"/>
                        <a:gd name="connsiteX1" fmla="*/ 0 w 133350"/>
                        <a:gd name="connsiteY1" fmla="*/ 45529 h 145732"/>
                        <a:gd name="connsiteX2" fmla="*/ 0 w 133350"/>
                        <a:gd name="connsiteY2" fmla="*/ 145733 h 145732"/>
                        <a:gd name="connsiteX3" fmla="*/ 47625 w 133350"/>
                        <a:gd name="connsiteY3" fmla="*/ 145733 h 145732"/>
                        <a:gd name="connsiteX4" fmla="*/ 47625 w 133350"/>
                        <a:gd name="connsiteY4" fmla="*/ 69533 h 145732"/>
                        <a:gd name="connsiteX5" fmla="*/ 85725 w 133350"/>
                        <a:gd name="connsiteY5" fmla="*/ 69533 h 145732"/>
                        <a:gd name="connsiteX6" fmla="*/ 85725 w 133350"/>
                        <a:gd name="connsiteY6" fmla="*/ 145733 h 145732"/>
                        <a:gd name="connsiteX7" fmla="*/ 133350 w 133350"/>
                        <a:gd name="connsiteY7" fmla="*/ 145733 h 145732"/>
                        <a:gd name="connsiteX8" fmla="*/ 133350 w 133350"/>
                        <a:gd name="connsiteY8" fmla="*/ 43339 h 1457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33350" h="145732">
                          <a:moveTo>
                            <a:pt x="68294" y="0"/>
                          </a:moveTo>
                          <a:lnTo>
                            <a:pt x="0" y="45529"/>
                          </a:lnTo>
                          <a:lnTo>
                            <a:pt x="0" y="145733"/>
                          </a:lnTo>
                          <a:lnTo>
                            <a:pt x="47625" y="145733"/>
                          </a:lnTo>
                          <a:lnTo>
                            <a:pt x="47625" y="69533"/>
                          </a:lnTo>
                          <a:lnTo>
                            <a:pt x="85725" y="69533"/>
                          </a:lnTo>
                          <a:lnTo>
                            <a:pt x="85725" y="145733"/>
                          </a:lnTo>
                          <a:lnTo>
                            <a:pt x="133350" y="145733"/>
                          </a:lnTo>
                          <a:lnTo>
                            <a:pt x="133350" y="43339"/>
                          </a:lnTo>
                          <a:close/>
                        </a:path>
                      </a:pathLst>
                    </a:custGeom>
                    <a:solidFill>
                      <a:schemeClr val="accent6">
                        <a:lumMod val="50000"/>
                      </a:schemeClr>
                    </a:solidFill>
                    <a:ln w="317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07" name="Freeform: Shape 106">
                      <a:extLst>
                        <a:ext uri="{FF2B5EF4-FFF2-40B4-BE49-F238E27FC236}">
                          <a16:creationId xmlns:a16="http://schemas.microsoft.com/office/drawing/2014/main" id="{33751EC0-F097-4DC8-9F1A-1DA0DFAA30E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43625" y="3381375"/>
                      <a:ext cx="19050" cy="19050"/>
                    </a:xfrm>
                    <a:custGeom>
                      <a:avLst/>
                      <a:gdLst>
                        <a:gd name="connsiteX0" fmla="*/ 0 w 19050"/>
                        <a:gd name="connsiteY0" fmla="*/ 0 h 19050"/>
                        <a:gd name="connsiteX1" fmla="*/ 19050 w 19050"/>
                        <a:gd name="connsiteY1" fmla="*/ 0 h 19050"/>
                        <a:gd name="connsiteX2" fmla="*/ 19050 w 19050"/>
                        <a:gd name="connsiteY2" fmla="*/ 19050 h 19050"/>
                        <a:gd name="connsiteX3" fmla="*/ 0 w 19050"/>
                        <a:gd name="connsiteY3" fmla="*/ 19050 h 190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9050" h="19050">
                          <a:moveTo>
                            <a:pt x="0" y="0"/>
                          </a:moveTo>
                          <a:lnTo>
                            <a:pt x="19050" y="0"/>
                          </a:lnTo>
                          <a:lnTo>
                            <a:pt x="19050" y="19050"/>
                          </a:lnTo>
                          <a:lnTo>
                            <a:pt x="0" y="19050"/>
                          </a:lnTo>
                          <a:close/>
                        </a:path>
                      </a:pathLst>
                    </a:custGeom>
                    <a:noFill/>
                    <a:ln w="317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08" name="Freeform: Shape 107">
                      <a:extLst>
                        <a:ext uri="{FF2B5EF4-FFF2-40B4-BE49-F238E27FC236}">
                          <a16:creationId xmlns:a16="http://schemas.microsoft.com/office/drawing/2014/main" id="{71DC5A7B-3201-47C5-8138-BE33E8A13D2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76950" y="3343275"/>
                      <a:ext cx="123825" cy="171450"/>
                    </a:xfrm>
                    <a:custGeom>
                      <a:avLst/>
                      <a:gdLst>
                        <a:gd name="connsiteX0" fmla="*/ 0 w 123825"/>
                        <a:gd name="connsiteY0" fmla="*/ 0 h 171450"/>
                        <a:gd name="connsiteX1" fmla="*/ 0 w 123825"/>
                        <a:gd name="connsiteY1" fmla="*/ 14383 h 171450"/>
                        <a:gd name="connsiteX2" fmla="*/ 19050 w 123825"/>
                        <a:gd name="connsiteY2" fmla="*/ 27051 h 171450"/>
                        <a:gd name="connsiteX3" fmla="*/ 35528 w 123825"/>
                        <a:gd name="connsiteY3" fmla="*/ 38100 h 171450"/>
                        <a:gd name="connsiteX4" fmla="*/ 47625 w 123825"/>
                        <a:gd name="connsiteY4" fmla="*/ 38100 h 171450"/>
                        <a:gd name="connsiteX5" fmla="*/ 47625 w 123825"/>
                        <a:gd name="connsiteY5" fmla="*/ 46196 h 171450"/>
                        <a:gd name="connsiteX6" fmla="*/ 66675 w 123825"/>
                        <a:gd name="connsiteY6" fmla="*/ 58960 h 171450"/>
                        <a:gd name="connsiteX7" fmla="*/ 66675 w 123825"/>
                        <a:gd name="connsiteY7" fmla="*/ 76200 h 171450"/>
                        <a:gd name="connsiteX8" fmla="*/ 85725 w 123825"/>
                        <a:gd name="connsiteY8" fmla="*/ 76200 h 171450"/>
                        <a:gd name="connsiteX9" fmla="*/ 85725 w 123825"/>
                        <a:gd name="connsiteY9" fmla="*/ 95250 h 171450"/>
                        <a:gd name="connsiteX10" fmla="*/ 66675 w 123825"/>
                        <a:gd name="connsiteY10" fmla="*/ 95250 h 171450"/>
                        <a:gd name="connsiteX11" fmla="*/ 66675 w 123825"/>
                        <a:gd name="connsiteY11" fmla="*/ 114300 h 171450"/>
                        <a:gd name="connsiteX12" fmla="*/ 85725 w 123825"/>
                        <a:gd name="connsiteY12" fmla="*/ 114300 h 171450"/>
                        <a:gd name="connsiteX13" fmla="*/ 85725 w 123825"/>
                        <a:gd name="connsiteY13" fmla="*/ 133350 h 171450"/>
                        <a:gd name="connsiteX14" fmla="*/ 66675 w 123825"/>
                        <a:gd name="connsiteY14" fmla="*/ 133350 h 171450"/>
                        <a:gd name="connsiteX15" fmla="*/ 66675 w 123825"/>
                        <a:gd name="connsiteY15" fmla="*/ 171450 h 171450"/>
                        <a:gd name="connsiteX16" fmla="*/ 123825 w 123825"/>
                        <a:gd name="connsiteY16" fmla="*/ 171450 h 171450"/>
                        <a:gd name="connsiteX17" fmla="*/ 123825 w 123825"/>
                        <a:gd name="connsiteY17" fmla="*/ 0 h 171450"/>
                        <a:gd name="connsiteX18" fmla="*/ 0 w 123825"/>
                        <a:gd name="connsiteY18" fmla="*/ 0 h 171450"/>
                        <a:gd name="connsiteX19" fmla="*/ 85725 w 123825"/>
                        <a:gd name="connsiteY19" fmla="*/ 57150 h 171450"/>
                        <a:gd name="connsiteX20" fmla="*/ 66675 w 123825"/>
                        <a:gd name="connsiteY20" fmla="*/ 57150 h 171450"/>
                        <a:gd name="connsiteX21" fmla="*/ 66675 w 123825"/>
                        <a:gd name="connsiteY21" fmla="*/ 38100 h 171450"/>
                        <a:gd name="connsiteX22" fmla="*/ 85725 w 123825"/>
                        <a:gd name="connsiteY22" fmla="*/ 38100 h 171450"/>
                        <a:gd name="connsiteX23" fmla="*/ 85725 w 123825"/>
                        <a:gd name="connsiteY23" fmla="*/ 57150 h 1714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</a:cxnLst>
                      <a:rect l="l" t="t" r="r" b="b"/>
                      <a:pathLst>
                        <a:path w="123825" h="171450">
                          <a:moveTo>
                            <a:pt x="0" y="0"/>
                          </a:moveTo>
                          <a:lnTo>
                            <a:pt x="0" y="14383"/>
                          </a:lnTo>
                          <a:lnTo>
                            <a:pt x="19050" y="27051"/>
                          </a:lnTo>
                          <a:lnTo>
                            <a:pt x="35528" y="38100"/>
                          </a:lnTo>
                          <a:lnTo>
                            <a:pt x="47625" y="38100"/>
                          </a:lnTo>
                          <a:lnTo>
                            <a:pt x="47625" y="46196"/>
                          </a:lnTo>
                          <a:lnTo>
                            <a:pt x="66675" y="58960"/>
                          </a:lnTo>
                          <a:lnTo>
                            <a:pt x="66675" y="76200"/>
                          </a:lnTo>
                          <a:lnTo>
                            <a:pt x="85725" y="76200"/>
                          </a:lnTo>
                          <a:lnTo>
                            <a:pt x="85725" y="95250"/>
                          </a:lnTo>
                          <a:lnTo>
                            <a:pt x="66675" y="95250"/>
                          </a:lnTo>
                          <a:lnTo>
                            <a:pt x="66675" y="114300"/>
                          </a:lnTo>
                          <a:lnTo>
                            <a:pt x="85725" y="114300"/>
                          </a:lnTo>
                          <a:lnTo>
                            <a:pt x="85725" y="133350"/>
                          </a:lnTo>
                          <a:lnTo>
                            <a:pt x="66675" y="133350"/>
                          </a:lnTo>
                          <a:lnTo>
                            <a:pt x="66675" y="171450"/>
                          </a:lnTo>
                          <a:lnTo>
                            <a:pt x="123825" y="171450"/>
                          </a:lnTo>
                          <a:lnTo>
                            <a:pt x="123825" y="0"/>
                          </a:lnTo>
                          <a:lnTo>
                            <a:pt x="0" y="0"/>
                          </a:lnTo>
                          <a:close/>
                          <a:moveTo>
                            <a:pt x="85725" y="57150"/>
                          </a:moveTo>
                          <a:lnTo>
                            <a:pt x="66675" y="57150"/>
                          </a:lnTo>
                          <a:lnTo>
                            <a:pt x="66675" y="38100"/>
                          </a:lnTo>
                          <a:lnTo>
                            <a:pt x="85725" y="38100"/>
                          </a:lnTo>
                          <a:lnTo>
                            <a:pt x="85725" y="57150"/>
                          </a:lnTo>
                          <a:close/>
                        </a:path>
                      </a:pathLst>
                    </a:custGeom>
                    <a:solidFill>
                      <a:schemeClr val="accent6">
                        <a:lumMod val="50000"/>
                      </a:schemeClr>
                    </a:solidFill>
                    <a:ln w="317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110" name="TextBox 109">
                    <a:extLst>
                      <a:ext uri="{FF2B5EF4-FFF2-40B4-BE49-F238E27FC236}">
                        <a16:creationId xmlns:a16="http://schemas.microsoft.com/office/drawing/2014/main" id="{A95D8B48-A3B2-426E-878B-6FF81122F3AD}"/>
                      </a:ext>
                    </a:extLst>
                  </p:cNvPr>
                  <p:cNvSpPr txBox="1"/>
                  <p:nvPr/>
                </p:nvSpPr>
                <p:spPr>
                  <a:xfrm>
                    <a:off x="7915675" y="4856180"/>
                    <a:ext cx="233971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MY" sz="120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rPr>
                      <a:t>No3, Jalan Example 9/32</a:t>
                    </a:r>
                  </a:p>
                </p:txBody>
              </p:sp>
            </p:grpSp>
            <p:sp>
              <p:nvSpPr>
                <p:cNvPr id="119" name="Freeform: Shape 118">
                  <a:extLst>
                    <a:ext uri="{FF2B5EF4-FFF2-40B4-BE49-F238E27FC236}">
                      <a16:creationId xmlns:a16="http://schemas.microsoft.com/office/drawing/2014/main" id="{A740A041-E79A-4ECA-9DCE-8188C00A9179}"/>
                    </a:ext>
                  </a:extLst>
                </p:cNvPr>
                <p:cNvSpPr/>
                <p:nvPr/>
              </p:nvSpPr>
              <p:spPr>
                <a:xfrm>
                  <a:off x="10020409" y="4839254"/>
                  <a:ext cx="228600" cy="228600"/>
                </a:xfrm>
                <a:custGeom>
                  <a:avLst/>
                  <a:gdLst>
                    <a:gd name="connsiteX0" fmla="*/ 0 w 228600"/>
                    <a:gd name="connsiteY0" fmla="*/ 0 h 228600"/>
                    <a:gd name="connsiteX1" fmla="*/ 228600 w 228600"/>
                    <a:gd name="connsiteY1" fmla="*/ 0 h 228600"/>
                    <a:gd name="connsiteX2" fmla="*/ 228600 w 228600"/>
                    <a:gd name="connsiteY2" fmla="*/ 228600 h 228600"/>
                    <a:gd name="connsiteX3" fmla="*/ 0 w 228600"/>
                    <a:gd name="connsiteY3" fmla="*/ 228600 h 228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28600" h="228600">
                      <a:moveTo>
                        <a:pt x="0" y="0"/>
                      </a:moveTo>
                      <a:lnTo>
                        <a:pt x="228600" y="0"/>
                      </a:lnTo>
                      <a:lnTo>
                        <a:pt x="228600" y="228600"/>
                      </a:lnTo>
                      <a:lnTo>
                        <a:pt x="0" y="228600"/>
                      </a:lnTo>
                      <a:close/>
                    </a:path>
                  </a:pathLst>
                </a:custGeom>
                <a:no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C37193EC-DF4B-4A2D-B304-DC07A7AA1D1F}"/>
                  </a:ext>
                </a:extLst>
              </p:cNvPr>
              <p:cNvSpPr txBox="1"/>
              <p:nvPr/>
            </p:nvSpPr>
            <p:spPr>
              <a:xfrm>
                <a:off x="7441902" y="4079779"/>
                <a:ext cx="2505748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1000" dirty="0">
                    <a:solidFill>
                      <a:schemeClr val="accent6">
                        <a:lumMod val="7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Request #2</a:t>
                </a:r>
              </a:p>
            </p:txBody>
          </p:sp>
        </p:grp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FE8411D0-3FEB-4F3B-8258-CB40D660DE1F}"/>
                </a:ext>
              </a:extLst>
            </p:cNvPr>
            <p:cNvSpPr/>
            <p:nvPr/>
          </p:nvSpPr>
          <p:spPr>
            <a:xfrm>
              <a:off x="10034162" y="4431459"/>
              <a:ext cx="201093" cy="201093"/>
            </a:xfrm>
            <a:custGeom>
              <a:avLst/>
              <a:gdLst>
                <a:gd name="connsiteX0" fmla="*/ 986930 w 1044370"/>
                <a:gd name="connsiteY0" fmla="*/ 718295 h 1044370"/>
                <a:gd name="connsiteX1" fmla="*/ 782117 w 1044370"/>
                <a:gd name="connsiteY1" fmla="*/ 685803 h 1044370"/>
                <a:gd name="connsiteX2" fmla="*/ 723517 w 1044370"/>
                <a:gd name="connsiteY2" fmla="*/ 699728 h 1044370"/>
                <a:gd name="connsiteX3" fmla="*/ 632424 w 1044370"/>
                <a:gd name="connsiteY3" fmla="*/ 814029 h 1044370"/>
                <a:gd name="connsiteX4" fmla="*/ 232663 w 1044370"/>
                <a:gd name="connsiteY4" fmla="*/ 417748 h 1044370"/>
                <a:gd name="connsiteX5" fmla="*/ 345803 w 1044370"/>
                <a:gd name="connsiteY5" fmla="*/ 321434 h 1044370"/>
                <a:gd name="connsiteX6" fmla="*/ 359728 w 1044370"/>
                <a:gd name="connsiteY6" fmla="*/ 262253 h 1044370"/>
                <a:gd name="connsiteX7" fmla="*/ 327236 w 1044370"/>
                <a:gd name="connsiteY7" fmla="*/ 57440 h 1044370"/>
                <a:gd name="connsiteX8" fmla="*/ 269796 w 1044370"/>
                <a:gd name="connsiteY8" fmla="*/ 0 h 1044370"/>
                <a:gd name="connsiteX9" fmla="*/ 69045 w 1044370"/>
                <a:gd name="connsiteY9" fmla="*/ 0 h 1044370"/>
                <a:gd name="connsiteX10" fmla="*/ 0 w 1044370"/>
                <a:gd name="connsiteY10" fmla="*/ 57440 h 1044370"/>
                <a:gd name="connsiteX11" fmla="*/ 986930 w 1044370"/>
                <a:gd name="connsiteY11" fmla="*/ 1044371 h 1044370"/>
                <a:gd name="connsiteX12" fmla="*/ 1044371 w 1044370"/>
                <a:gd name="connsiteY12" fmla="*/ 975906 h 1044370"/>
                <a:gd name="connsiteX13" fmla="*/ 1044371 w 1044370"/>
                <a:gd name="connsiteY13" fmla="*/ 775735 h 1044370"/>
                <a:gd name="connsiteX14" fmla="*/ 986930 w 1044370"/>
                <a:gd name="connsiteY14" fmla="*/ 718295 h 1044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44370" h="1044370">
                  <a:moveTo>
                    <a:pt x="986930" y="718295"/>
                  </a:moveTo>
                  <a:cubicBezTo>
                    <a:pt x="915565" y="718295"/>
                    <a:pt x="846520" y="706691"/>
                    <a:pt x="782117" y="685803"/>
                  </a:cubicBezTo>
                  <a:cubicBezTo>
                    <a:pt x="761810" y="678841"/>
                    <a:pt x="739182" y="684063"/>
                    <a:pt x="723517" y="699728"/>
                  </a:cubicBezTo>
                  <a:lnTo>
                    <a:pt x="632424" y="814029"/>
                  </a:lnTo>
                  <a:cubicBezTo>
                    <a:pt x="468226" y="735701"/>
                    <a:pt x="314472" y="587749"/>
                    <a:pt x="232663" y="417748"/>
                  </a:cubicBezTo>
                  <a:lnTo>
                    <a:pt x="345803" y="321434"/>
                  </a:lnTo>
                  <a:cubicBezTo>
                    <a:pt x="361468" y="305188"/>
                    <a:pt x="366110" y="282560"/>
                    <a:pt x="359728" y="262253"/>
                  </a:cubicBezTo>
                  <a:cubicBezTo>
                    <a:pt x="338260" y="197850"/>
                    <a:pt x="327236" y="128806"/>
                    <a:pt x="327236" y="57440"/>
                  </a:cubicBezTo>
                  <a:cubicBezTo>
                    <a:pt x="327236" y="26109"/>
                    <a:pt x="301127" y="0"/>
                    <a:pt x="269796" y="0"/>
                  </a:cubicBezTo>
                  <a:lnTo>
                    <a:pt x="69045" y="0"/>
                  </a:lnTo>
                  <a:cubicBezTo>
                    <a:pt x="37713" y="0"/>
                    <a:pt x="0" y="13925"/>
                    <a:pt x="0" y="57440"/>
                  </a:cubicBezTo>
                  <a:cubicBezTo>
                    <a:pt x="0" y="596452"/>
                    <a:pt x="448499" y="1044371"/>
                    <a:pt x="986930" y="1044371"/>
                  </a:cubicBezTo>
                  <a:cubicBezTo>
                    <a:pt x="1028125" y="1044371"/>
                    <a:pt x="1044371" y="1007818"/>
                    <a:pt x="1044371" y="975906"/>
                  </a:cubicBezTo>
                  <a:lnTo>
                    <a:pt x="1044371" y="775735"/>
                  </a:lnTo>
                  <a:cubicBezTo>
                    <a:pt x="1044371" y="744404"/>
                    <a:pt x="1018261" y="718295"/>
                    <a:pt x="986930" y="718295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9DDFCC81-D4CB-47DB-BD75-8F33E40B85F8}"/>
              </a:ext>
            </a:extLst>
          </p:cNvPr>
          <p:cNvGrpSpPr/>
          <p:nvPr/>
        </p:nvGrpSpPr>
        <p:grpSpPr>
          <a:xfrm>
            <a:off x="8644773" y="5323114"/>
            <a:ext cx="1610620" cy="338130"/>
            <a:chOff x="9428718" y="3581400"/>
            <a:chExt cx="805884" cy="338130"/>
          </a:xfrm>
        </p:grpSpPr>
        <p:sp>
          <p:nvSpPr>
            <p:cNvPr id="142" name="Rectangle: Rounded Corners 141">
              <a:extLst>
                <a:ext uri="{FF2B5EF4-FFF2-40B4-BE49-F238E27FC236}">
                  <a16:creationId xmlns:a16="http://schemas.microsoft.com/office/drawing/2014/main" id="{FD8A29D3-C390-4B1B-B54E-784BB3100350}"/>
                </a:ext>
              </a:extLst>
            </p:cNvPr>
            <p:cNvSpPr/>
            <p:nvPr/>
          </p:nvSpPr>
          <p:spPr>
            <a:xfrm>
              <a:off x="9428718" y="3581400"/>
              <a:ext cx="805884" cy="338130"/>
            </a:xfrm>
            <a:prstGeom prst="roundRect">
              <a:avLst>
                <a:gd name="adj" fmla="val 4600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127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381F1FF5-A95D-4574-ABCB-982EACF323A3}"/>
                </a:ext>
              </a:extLst>
            </p:cNvPr>
            <p:cNvSpPr txBox="1"/>
            <p:nvPr/>
          </p:nvSpPr>
          <p:spPr>
            <a:xfrm>
              <a:off x="9428718" y="3606376"/>
              <a:ext cx="80588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2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Confirm Cancel</a:t>
              </a:r>
              <a:endParaRPr lang="en-US" sz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D9A70308-30F5-41A6-AFF5-5E9CC3449A9B}"/>
              </a:ext>
            </a:extLst>
          </p:cNvPr>
          <p:cNvSpPr txBox="1"/>
          <p:nvPr/>
        </p:nvSpPr>
        <p:spPr>
          <a:xfrm>
            <a:off x="7614438" y="5348090"/>
            <a:ext cx="7937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Back</a:t>
            </a:r>
            <a:endParaRPr lang="en-US" sz="12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87279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Custom 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D1E24"/>
      </a:accent1>
      <a:accent2>
        <a:srgbClr val="FBA51A"/>
      </a:accent2>
      <a:accent3>
        <a:srgbClr val="F4EB23"/>
      </a:accent3>
      <a:accent4>
        <a:srgbClr val="9BCA3C"/>
      </a:accent4>
      <a:accent5>
        <a:srgbClr val="71C055"/>
      </a:accent5>
      <a:accent6>
        <a:srgbClr val="71C6A5"/>
      </a:accent6>
      <a:hlink>
        <a:srgbClr val="22B8EA"/>
      </a:hlink>
      <a:folHlink>
        <a:srgbClr val="436FB6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ustom 2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ED1E24"/>
    </a:accent1>
    <a:accent2>
      <a:srgbClr val="FBA51A"/>
    </a:accent2>
    <a:accent3>
      <a:srgbClr val="F4EB23"/>
    </a:accent3>
    <a:accent4>
      <a:srgbClr val="9BCA3C"/>
    </a:accent4>
    <a:accent5>
      <a:srgbClr val="71C055"/>
    </a:accent5>
    <a:accent6>
      <a:srgbClr val="71C6A5"/>
    </a:accent6>
    <a:hlink>
      <a:srgbClr val="22B8EA"/>
    </a:hlink>
    <a:folHlink>
      <a:srgbClr val="436FB6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3508</TotalTime>
  <Words>8218</Words>
  <Application>Microsoft Office PowerPoint</Application>
  <PresentationFormat>Widescreen</PresentationFormat>
  <Paragraphs>2256</Paragraphs>
  <Slides>105</Slides>
  <Notes>19</Notes>
  <HiddenSlides>2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105</vt:i4>
      </vt:variant>
    </vt:vector>
  </HeadingPairs>
  <TitlesOfParts>
    <vt:vector size="112" baseType="lpstr">
      <vt:lpstr>Raleway</vt:lpstr>
      <vt:lpstr>Arial</vt:lpstr>
      <vt:lpstr>Calibri</vt:lpstr>
      <vt:lpstr>Roboto</vt:lpstr>
      <vt:lpstr>Roboto Light</vt:lpstr>
      <vt:lpstr>Times New Roman</vt:lpstr>
      <vt:lpstr>Office Theme</vt:lpstr>
      <vt:lpstr>System Analysis and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Zhao Frankie</dc:creator>
  <cp:lastModifiedBy>Zhao Frankie</cp:lastModifiedBy>
  <cp:revision>152</cp:revision>
  <dcterms:created xsi:type="dcterms:W3CDTF">2020-09-16T19:01:41Z</dcterms:created>
  <dcterms:modified xsi:type="dcterms:W3CDTF">2020-10-20T11:32:53Z</dcterms:modified>
</cp:coreProperties>
</file>